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30"/>
  </p:notesMasterIdLst>
  <p:sldIdLst>
    <p:sldId id="259" r:id="rId7"/>
    <p:sldId id="299" r:id="rId8"/>
    <p:sldId id="306" r:id="rId9"/>
    <p:sldId id="328" r:id="rId10"/>
    <p:sldId id="313" r:id="rId11"/>
    <p:sldId id="308" r:id="rId12"/>
    <p:sldId id="310" r:id="rId13"/>
    <p:sldId id="312" r:id="rId14"/>
    <p:sldId id="314" r:id="rId15"/>
    <p:sldId id="300" r:id="rId16"/>
    <p:sldId id="284" r:id="rId17"/>
    <p:sldId id="294" r:id="rId18"/>
    <p:sldId id="270" r:id="rId19"/>
    <p:sldId id="315" r:id="rId20"/>
    <p:sldId id="327" r:id="rId21"/>
    <p:sldId id="320" r:id="rId22"/>
    <p:sldId id="321" r:id="rId23"/>
    <p:sldId id="322" r:id="rId24"/>
    <p:sldId id="329" r:id="rId25"/>
    <p:sldId id="324" r:id="rId26"/>
    <p:sldId id="317" r:id="rId27"/>
    <p:sldId id="318" r:id="rId28"/>
    <p:sldId id="326" r:id="rId29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AA658C-C0CA-4D95-B3E8-BA859154F50B}" type="doc">
      <dgm:prSet loTypeId="urn:microsoft.com/office/officeart/2005/8/layout/list1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uk-UA"/>
        </a:p>
      </dgm:t>
    </dgm:pt>
    <dgm:pt modelId="{9EEE9D55-6A7C-42DB-ABD4-4AB279D61E05}">
      <dgm:prSet phldrT="[Текст]"/>
      <dgm:spPr/>
      <dgm:t>
        <a:bodyPr/>
        <a:lstStyle/>
        <a:p>
          <a:r>
            <a:rPr lang="uk-UA" dirty="0" smtClean="0"/>
            <a:t>система наукових знань,</a:t>
          </a:r>
          <a:endParaRPr lang="uk-UA" dirty="0"/>
        </a:p>
      </dgm:t>
    </dgm:pt>
    <dgm:pt modelId="{DF553F3F-CAA3-4534-BD68-410DB4FFD03B}" type="parTrans" cxnId="{A5E042BC-669D-4E7F-A4AB-13304382F177}">
      <dgm:prSet/>
      <dgm:spPr/>
      <dgm:t>
        <a:bodyPr/>
        <a:lstStyle/>
        <a:p>
          <a:endParaRPr lang="uk-UA"/>
        </a:p>
      </dgm:t>
    </dgm:pt>
    <dgm:pt modelId="{B9C963AA-A40C-4984-8263-89879251580B}" type="sibTrans" cxnId="{A5E042BC-669D-4E7F-A4AB-13304382F177}">
      <dgm:prSet/>
      <dgm:spPr/>
      <dgm:t>
        <a:bodyPr/>
        <a:lstStyle/>
        <a:p>
          <a:endParaRPr lang="uk-UA"/>
        </a:p>
      </dgm:t>
    </dgm:pt>
    <dgm:pt modelId="{671F11F1-3A03-4615-95EA-668C8172AE86}">
      <dgm:prSet phldrT="[Текст]"/>
      <dgm:spPr/>
      <dgm:t>
        <a:bodyPr/>
        <a:lstStyle/>
        <a:p>
          <a:r>
            <a:rPr lang="uk-UA" dirty="0" smtClean="0"/>
            <a:t>інтелектуальних і практичних умінь і навичок,</a:t>
          </a:r>
          <a:endParaRPr lang="uk-UA" dirty="0"/>
        </a:p>
      </dgm:t>
    </dgm:pt>
    <dgm:pt modelId="{1B539F1D-AD52-4D24-A115-EF3349E8F8CB}" type="parTrans" cxnId="{BA7EB215-6B0B-439E-BB47-A9A6815978D7}">
      <dgm:prSet/>
      <dgm:spPr/>
      <dgm:t>
        <a:bodyPr/>
        <a:lstStyle/>
        <a:p>
          <a:endParaRPr lang="uk-UA"/>
        </a:p>
      </dgm:t>
    </dgm:pt>
    <dgm:pt modelId="{6D383CA4-1EA7-4379-A755-4C603318351D}" type="sibTrans" cxnId="{BA7EB215-6B0B-439E-BB47-A9A6815978D7}">
      <dgm:prSet/>
      <dgm:spPr/>
      <dgm:t>
        <a:bodyPr/>
        <a:lstStyle/>
        <a:p>
          <a:endParaRPr lang="uk-UA"/>
        </a:p>
      </dgm:t>
    </dgm:pt>
    <dgm:pt modelId="{CB12B0BD-3B78-459A-A32B-A0D3B81BF18A}">
      <dgm:prSet phldrT="[Текст]"/>
      <dgm:spPr/>
      <dgm:t>
        <a:bodyPr/>
        <a:lstStyle/>
        <a:p>
          <a:r>
            <a:rPr lang="uk-UA" dirty="0" smtClean="0"/>
            <a:t>загальної культури,</a:t>
          </a:r>
          <a:endParaRPr lang="uk-UA" dirty="0"/>
        </a:p>
      </dgm:t>
    </dgm:pt>
    <dgm:pt modelId="{7F20EAC7-4E57-47BB-BC72-5D0E3EB50607}" type="parTrans" cxnId="{0C66D129-7AAC-4ECF-B81A-6B300E2B133B}">
      <dgm:prSet/>
      <dgm:spPr/>
      <dgm:t>
        <a:bodyPr/>
        <a:lstStyle/>
        <a:p>
          <a:endParaRPr lang="uk-UA"/>
        </a:p>
      </dgm:t>
    </dgm:pt>
    <dgm:pt modelId="{B67F6793-0339-42F4-A5DB-951528DE3137}" type="sibTrans" cxnId="{0C66D129-7AAC-4ECF-B81A-6B300E2B133B}">
      <dgm:prSet/>
      <dgm:spPr/>
      <dgm:t>
        <a:bodyPr/>
        <a:lstStyle/>
        <a:p>
          <a:endParaRPr lang="uk-UA"/>
        </a:p>
      </dgm:t>
    </dgm:pt>
    <dgm:pt modelId="{67827809-DAC8-479B-BDB6-ED669F630F3A}">
      <dgm:prSet phldrT="[Текст]"/>
      <dgm:spPr/>
      <dgm:t>
        <a:bodyPr/>
        <a:lstStyle/>
        <a:p>
          <a:r>
            <a:rPr lang="uk-UA" dirty="0" smtClean="0"/>
            <a:t>особистісних якостей педагога</a:t>
          </a:r>
          <a:endParaRPr lang="uk-UA" dirty="0"/>
        </a:p>
      </dgm:t>
    </dgm:pt>
    <dgm:pt modelId="{AA49703B-9BD9-465E-9889-D20D8E24CF8A}" type="parTrans" cxnId="{CA02180C-B5D8-485C-8AE3-3E94B2D01471}">
      <dgm:prSet/>
      <dgm:spPr/>
      <dgm:t>
        <a:bodyPr/>
        <a:lstStyle/>
        <a:p>
          <a:endParaRPr lang="uk-UA"/>
        </a:p>
      </dgm:t>
    </dgm:pt>
    <dgm:pt modelId="{E1CAE4DA-3DF7-459A-A60F-BF58FFD4A902}" type="sibTrans" cxnId="{CA02180C-B5D8-485C-8AE3-3E94B2D01471}">
      <dgm:prSet/>
      <dgm:spPr/>
      <dgm:t>
        <a:bodyPr/>
        <a:lstStyle/>
        <a:p>
          <a:endParaRPr lang="uk-UA"/>
        </a:p>
      </dgm:t>
    </dgm:pt>
    <dgm:pt modelId="{E5FE30CA-A946-4393-AB04-5A8AE5504210}" type="pres">
      <dgm:prSet presAssocID="{C5AA658C-C0CA-4D95-B3E8-BA859154F50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CB2B08-31AF-438F-AA19-BFF0C621E3F5}" type="pres">
      <dgm:prSet presAssocID="{9EEE9D55-6A7C-42DB-ABD4-4AB279D61E05}" presName="parentLin" presStyleCnt="0"/>
      <dgm:spPr/>
    </dgm:pt>
    <dgm:pt modelId="{4789138C-C9D9-4B52-A53E-FE248D239F9C}" type="pres">
      <dgm:prSet presAssocID="{9EEE9D55-6A7C-42DB-ABD4-4AB279D61E0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1DBC307-5607-4985-B69A-5F2A8B572F25}" type="pres">
      <dgm:prSet presAssocID="{9EEE9D55-6A7C-42DB-ABD4-4AB279D61E0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BC63F48-C4EE-47EC-8B1D-7E6D5A479C36}" type="pres">
      <dgm:prSet presAssocID="{9EEE9D55-6A7C-42DB-ABD4-4AB279D61E05}" presName="negativeSpace" presStyleCnt="0"/>
      <dgm:spPr/>
    </dgm:pt>
    <dgm:pt modelId="{0A829C6D-6503-4E13-AE3C-69F524B85B65}" type="pres">
      <dgm:prSet presAssocID="{9EEE9D55-6A7C-42DB-ABD4-4AB279D61E05}" presName="childText" presStyleLbl="conFgAcc1" presStyleIdx="0" presStyleCnt="4">
        <dgm:presLayoutVars>
          <dgm:bulletEnabled val="1"/>
        </dgm:presLayoutVars>
      </dgm:prSet>
      <dgm:spPr/>
    </dgm:pt>
    <dgm:pt modelId="{4DCE1B4F-F5EA-4484-B40E-554086881631}" type="pres">
      <dgm:prSet presAssocID="{B9C963AA-A40C-4984-8263-89879251580B}" presName="spaceBetweenRectangles" presStyleCnt="0"/>
      <dgm:spPr/>
    </dgm:pt>
    <dgm:pt modelId="{F3614934-CCFC-441E-A471-29CA1960C871}" type="pres">
      <dgm:prSet presAssocID="{671F11F1-3A03-4615-95EA-668C8172AE86}" presName="parentLin" presStyleCnt="0"/>
      <dgm:spPr/>
    </dgm:pt>
    <dgm:pt modelId="{CC731382-2B59-4052-8C05-D2CDC3CBACC8}" type="pres">
      <dgm:prSet presAssocID="{671F11F1-3A03-4615-95EA-668C8172AE8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0686CDB3-449F-49A8-A640-34D24387F7A4}" type="pres">
      <dgm:prSet presAssocID="{671F11F1-3A03-4615-95EA-668C8172AE8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40AAD9B-DB1C-417D-B642-5F85DE475740}" type="pres">
      <dgm:prSet presAssocID="{671F11F1-3A03-4615-95EA-668C8172AE86}" presName="negativeSpace" presStyleCnt="0"/>
      <dgm:spPr/>
    </dgm:pt>
    <dgm:pt modelId="{7A9FF9EE-C1B6-4B08-A5F5-04B7652E7664}" type="pres">
      <dgm:prSet presAssocID="{671F11F1-3A03-4615-95EA-668C8172AE86}" presName="childText" presStyleLbl="conFgAcc1" presStyleIdx="1" presStyleCnt="4">
        <dgm:presLayoutVars>
          <dgm:bulletEnabled val="1"/>
        </dgm:presLayoutVars>
      </dgm:prSet>
      <dgm:spPr/>
    </dgm:pt>
    <dgm:pt modelId="{81E6EE8F-740E-482A-9E2F-00BB1955D6F4}" type="pres">
      <dgm:prSet presAssocID="{6D383CA4-1EA7-4379-A755-4C603318351D}" presName="spaceBetweenRectangles" presStyleCnt="0"/>
      <dgm:spPr/>
    </dgm:pt>
    <dgm:pt modelId="{AC5B4729-1A50-4786-B2DB-B797DA1923BA}" type="pres">
      <dgm:prSet presAssocID="{CB12B0BD-3B78-459A-A32B-A0D3B81BF18A}" presName="parentLin" presStyleCnt="0"/>
      <dgm:spPr/>
    </dgm:pt>
    <dgm:pt modelId="{795C4368-D086-4A45-BE98-9C5E9E4E399A}" type="pres">
      <dgm:prSet presAssocID="{CB12B0BD-3B78-459A-A32B-A0D3B81BF18A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F76EDD6-967C-40EC-AE38-3CCD2427B07F}" type="pres">
      <dgm:prSet presAssocID="{CB12B0BD-3B78-459A-A32B-A0D3B81BF18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13A29C6-B541-4500-8360-E2367B333B3D}" type="pres">
      <dgm:prSet presAssocID="{CB12B0BD-3B78-459A-A32B-A0D3B81BF18A}" presName="negativeSpace" presStyleCnt="0"/>
      <dgm:spPr/>
    </dgm:pt>
    <dgm:pt modelId="{71364133-1B9C-4230-B76A-DE342BAC3AE0}" type="pres">
      <dgm:prSet presAssocID="{CB12B0BD-3B78-459A-A32B-A0D3B81BF18A}" presName="childText" presStyleLbl="conFgAcc1" presStyleIdx="2" presStyleCnt="4">
        <dgm:presLayoutVars>
          <dgm:bulletEnabled val="1"/>
        </dgm:presLayoutVars>
      </dgm:prSet>
      <dgm:spPr/>
    </dgm:pt>
    <dgm:pt modelId="{4492B5C7-6B7F-42B6-8602-761FBB09C152}" type="pres">
      <dgm:prSet presAssocID="{B67F6793-0339-42F4-A5DB-951528DE3137}" presName="spaceBetweenRectangles" presStyleCnt="0"/>
      <dgm:spPr/>
    </dgm:pt>
    <dgm:pt modelId="{1C3B48A7-BA0C-41D9-A055-9B9E7DBFC6C8}" type="pres">
      <dgm:prSet presAssocID="{67827809-DAC8-479B-BDB6-ED669F630F3A}" presName="parentLin" presStyleCnt="0"/>
      <dgm:spPr/>
    </dgm:pt>
    <dgm:pt modelId="{70B8C15B-F565-4766-9C84-6256F7F7EB26}" type="pres">
      <dgm:prSet presAssocID="{67827809-DAC8-479B-BDB6-ED669F630F3A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86248111-D9AB-4EBA-91DB-16B6D1556C1A}" type="pres">
      <dgm:prSet presAssocID="{67827809-DAC8-479B-BDB6-ED669F630F3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A413AE1-0350-4AB1-9427-755577551A9A}" type="pres">
      <dgm:prSet presAssocID="{67827809-DAC8-479B-BDB6-ED669F630F3A}" presName="negativeSpace" presStyleCnt="0"/>
      <dgm:spPr/>
    </dgm:pt>
    <dgm:pt modelId="{64B6C2A8-DDB3-4517-B683-F0854DF3A705}" type="pres">
      <dgm:prSet presAssocID="{67827809-DAC8-479B-BDB6-ED669F630F3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49C30BF-0F45-41B4-BB37-5012E4ADB595}" type="presOf" srcId="{671F11F1-3A03-4615-95EA-668C8172AE86}" destId="{0686CDB3-449F-49A8-A640-34D24387F7A4}" srcOrd="1" destOrd="0" presId="urn:microsoft.com/office/officeart/2005/8/layout/list1"/>
    <dgm:cxn modelId="{EDC596FB-6C9F-4749-82F2-0C9B12D4F1F3}" type="presOf" srcId="{CB12B0BD-3B78-459A-A32B-A0D3B81BF18A}" destId="{795C4368-D086-4A45-BE98-9C5E9E4E399A}" srcOrd="0" destOrd="0" presId="urn:microsoft.com/office/officeart/2005/8/layout/list1"/>
    <dgm:cxn modelId="{130AF153-400F-47BD-8C0D-3A8AAD35FCF7}" type="presOf" srcId="{67827809-DAC8-479B-BDB6-ED669F630F3A}" destId="{86248111-D9AB-4EBA-91DB-16B6D1556C1A}" srcOrd="1" destOrd="0" presId="urn:microsoft.com/office/officeart/2005/8/layout/list1"/>
    <dgm:cxn modelId="{209027C7-0080-40ED-8DA8-A33E7A54187A}" type="presOf" srcId="{67827809-DAC8-479B-BDB6-ED669F630F3A}" destId="{70B8C15B-F565-4766-9C84-6256F7F7EB26}" srcOrd="0" destOrd="0" presId="urn:microsoft.com/office/officeart/2005/8/layout/list1"/>
    <dgm:cxn modelId="{BA7EB215-6B0B-439E-BB47-A9A6815978D7}" srcId="{C5AA658C-C0CA-4D95-B3E8-BA859154F50B}" destId="{671F11F1-3A03-4615-95EA-668C8172AE86}" srcOrd="1" destOrd="0" parTransId="{1B539F1D-AD52-4D24-A115-EF3349E8F8CB}" sibTransId="{6D383CA4-1EA7-4379-A755-4C603318351D}"/>
    <dgm:cxn modelId="{7F8D3896-4B84-4343-ABFF-F30A0B8FEA91}" type="presOf" srcId="{9EEE9D55-6A7C-42DB-ABD4-4AB279D61E05}" destId="{E1DBC307-5607-4985-B69A-5F2A8B572F25}" srcOrd="1" destOrd="0" presId="urn:microsoft.com/office/officeart/2005/8/layout/list1"/>
    <dgm:cxn modelId="{A5E042BC-669D-4E7F-A4AB-13304382F177}" srcId="{C5AA658C-C0CA-4D95-B3E8-BA859154F50B}" destId="{9EEE9D55-6A7C-42DB-ABD4-4AB279D61E05}" srcOrd="0" destOrd="0" parTransId="{DF553F3F-CAA3-4534-BD68-410DB4FFD03B}" sibTransId="{B9C963AA-A40C-4984-8263-89879251580B}"/>
    <dgm:cxn modelId="{0C66D129-7AAC-4ECF-B81A-6B300E2B133B}" srcId="{C5AA658C-C0CA-4D95-B3E8-BA859154F50B}" destId="{CB12B0BD-3B78-459A-A32B-A0D3B81BF18A}" srcOrd="2" destOrd="0" parTransId="{7F20EAC7-4E57-47BB-BC72-5D0E3EB50607}" sibTransId="{B67F6793-0339-42F4-A5DB-951528DE3137}"/>
    <dgm:cxn modelId="{21A33934-D362-4637-B48A-028C2AD9A619}" type="presOf" srcId="{CB12B0BD-3B78-459A-A32B-A0D3B81BF18A}" destId="{5F76EDD6-967C-40EC-AE38-3CCD2427B07F}" srcOrd="1" destOrd="0" presId="urn:microsoft.com/office/officeart/2005/8/layout/list1"/>
    <dgm:cxn modelId="{CA02180C-B5D8-485C-8AE3-3E94B2D01471}" srcId="{C5AA658C-C0CA-4D95-B3E8-BA859154F50B}" destId="{67827809-DAC8-479B-BDB6-ED669F630F3A}" srcOrd="3" destOrd="0" parTransId="{AA49703B-9BD9-465E-9889-D20D8E24CF8A}" sibTransId="{E1CAE4DA-3DF7-459A-A60F-BF58FFD4A902}"/>
    <dgm:cxn modelId="{04EE2660-7564-4574-8489-810BCD6985B0}" type="presOf" srcId="{671F11F1-3A03-4615-95EA-668C8172AE86}" destId="{CC731382-2B59-4052-8C05-D2CDC3CBACC8}" srcOrd="0" destOrd="0" presId="urn:microsoft.com/office/officeart/2005/8/layout/list1"/>
    <dgm:cxn modelId="{979F49C5-CCD7-4B9A-A2A7-3CE445225D2D}" type="presOf" srcId="{C5AA658C-C0CA-4D95-B3E8-BA859154F50B}" destId="{E5FE30CA-A946-4393-AB04-5A8AE5504210}" srcOrd="0" destOrd="0" presId="urn:microsoft.com/office/officeart/2005/8/layout/list1"/>
    <dgm:cxn modelId="{643C36EC-D8E8-47B1-8D75-607825F39F81}" type="presOf" srcId="{9EEE9D55-6A7C-42DB-ABD4-4AB279D61E05}" destId="{4789138C-C9D9-4B52-A53E-FE248D239F9C}" srcOrd="0" destOrd="0" presId="urn:microsoft.com/office/officeart/2005/8/layout/list1"/>
    <dgm:cxn modelId="{80ED184E-7634-42E3-B6C3-61EAA989033E}" type="presParOf" srcId="{E5FE30CA-A946-4393-AB04-5A8AE5504210}" destId="{04CB2B08-31AF-438F-AA19-BFF0C621E3F5}" srcOrd="0" destOrd="0" presId="urn:microsoft.com/office/officeart/2005/8/layout/list1"/>
    <dgm:cxn modelId="{139ABC56-DEF9-47D2-BBCA-8F9D091EF4BA}" type="presParOf" srcId="{04CB2B08-31AF-438F-AA19-BFF0C621E3F5}" destId="{4789138C-C9D9-4B52-A53E-FE248D239F9C}" srcOrd="0" destOrd="0" presId="urn:microsoft.com/office/officeart/2005/8/layout/list1"/>
    <dgm:cxn modelId="{68448AD7-5992-467A-AD9C-BB0D4D9626EF}" type="presParOf" srcId="{04CB2B08-31AF-438F-AA19-BFF0C621E3F5}" destId="{E1DBC307-5607-4985-B69A-5F2A8B572F25}" srcOrd="1" destOrd="0" presId="urn:microsoft.com/office/officeart/2005/8/layout/list1"/>
    <dgm:cxn modelId="{55E0DCC3-9AF1-4CA4-AF72-804EF39728BF}" type="presParOf" srcId="{E5FE30CA-A946-4393-AB04-5A8AE5504210}" destId="{FBC63F48-C4EE-47EC-8B1D-7E6D5A479C36}" srcOrd="1" destOrd="0" presId="urn:microsoft.com/office/officeart/2005/8/layout/list1"/>
    <dgm:cxn modelId="{FBA3605F-4595-4DC8-B144-DD7E8B8DE8B6}" type="presParOf" srcId="{E5FE30CA-A946-4393-AB04-5A8AE5504210}" destId="{0A829C6D-6503-4E13-AE3C-69F524B85B65}" srcOrd="2" destOrd="0" presId="urn:microsoft.com/office/officeart/2005/8/layout/list1"/>
    <dgm:cxn modelId="{6AEC2328-3344-4E65-8A49-2DEB247A35AF}" type="presParOf" srcId="{E5FE30CA-A946-4393-AB04-5A8AE5504210}" destId="{4DCE1B4F-F5EA-4484-B40E-554086881631}" srcOrd="3" destOrd="0" presId="urn:microsoft.com/office/officeart/2005/8/layout/list1"/>
    <dgm:cxn modelId="{E1171A63-CC62-4838-8E4D-8232961CEA5D}" type="presParOf" srcId="{E5FE30CA-A946-4393-AB04-5A8AE5504210}" destId="{F3614934-CCFC-441E-A471-29CA1960C871}" srcOrd="4" destOrd="0" presId="urn:microsoft.com/office/officeart/2005/8/layout/list1"/>
    <dgm:cxn modelId="{6A2E6EC9-5DA3-4A41-802E-9E07B696A579}" type="presParOf" srcId="{F3614934-CCFC-441E-A471-29CA1960C871}" destId="{CC731382-2B59-4052-8C05-D2CDC3CBACC8}" srcOrd="0" destOrd="0" presId="urn:microsoft.com/office/officeart/2005/8/layout/list1"/>
    <dgm:cxn modelId="{C30A7538-DC7C-405C-B07B-F2D729C522D5}" type="presParOf" srcId="{F3614934-CCFC-441E-A471-29CA1960C871}" destId="{0686CDB3-449F-49A8-A640-34D24387F7A4}" srcOrd="1" destOrd="0" presId="urn:microsoft.com/office/officeart/2005/8/layout/list1"/>
    <dgm:cxn modelId="{E221129E-4299-4C6E-B157-311770FA3B9A}" type="presParOf" srcId="{E5FE30CA-A946-4393-AB04-5A8AE5504210}" destId="{640AAD9B-DB1C-417D-B642-5F85DE475740}" srcOrd="5" destOrd="0" presId="urn:microsoft.com/office/officeart/2005/8/layout/list1"/>
    <dgm:cxn modelId="{526BB541-3BB2-4231-852A-3E247AC81D46}" type="presParOf" srcId="{E5FE30CA-A946-4393-AB04-5A8AE5504210}" destId="{7A9FF9EE-C1B6-4B08-A5F5-04B7652E7664}" srcOrd="6" destOrd="0" presId="urn:microsoft.com/office/officeart/2005/8/layout/list1"/>
    <dgm:cxn modelId="{0F7DC576-F122-43D4-97C5-C74AB2F11D09}" type="presParOf" srcId="{E5FE30CA-A946-4393-AB04-5A8AE5504210}" destId="{81E6EE8F-740E-482A-9E2F-00BB1955D6F4}" srcOrd="7" destOrd="0" presId="urn:microsoft.com/office/officeart/2005/8/layout/list1"/>
    <dgm:cxn modelId="{09CAE66F-BB75-4325-8E47-671CECA8976D}" type="presParOf" srcId="{E5FE30CA-A946-4393-AB04-5A8AE5504210}" destId="{AC5B4729-1A50-4786-B2DB-B797DA1923BA}" srcOrd="8" destOrd="0" presId="urn:microsoft.com/office/officeart/2005/8/layout/list1"/>
    <dgm:cxn modelId="{A56DAFF7-DEE5-47D9-82E7-71CC98D8FD12}" type="presParOf" srcId="{AC5B4729-1A50-4786-B2DB-B797DA1923BA}" destId="{795C4368-D086-4A45-BE98-9C5E9E4E399A}" srcOrd="0" destOrd="0" presId="urn:microsoft.com/office/officeart/2005/8/layout/list1"/>
    <dgm:cxn modelId="{84465A50-4EA2-4315-B1C9-885813AAF934}" type="presParOf" srcId="{AC5B4729-1A50-4786-B2DB-B797DA1923BA}" destId="{5F76EDD6-967C-40EC-AE38-3CCD2427B07F}" srcOrd="1" destOrd="0" presId="urn:microsoft.com/office/officeart/2005/8/layout/list1"/>
    <dgm:cxn modelId="{A256A1ED-7400-4196-9BC0-121BAD1CC8F0}" type="presParOf" srcId="{E5FE30CA-A946-4393-AB04-5A8AE5504210}" destId="{A13A29C6-B541-4500-8360-E2367B333B3D}" srcOrd="9" destOrd="0" presId="urn:microsoft.com/office/officeart/2005/8/layout/list1"/>
    <dgm:cxn modelId="{2284821A-617B-4AF0-8A1C-95E424A5A87D}" type="presParOf" srcId="{E5FE30CA-A946-4393-AB04-5A8AE5504210}" destId="{71364133-1B9C-4230-B76A-DE342BAC3AE0}" srcOrd="10" destOrd="0" presId="urn:microsoft.com/office/officeart/2005/8/layout/list1"/>
    <dgm:cxn modelId="{0652A1FD-5630-4C4F-A58D-E826B0C92A71}" type="presParOf" srcId="{E5FE30CA-A946-4393-AB04-5A8AE5504210}" destId="{4492B5C7-6B7F-42B6-8602-761FBB09C152}" srcOrd="11" destOrd="0" presId="urn:microsoft.com/office/officeart/2005/8/layout/list1"/>
    <dgm:cxn modelId="{C3272379-E7D1-48C1-8314-F244B5A743CF}" type="presParOf" srcId="{E5FE30CA-A946-4393-AB04-5A8AE5504210}" destId="{1C3B48A7-BA0C-41D9-A055-9B9E7DBFC6C8}" srcOrd="12" destOrd="0" presId="urn:microsoft.com/office/officeart/2005/8/layout/list1"/>
    <dgm:cxn modelId="{784E19B0-4C22-48F0-91D1-D193958C4524}" type="presParOf" srcId="{1C3B48A7-BA0C-41D9-A055-9B9E7DBFC6C8}" destId="{70B8C15B-F565-4766-9C84-6256F7F7EB26}" srcOrd="0" destOrd="0" presId="urn:microsoft.com/office/officeart/2005/8/layout/list1"/>
    <dgm:cxn modelId="{BE651854-01BE-4793-ACB2-0C49541E3540}" type="presParOf" srcId="{1C3B48A7-BA0C-41D9-A055-9B9E7DBFC6C8}" destId="{86248111-D9AB-4EBA-91DB-16B6D1556C1A}" srcOrd="1" destOrd="0" presId="urn:microsoft.com/office/officeart/2005/8/layout/list1"/>
    <dgm:cxn modelId="{6FC49BA5-29F0-4EDA-84E8-C04DF1122CF0}" type="presParOf" srcId="{E5FE30CA-A946-4393-AB04-5A8AE5504210}" destId="{0A413AE1-0350-4AB1-9427-755577551A9A}" srcOrd="13" destOrd="0" presId="urn:microsoft.com/office/officeart/2005/8/layout/list1"/>
    <dgm:cxn modelId="{9B913531-C678-4F41-AA5F-B14C6F89C3E7}" type="presParOf" srcId="{E5FE30CA-A946-4393-AB04-5A8AE5504210}" destId="{64B6C2A8-DDB3-4517-B683-F0854DF3A70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100EE1-DF31-463A-87FF-AA93DD4063AD}" type="doc">
      <dgm:prSet loTypeId="urn:diagrams.loki3.com/VaryingWidthList+Icon" loCatId="list" qsTypeId="urn:microsoft.com/office/officeart/2005/8/quickstyle/simple1" qsCatId="simple" csTypeId="urn:microsoft.com/office/officeart/2005/8/colors/accent4_1" csCatId="accent4" phldr="1"/>
      <dgm:spPr/>
    </dgm:pt>
    <dgm:pt modelId="{B2A4E4BA-E1B7-40C4-B011-43869F49C8E3}">
      <dgm:prSet phldrT="[Текст]"/>
      <dgm:spPr/>
      <dgm:t>
        <a:bodyPr/>
        <a:lstStyle/>
        <a:p>
          <a:r>
            <a:rPr lang="uk-UA" smtClean="0">
              <a:solidFill>
                <a:schemeClr val="tx1"/>
              </a:solidFill>
            </a:rPr>
            <a:t>Методичні</a:t>
          </a:r>
          <a:endParaRPr lang="uk-UA" dirty="0"/>
        </a:p>
      </dgm:t>
    </dgm:pt>
    <dgm:pt modelId="{48C58257-4B03-4131-B40A-E7D294BCB43E}" type="parTrans" cxnId="{98DF2850-7A7A-4B48-884F-93BB8B0C562A}">
      <dgm:prSet/>
      <dgm:spPr/>
      <dgm:t>
        <a:bodyPr/>
        <a:lstStyle/>
        <a:p>
          <a:endParaRPr lang="uk-UA"/>
        </a:p>
      </dgm:t>
    </dgm:pt>
    <dgm:pt modelId="{23B32A36-C734-41CA-8A79-C99BD6D96B73}" type="sibTrans" cxnId="{98DF2850-7A7A-4B48-884F-93BB8B0C562A}">
      <dgm:prSet/>
      <dgm:spPr/>
      <dgm:t>
        <a:bodyPr/>
        <a:lstStyle/>
        <a:p>
          <a:endParaRPr lang="uk-UA"/>
        </a:p>
      </dgm:t>
    </dgm:pt>
    <dgm:pt modelId="{C6BFA0E8-F17C-47C4-92AE-6B5D6C33E10F}">
      <dgm:prSet/>
      <dgm:spPr/>
      <dgm:t>
        <a:bodyPr/>
        <a:lstStyle/>
        <a:p>
          <a:r>
            <a:rPr lang="uk-UA" smtClean="0">
              <a:solidFill>
                <a:schemeClr val="tx1"/>
              </a:solidFill>
            </a:rPr>
            <a:t>Правові</a:t>
          </a:r>
          <a:endParaRPr lang="ru-RU" dirty="0" smtClean="0">
            <a:solidFill>
              <a:schemeClr val="tx1"/>
            </a:solidFill>
          </a:endParaRPr>
        </a:p>
      </dgm:t>
    </dgm:pt>
    <dgm:pt modelId="{6C4983EB-BFC4-4598-906A-ADD28945C19E}" type="parTrans" cxnId="{657A61FB-2B08-46A7-9957-33DE5909948A}">
      <dgm:prSet/>
      <dgm:spPr/>
      <dgm:t>
        <a:bodyPr/>
        <a:lstStyle/>
        <a:p>
          <a:endParaRPr lang="uk-UA"/>
        </a:p>
      </dgm:t>
    </dgm:pt>
    <dgm:pt modelId="{2C5E731C-4BD0-4D05-A019-C00C23B996B7}" type="sibTrans" cxnId="{657A61FB-2B08-46A7-9957-33DE5909948A}">
      <dgm:prSet/>
      <dgm:spPr/>
      <dgm:t>
        <a:bodyPr/>
        <a:lstStyle/>
        <a:p>
          <a:endParaRPr lang="uk-UA"/>
        </a:p>
      </dgm:t>
    </dgm:pt>
    <dgm:pt modelId="{2A9F55F7-4986-4BF9-8A84-58395DA1B5BF}">
      <dgm:prSet/>
      <dgm:spPr/>
      <dgm:t>
        <a:bodyPr/>
        <a:lstStyle/>
        <a:p>
          <a:r>
            <a:rPr lang="uk-UA" dirty="0" smtClean="0">
              <a:solidFill>
                <a:schemeClr val="tx1"/>
              </a:solidFill>
            </a:rPr>
            <a:t>Комунікативні</a:t>
          </a:r>
          <a:endParaRPr lang="ru-RU" dirty="0" smtClean="0">
            <a:solidFill>
              <a:schemeClr val="tx1"/>
            </a:solidFill>
          </a:endParaRPr>
        </a:p>
      </dgm:t>
    </dgm:pt>
    <dgm:pt modelId="{95D8C5EE-2CFB-40E1-B8ED-4AD0D22F1505}" type="parTrans" cxnId="{DB8C361A-5250-40B8-8613-718891E87DAE}">
      <dgm:prSet/>
      <dgm:spPr/>
      <dgm:t>
        <a:bodyPr/>
        <a:lstStyle/>
        <a:p>
          <a:endParaRPr lang="uk-UA"/>
        </a:p>
      </dgm:t>
    </dgm:pt>
    <dgm:pt modelId="{BAE3A2D3-AA04-43A0-BD52-E7C607CAA680}" type="sibTrans" cxnId="{DB8C361A-5250-40B8-8613-718891E87DAE}">
      <dgm:prSet/>
      <dgm:spPr/>
      <dgm:t>
        <a:bodyPr/>
        <a:lstStyle/>
        <a:p>
          <a:endParaRPr lang="uk-UA"/>
        </a:p>
      </dgm:t>
    </dgm:pt>
    <dgm:pt modelId="{E9E64FC2-C8EC-4F8F-8B9E-1BC550039280}">
      <dgm:prSet/>
      <dgm:spPr/>
      <dgm:t>
        <a:bodyPr/>
        <a:lstStyle/>
        <a:p>
          <a:r>
            <a:rPr lang="uk-UA" dirty="0" smtClean="0">
              <a:solidFill>
                <a:schemeClr val="tx1"/>
              </a:solidFill>
            </a:rPr>
            <a:t>Професійно </a:t>
          </a:r>
          <a:r>
            <a:rPr lang="uk-UA" smtClean="0">
              <a:solidFill>
                <a:schemeClr val="tx1"/>
              </a:solidFill>
            </a:rPr>
            <a:t>– педагогічні</a:t>
          </a:r>
          <a:endParaRPr lang="ru-RU" dirty="0" smtClean="0">
            <a:solidFill>
              <a:schemeClr val="tx1"/>
            </a:solidFill>
          </a:endParaRPr>
        </a:p>
      </dgm:t>
    </dgm:pt>
    <dgm:pt modelId="{7F8402B2-0A50-4457-85BA-208F40FE8124}" type="parTrans" cxnId="{A4F61FAD-9CC0-4212-9B94-E46900421982}">
      <dgm:prSet/>
      <dgm:spPr/>
      <dgm:t>
        <a:bodyPr/>
        <a:lstStyle/>
        <a:p>
          <a:endParaRPr lang="uk-UA"/>
        </a:p>
      </dgm:t>
    </dgm:pt>
    <dgm:pt modelId="{6BC059B7-C8E4-4029-87E5-DADC6DDC01A0}" type="sibTrans" cxnId="{A4F61FAD-9CC0-4212-9B94-E46900421982}">
      <dgm:prSet/>
      <dgm:spPr/>
      <dgm:t>
        <a:bodyPr/>
        <a:lstStyle/>
        <a:p>
          <a:endParaRPr lang="uk-UA"/>
        </a:p>
      </dgm:t>
    </dgm:pt>
    <dgm:pt modelId="{E5582D01-C792-48C4-88E7-23782733CEC8}">
      <dgm:prSet/>
      <dgm:spPr/>
      <dgm:t>
        <a:bodyPr/>
        <a:lstStyle/>
        <a:p>
          <a:r>
            <a:rPr lang="uk-UA" dirty="0" smtClean="0">
              <a:solidFill>
                <a:schemeClr val="tx1"/>
              </a:solidFill>
            </a:rPr>
            <a:t>Дидактичні</a:t>
          </a:r>
          <a:endParaRPr lang="ru-RU" dirty="0" smtClean="0">
            <a:solidFill>
              <a:schemeClr val="tx1"/>
            </a:solidFill>
          </a:endParaRPr>
        </a:p>
      </dgm:t>
    </dgm:pt>
    <dgm:pt modelId="{B4AB0A69-8FD6-4584-BD68-96673648CF86}" type="parTrans" cxnId="{6730FFAB-BEEF-4169-B970-2EEF31E1E6EB}">
      <dgm:prSet/>
      <dgm:spPr/>
      <dgm:t>
        <a:bodyPr/>
        <a:lstStyle/>
        <a:p>
          <a:endParaRPr lang="uk-UA"/>
        </a:p>
      </dgm:t>
    </dgm:pt>
    <dgm:pt modelId="{C7FD85AF-2EDC-469A-ACC2-2836301F9DC4}" type="sibTrans" cxnId="{6730FFAB-BEEF-4169-B970-2EEF31E1E6EB}">
      <dgm:prSet/>
      <dgm:spPr/>
      <dgm:t>
        <a:bodyPr/>
        <a:lstStyle/>
        <a:p>
          <a:endParaRPr lang="uk-UA"/>
        </a:p>
      </dgm:t>
    </dgm:pt>
    <dgm:pt modelId="{13FCBC8A-AFD8-40D0-9214-25916C75F788}">
      <dgm:prSet/>
      <dgm:spPr/>
      <dgm:t>
        <a:bodyPr/>
        <a:lstStyle/>
        <a:p>
          <a:r>
            <a:rPr lang="uk-UA" smtClean="0">
              <a:solidFill>
                <a:schemeClr val="tx1"/>
              </a:solidFill>
            </a:rPr>
            <a:t>Науково – предметні</a:t>
          </a:r>
          <a:endParaRPr lang="ru-RU" dirty="0" smtClean="0">
            <a:solidFill>
              <a:schemeClr val="tx1"/>
            </a:solidFill>
          </a:endParaRPr>
        </a:p>
      </dgm:t>
    </dgm:pt>
    <dgm:pt modelId="{CF7FDAD3-831B-409F-AE23-FADEF7EA58E4}" type="parTrans" cxnId="{70418206-5076-45DC-B9F8-FEBD1C45A3B6}">
      <dgm:prSet/>
      <dgm:spPr/>
      <dgm:t>
        <a:bodyPr/>
        <a:lstStyle/>
        <a:p>
          <a:endParaRPr lang="uk-UA"/>
        </a:p>
      </dgm:t>
    </dgm:pt>
    <dgm:pt modelId="{5CD52056-A303-4BFD-8737-79B650893D7E}" type="sibTrans" cxnId="{70418206-5076-45DC-B9F8-FEBD1C45A3B6}">
      <dgm:prSet/>
      <dgm:spPr/>
      <dgm:t>
        <a:bodyPr/>
        <a:lstStyle/>
        <a:p>
          <a:endParaRPr lang="uk-UA"/>
        </a:p>
      </dgm:t>
    </dgm:pt>
    <dgm:pt modelId="{DE34F7C9-530F-4ADD-9996-1D53F48F1336}">
      <dgm:prSet/>
      <dgm:spPr/>
      <dgm:t>
        <a:bodyPr/>
        <a:lstStyle/>
        <a:p>
          <a:r>
            <a:rPr lang="uk-UA" smtClean="0">
              <a:solidFill>
                <a:schemeClr val="tx1"/>
              </a:solidFill>
            </a:rPr>
            <a:t>Інформаційні</a:t>
          </a:r>
          <a:endParaRPr lang="ru-RU" dirty="0" smtClean="0">
            <a:solidFill>
              <a:schemeClr val="tx1"/>
            </a:solidFill>
          </a:endParaRPr>
        </a:p>
      </dgm:t>
    </dgm:pt>
    <dgm:pt modelId="{197ADC6E-DE01-48EB-A852-199A33BAF65A}" type="parTrans" cxnId="{482B7CCE-EBA8-4742-BDA6-FF271D40AD06}">
      <dgm:prSet/>
      <dgm:spPr/>
      <dgm:t>
        <a:bodyPr/>
        <a:lstStyle/>
        <a:p>
          <a:endParaRPr lang="uk-UA"/>
        </a:p>
      </dgm:t>
    </dgm:pt>
    <dgm:pt modelId="{A29EB0A1-27C5-4545-8F0D-D8F102AC4877}" type="sibTrans" cxnId="{482B7CCE-EBA8-4742-BDA6-FF271D40AD06}">
      <dgm:prSet/>
      <dgm:spPr/>
      <dgm:t>
        <a:bodyPr/>
        <a:lstStyle/>
        <a:p>
          <a:endParaRPr lang="uk-UA"/>
        </a:p>
      </dgm:t>
    </dgm:pt>
    <dgm:pt modelId="{B077985B-E9F5-4535-B620-61F26C8D136D}">
      <dgm:prSet phldrT="[Текст]"/>
      <dgm:spPr/>
      <dgm:t>
        <a:bodyPr/>
        <a:lstStyle/>
        <a:p>
          <a:r>
            <a:rPr lang="uk-UA" smtClean="0">
              <a:solidFill>
                <a:schemeClr val="tx1"/>
              </a:solidFill>
            </a:rPr>
            <a:t>Виховні</a:t>
          </a:r>
          <a:endParaRPr lang="uk-UA" dirty="0"/>
        </a:p>
      </dgm:t>
    </dgm:pt>
    <dgm:pt modelId="{4D65B3B1-1F0E-466F-A85C-63DD8AA67318}" type="parTrans" cxnId="{AE563C91-2E41-4FAC-9F1C-87DDF8CFD477}">
      <dgm:prSet/>
      <dgm:spPr/>
      <dgm:t>
        <a:bodyPr/>
        <a:lstStyle/>
        <a:p>
          <a:endParaRPr lang="uk-UA"/>
        </a:p>
      </dgm:t>
    </dgm:pt>
    <dgm:pt modelId="{41A95489-4136-49B0-874A-86E3CC3A9F10}" type="sibTrans" cxnId="{AE563C91-2E41-4FAC-9F1C-87DDF8CFD477}">
      <dgm:prSet/>
      <dgm:spPr/>
      <dgm:t>
        <a:bodyPr/>
        <a:lstStyle/>
        <a:p>
          <a:endParaRPr lang="uk-UA"/>
        </a:p>
      </dgm:t>
    </dgm:pt>
    <dgm:pt modelId="{8BC8B25D-9118-4703-94E8-A40665671FBB}" type="pres">
      <dgm:prSet presAssocID="{B9100EE1-DF31-463A-87FF-AA93DD4063AD}" presName="Name0" presStyleCnt="0">
        <dgm:presLayoutVars>
          <dgm:resizeHandles/>
        </dgm:presLayoutVars>
      </dgm:prSet>
      <dgm:spPr/>
    </dgm:pt>
    <dgm:pt modelId="{072BC5F7-6232-4CD6-878C-BC412F2982A9}" type="pres">
      <dgm:prSet presAssocID="{B2A4E4BA-E1B7-40C4-B011-43869F49C8E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C07E2E1-7E51-4186-B4CE-A129CBC1E720}" type="pres">
      <dgm:prSet presAssocID="{23B32A36-C734-41CA-8A79-C99BD6D96B73}" presName="space" presStyleCnt="0"/>
      <dgm:spPr/>
    </dgm:pt>
    <dgm:pt modelId="{64C0FF51-5263-4299-82AD-77C9B9230767}" type="pres">
      <dgm:prSet presAssocID="{B077985B-E9F5-4535-B620-61F26C8D136D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66FFC5A-938B-41D0-B46D-22E3B3437F06}" type="pres">
      <dgm:prSet presAssocID="{41A95489-4136-49B0-874A-86E3CC3A9F10}" presName="space" presStyleCnt="0"/>
      <dgm:spPr/>
    </dgm:pt>
    <dgm:pt modelId="{290D4E37-CC09-438D-9F94-4EEE34608BC9}" type="pres">
      <dgm:prSet presAssocID="{C6BFA0E8-F17C-47C4-92AE-6B5D6C33E10F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0040EA3-9B9F-4295-A8D8-CD50C522639E}" type="pres">
      <dgm:prSet presAssocID="{2C5E731C-4BD0-4D05-A019-C00C23B996B7}" presName="space" presStyleCnt="0"/>
      <dgm:spPr/>
    </dgm:pt>
    <dgm:pt modelId="{D294FE99-50CD-48F8-ACA6-FEB8BB521C08}" type="pres">
      <dgm:prSet presAssocID="{DE34F7C9-530F-4ADD-9996-1D53F48F133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060E8D6-27D7-437A-AA36-8690510FF54B}" type="pres">
      <dgm:prSet presAssocID="{A29EB0A1-27C5-4545-8F0D-D8F102AC4877}" presName="space" presStyleCnt="0"/>
      <dgm:spPr/>
    </dgm:pt>
    <dgm:pt modelId="{DF506ADB-9461-4253-AB20-68796D6B0EA6}" type="pres">
      <dgm:prSet presAssocID="{2A9F55F7-4986-4BF9-8A84-58395DA1B5BF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E91C74D-EF7F-46F9-8B5C-CB2E9A7A0015}" type="pres">
      <dgm:prSet presAssocID="{BAE3A2D3-AA04-43A0-BD52-E7C607CAA680}" presName="space" presStyleCnt="0"/>
      <dgm:spPr/>
    </dgm:pt>
    <dgm:pt modelId="{A8BF8CA9-13DE-4CEE-BF5B-269277BD04A6}" type="pres">
      <dgm:prSet presAssocID="{13FCBC8A-AFD8-40D0-9214-25916C75F788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12AA5D-2C43-4D3F-9B7C-49E52945452C}" type="pres">
      <dgm:prSet presAssocID="{5CD52056-A303-4BFD-8737-79B650893D7E}" presName="space" presStyleCnt="0"/>
      <dgm:spPr/>
    </dgm:pt>
    <dgm:pt modelId="{1CF76362-EE37-48C5-9568-89F5F1F6FA8C}" type="pres">
      <dgm:prSet presAssocID="{E9E64FC2-C8EC-4F8F-8B9E-1BC550039280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50BCFE1-891A-4691-BD63-EE024D8DC0F9}" type="pres">
      <dgm:prSet presAssocID="{6BC059B7-C8E4-4029-87E5-DADC6DDC01A0}" presName="space" presStyleCnt="0"/>
      <dgm:spPr/>
    </dgm:pt>
    <dgm:pt modelId="{1009AD1E-F38D-4D41-B728-39765FFB623F}" type="pres">
      <dgm:prSet presAssocID="{E5582D01-C792-48C4-88E7-23782733CEC8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BA90DD7-4E61-4464-B7EF-3FF08E1E3A81}" type="presOf" srcId="{B077985B-E9F5-4535-B620-61F26C8D136D}" destId="{64C0FF51-5263-4299-82AD-77C9B9230767}" srcOrd="0" destOrd="0" presId="urn:diagrams.loki3.com/VaryingWidthList+Icon"/>
    <dgm:cxn modelId="{52AD4ACF-313A-43FF-94C1-7250CA437851}" type="presOf" srcId="{E5582D01-C792-48C4-88E7-23782733CEC8}" destId="{1009AD1E-F38D-4D41-B728-39765FFB623F}" srcOrd="0" destOrd="0" presId="urn:diagrams.loki3.com/VaryingWidthList+Icon"/>
    <dgm:cxn modelId="{AE563C91-2E41-4FAC-9F1C-87DDF8CFD477}" srcId="{B9100EE1-DF31-463A-87FF-AA93DD4063AD}" destId="{B077985B-E9F5-4535-B620-61F26C8D136D}" srcOrd="1" destOrd="0" parTransId="{4D65B3B1-1F0E-466F-A85C-63DD8AA67318}" sibTransId="{41A95489-4136-49B0-874A-86E3CC3A9F10}"/>
    <dgm:cxn modelId="{09FF8EF8-AD54-47A9-88EE-5084CF8773FC}" type="presOf" srcId="{B9100EE1-DF31-463A-87FF-AA93DD4063AD}" destId="{8BC8B25D-9118-4703-94E8-A40665671FBB}" srcOrd="0" destOrd="0" presId="urn:diagrams.loki3.com/VaryingWidthList+Icon"/>
    <dgm:cxn modelId="{862FC831-60A3-4AD0-A7F3-922939C65289}" type="presOf" srcId="{C6BFA0E8-F17C-47C4-92AE-6B5D6C33E10F}" destId="{290D4E37-CC09-438D-9F94-4EEE34608BC9}" srcOrd="0" destOrd="0" presId="urn:diagrams.loki3.com/VaryingWidthList+Icon"/>
    <dgm:cxn modelId="{70418206-5076-45DC-B9F8-FEBD1C45A3B6}" srcId="{B9100EE1-DF31-463A-87FF-AA93DD4063AD}" destId="{13FCBC8A-AFD8-40D0-9214-25916C75F788}" srcOrd="5" destOrd="0" parTransId="{CF7FDAD3-831B-409F-AE23-FADEF7EA58E4}" sibTransId="{5CD52056-A303-4BFD-8737-79B650893D7E}"/>
    <dgm:cxn modelId="{DB8C361A-5250-40B8-8613-718891E87DAE}" srcId="{B9100EE1-DF31-463A-87FF-AA93DD4063AD}" destId="{2A9F55F7-4986-4BF9-8A84-58395DA1B5BF}" srcOrd="4" destOrd="0" parTransId="{95D8C5EE-2CFB-40E1-B8ED-4AD0D22F1505}" sibTransId="{BAE3A2D3-AA04-43A0-BD52-E7C607CAA680}"/>
    <dgm:cxn modelId="{E12558FE-500B-4023-81A1-72C2CD1DC725}" type="presOf" srcId="{2A9F55F7-4986-4BF9-8A84-58395DA1B5BF}" destId="{DF506ADB-9461-4253-AB20-68796D6B0EA6}" srcOrd="0" destOrd="0" presId="urn:diagrams.loki3.com/VaryingWidthList+Icon"/>
    <dgm:cxn modelId="{6730FFAB-BEEF-4169-B970-2EEF31E1E6EB}" srcId="{B9100EE1-DF31-463A-87FF-AA93DD4063AD}" destId="{E5582D01-C792-48C4-88E7-23782733CEC8}" srcOrd="7" destOrd="0" parTransId="{B4AB0A69-8FD6-4584-BD68-96673648CF86}" sibTransId="{C7FD85AF-2EDC-469A-ACC2-2836301F9DC4}"/>
    <dgm:cxn modelId="{7A0AE6A8-9AD1-4B34-9A0A-4BEA0A856CCF}" type="presOf" srcId="{13FCBC8A-AFD8-40D0-9214-25916C75F788}" destId="{A8BF8CA9-13DE-4CEE-BF5B-269277BD04A6}" srcOrd="0" destOrd="0" presId="urn:diagrams.loki3.com/VaryingWidthList+Icon"/>
    <dgm:cxn modelId="{3C8BF9E3-36C2-45D6-B019-814DF973691B}" type="presOf" srcId="{DE34F7C9-530F-4ADD-9996-1D53F48F1336}" destId="{D294FE99-50CD-48F8-ACA6-FEB8BB521C08}" srcOrd="0" destOrd="0" presId="urn:diagrams.loki3.com/VaryingWidthList+Icon"/>
    <dgm:cxn modelId="{98DF2850-7A7A-4B48-884F-93BB8B0C562A}" srcId="{B9100EE1-DF31-463A-87FF-AA93DD4063AD}" destId="{B2A4E4BA-E1B7-40C4-B011-43869F49C8E3}" srcOrd="0" destOrd="0" parTransId="{48C58257-4B03-4131-B40A-E7D294BCB43E}" sibTransId="{23B32A36-C734-41CA-8A79-C99BD6D96B73}"/>
    <dgm:cxn modelId="{482B7CCE-EBA8-4742-BDA6-FF271D40AD06}" srcId="{B9100EE1-DF31-463A-87FF-AA93DD4063AD}" destId="{DE34F7C9-530F-4ADD-9996-1D53F48F1336}" srcOrd="3" destOrd="0" parTransId="{197ADC6E-DE01-48EB-A852-199A33BAF65A}" sibTransId="{A29EB0A1-27C5-4545-8F0D-D8F102AC4877}"/>
    <dgm:cxn modelId="{E266C644-0464-4A37-B8A4-8FBC67D9B7C3}" type="presOf" srcId="{B2A4E4BA-E1B7-40C4-B011-43869F49C8E3}" destId="{072BC5F7-6232-4CD6-878C-BC412F2982A9}" srcOrd="0" destOrd="0" presId="urn:diagrams.loki3.com/VaryingWidthList+Icon"/>
    <dgm:cxn modelId="{657A61FB-2B08-46A7-9957-33DE5909948A}" srcId="{B9100EE1-DF31-463A-87FF-AA93DD4063AD}" destId="{C6BFA0E8-F17C-47C4-92AE-6B5D6C33E10F}" srcOrd="2" destOrd="0" parTransId="{6C4983EB-BFC4-4598-906A-ADD28945C19E}" sibTransId="{2C5E731C-4BD0-4D05-A019-C00C23B996B7}"/>
    <dgm:cxn modelId="{A4F61FAD-9CC0-4212-9B94-E46900421982}" srcId="{B9100EE1-DF31-463A-87FF-AA93DD4063AD}" destId="{E9E64FC2-C8EC-4F8F-8B9E-1BC550039280}" srcOrd="6" destOrd="0" parTransId="{7F8402B2-0A50-4457-85BA-208F40FE8124}" sibTransId="{6BC059B7-C8E4-4029-87E5-DADC6DDC01A0}"/>
    <dgm:cxn modelId="{E0849868-A59B-48D4-B587-1878748AADBE}" type="presOf" srcId="{E9E64FC2-C8EC-4F8F-8B9E-1BC550039280}" destId="{1CF76362-EE37-48C5-9568-89F5F1F6FA8C}" srcOrd="0" destOrd="0" presId="urn:diagrams.loki3.com/VaryingWidthList+Icon"/>
    <dgm:cxn modelId="{AC5414F3-1E9D-44C5-887E-DA22CB324E8A}" type="presParOf" srcId="{8BC8B25D-9118-4703-94E8-A40665671FBB}" destId="{072BC5F7-6232-4CD6-878C-BC412F2982A9}" srcOrd="0" destOrd="0" presId="urn:diagrams.loki3.com/VaryingWidthList+Icon"/>
    <dgm:cxn modelId="{807DDECF-F893-42C6-B97D-BC347DDD760F}" type="presParOf" srcId="{8BC8B25D-9118-4703-94E8-A40665671FBB}" destId="{FC07E2E1-7E51-4186-B4CE-A129CBC1E720}" srcOrd="1" destOrd="0" presId="urn:diagrams.loki3.com/VaryingWidthList+Icon"/>
    <dgm:cxn modelId="{B6163EF5-DC49-4DA5-AF6E-4652FAFADC9B}" type="presParOf" srcId="{8BC8B25D-9118-4703-94E8-A40665671FBB}" destId="{64C0FF51-5263-4299-82AD-77C9B9230767}" srcOrd="2" destOrd="0" presId="urn:diagrams.loki3.com/VaryingWidthList+Icon"/>
    <dgm:cxn modelId="{2E0DA49C-7286-4B3F-88B0-1CEC95A797C2}" type="presParOf" srcId="{8BC8B25D-9118-4703-94E8-A40665671FBB}" destId="{766FFC5A-938B-41D0-B46D-22E3B3437F06}" srcOrd="3" destOrd="0" presId="urn:diagrams.loki3.com/VaryingWidthList+Icon"/>
    <dgm:cxn modelId="{437C0D40-71A9-4C23-80E6-EAF0DF75938D}" type="presParOf" srcId="{8BC8B25D-9118-4703-94E8-A40665671FBB}" destId="{290D4E37-CC09-438D-9F94-4EEE34608BC9}" srcOrd="4" destOrd="0" presId="urn:diagrams.loki3.com/VaryingWidthList+Icon"/>
    <dgm:cxn modelId="{15AB6F5D-C679-4630-ADEB-A975E7986919}" type="presParOf" srcId="{8BC8B25D-9118-4703-94E8-A40665671FBB}" destId="{B0040EA3-9B9F-4295-A8D8-CD50C522639E}" srcOrd="5" destOrd="0" presId="urn:diagrams.loki3.com/VaryingWidthList+Icon"/>
    <dgm:cxn modelId="{066609FA-106D-43B6-92DA-228DA49DB621}" type="presParOf" srcId="{8BC8B25D-9118-4703-94E8-A40665671FBB}" destId="{D294FE99-50CD-48F8-ACA6-FEB8BB521C08}" srcOrd="6" destOrd="0" presId="urn:diagrams.loki3.com/VaryingWidthList+Icon"/>
    <dgm:cxn modelId="{6E65FCD4-8E86-4B53-BBE0-C63D40A9B0F4}" type="presParOf" srcId="{8BC8B25D-9118-4703-94E8-A40665671FBB}" destId="{4060E8D6-27D7-437A-AA36-8690510FF54B}" srcOrd="7" destOrd="0" presId="urn:diagrams.loki3.com/VaryingWidthList+Icon"/>
    <dgm:cxn modelId="{F12F14D1-5660-46CB-B911-C4EC9C3483CE}" type="presParOf" srcId="{8BC8B25D-9118-4703-94E8-A40665671FBB}" destId="{DF506ADB-9461-4253-AB20-68796D6B0EA6}" srcOrd="8" destOrd="0" presId="urn:diagrams.loki3.com/VaryingWidthList+Icon"/>
    <dgm:cxn modelId="{073B6928-6475-434D-84AD-C604EF5227C6}" type="presParOf" srcId="{8BC8B25D-9118-4703-94E8-A40665671FBB}" destId="{3E91C74D-EF7F-46F9-8B5C-CB2E9A7A0015}" srcOrd="9" destOrd="0" presId="urn:diagrams.loki3.com/VaryingWidthList+Icon"/>
    <dgm:cxn modelId="{C88FC46B-2778-4521-BCFD-54F2E4D77EC0}" type="presParOf" srcId="{8BC8B25D-9118-4703-94E8-A40665671FBB}" destId="{A8BF8CA9-13DE-4CEE-BF5B-269277BD04A6}" srcOrd="10" destOrd="0" presId="urn:diagrams.loki3.com/VaryingWidthList+Icon"/>
    <dgm:cxn modelId="{4CE8E1C8-7687-477F-AC78-15CDE29D93CA}" type="presParOf" srcId="{8BC8B25D-9118-4703-94E8-A40665671FBB}" destId="{D712AA5D-2C43-4D3F-9B7C-49E52945452C}" srcOrd="11" destOrd="0" presId="urn:diagrams.loki3.com/VaryingWidthList+Icon"/>
    <dgm:cxn modelId="{D76965C9-5DD5-474B-8DAF-E6DB3124D3EB}" type="presParOf" srcId="{8BC8B25D-9118-4703-94E8-A40665671FBB}" destId="{1CF76362-EE37-48C5-9568-89F5F1F6FA8C}" srcOrd="12" destOrd="0" presId="urn:diagrams.loki3.com/VaryingWidthList+Icon"/>
    <dgm:cxn modelId="{4832F9D5-89A3-461B-859D-81385FE8EA7E}" type="presParOf" srcId="{8BC8B25D-9118-4703-94E8-A40665671FBB}" destId="{E50BCFE1-891A-4691-BD63-EE024D8DC0F9}" srcOrd="13" destOrd="0" presId="urn:diagrams.loki3.com/VaryingWidthList+Icon"/>
    <dgm:cxn modelId="{5138FE4F-3A07-4B01-B38B-4711238FB5B2}" type="presParOf" srcId="{8BC8B25D-9118-4703-94E8-A40665671FBB}" destId="{1009AD1E-F38D-4D41-B728-39765FFB623F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29C6D-6503-4E13-AE3C-69F524B85B65}">
      <dsp:nvSpPr>
        <dsp:cNvPr id="0" name=""/>
        <dsp:cNvSpPr/>
      </dsp:nvSpPr>
      <dsp:spPr>
        <a:xfrm>
          <a:off x="0" y="347020"/>
          <a:ext cx="7560840" cy="579600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DBC307-5607-4985-B69A-5F2A8B572F25}">
      <dsp:nvSpPr>
        <dsp:cNvPr id="0" name=""/>
        <dsp:cNvSpPr/>
      </dsp:nvSpPr>
      <dsp:spPr>
        <a:xfrm>
          <a:off x="378042" y="7539"/>
          <a:ext cx="5292588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047" tIns="0" rIns="20004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система наукових знань,</a:t>
          </a:r>
          <a:endParaRPr lang="uk-UA" sz="2300" kern="1200" dirty="0"/>
        </a:p>
      </dsp:txBody>
      <dsp:txXfrm>
        <a:off x="411186" y="40683"/>
        <a:ext cx="5226300" cy="612672"/>
      </dsp:txXfrm>
    </dsp:sp>
    <dsp:sp modelId="{7A9FF9EE-C1B6-4B08-A5F5-04B7652E7664}">
      <dsp:nvSpPr>
        <dsp:cNvPr id="0" name=""/>
        <dsp:cNvSpPr/>
      </dsp:nvSpPr>
      <dsp:spPr>
        <a:xfrm>
          <a:off x="0" y="1390300"/>
          <a:ext cx="7560840" cy="579600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86CDB3-449F-49A8-A640-34D24387F7A4}">
      <dsp:nvSpPr>
        <dsp:cNvPr id="0" name=""/>
        <dsp:cNvSpPr/>
      </dsp:nvSpPr>
      <dsp:spPr>
        <a:xfrm>
          <a:off x="378042" y="1050819"/>
          <a:ext cx="5292588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047" tIns="0" rIns="20004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інтелектуальних і практичних умінь і навичок,</a:t>
          </a:r>
          <a:endParaRPr lang="uk-UA" sz="2300" kern="1200" dirty="0"/>
        </a:p>
      </dsp:txBody>
      <dsp:txXfrm>
        <a:off x="411186" y="1083963"/>
        <a:ext cx="5226300" cy="612672"/>
      </dsp:txXfrm>
    </dsp:sp>
    <dsp:sp modelId="{71364133-1B9C-4230-B76A-DE342BAC3AE0}">
      <dsp:nvSpPr>
        <dsp:cNvPr id="0" name=""/>
        <dsp:cNvSpPr/>
      </dsp:nvSpPr>
      <dsp:spPr>
        <a:xfrm>
          <a:off x="0" y="2433580"/>
          <a:ext cx="7560840" cy="579600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76EDD6-967C-40EC-AE38-3CCD2427B07F}">
      <dsp:nvSpPr>
        <dsp:cNvPr id="0" name=""/>
        <dsp:cNvSpPr/>
      </dsp:nvSpPr>
      <dsp:spPr>
        <a:xfrm>
          <a:off x="378042" y="2094100"/>
          <a:ext cx="5292588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047" tIns="0" rIns="20004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загальної культури,</a:t>
          </a:r>
          <a:endParaRPr lang="uk-UA" sz="2300" kern="1200" dirty="0"/>
        </a:p>
      </dsp:txBody>
      <dsp:txXfrm>
        <a:off x="411186" y="2127244"/>
        <a:ext cx="5226300" cy="612672"/>
      </dsp:txXfrm>
    </dsp:sp>
    <dsp:sp modelId="{64B6C2A8-DDB3-4517-B683-F0854DF3A705}">
      <dsp:nvSpPr>
        <dsp:cNvPr id="0" name=""/>
        <dsp:cNvSpPr/>
      </dsp:nvSpPr>
      <dsp:spPr>
        <a:xfrm>
          <a:off x="0" y="3476860"/>
          <a:ext cx="7560840" cy="579600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248111-D9AB-4EBA-91DB-16B6D1556C1A}">
      <dsp:nvSpPr>
        <dsp:cNvPr id="0" name=""/>
        <dsp:cNvSpPr/>
      </dsp:nvSpPr>
      <dsp:spPr>
        <a:xfrm>
          <a:off x="378042" y="3137380"/>
          <a:ext cx="5292588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047" tIns="0" rIns="20004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особистісних якостей педагога</a:t>
          </a:r>
          <a:endParaRPr lang="uk-UA" sz="2300" kern="1200" dirty="0"/>
        </a:p>
      </dsp:txBody>
      <dsp:txXfrm>
        <a:off x="411186" y="3170524"/>
        <a:ext cx="5226300" cy="6126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BC5F7-6232-4CD6-878C-BC412F2982A9}">
      <dsp:nvSpPr>
        <dsp:cNvPr id="0" name=""/>
        <dsp:cNvSpPr/>
      </dsp:nvSpPr>
      <dsp:spPr>
        <a:xfrm>
          <a:off x="2170500" y="161"/>
          <a:ext cx="17550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smtClean="0">
              <a:solidFill>
                <a:schemeClr val="tx1"/>
              </a:solidFill>
            </a:rPr>
            <a:t>Методичні</a:t>
          </a:r>
          <a:endParaRPr lang="uk-UA" sz="2600" kern="1200" dirty="0"/>
        </a:p>
      </dsp:txBody>
      <dsp:txXfrm>
        <a:off x="2170500" y="161"/>
        <a:ext cx="1755000" cy="486667"/>
      </dsp:txXfrm>
    </dsp:sp>
    <dsp:sp modelId="{64C0FF51-5263-4299-82AD-77C9B9230767}">
      <dsp:nvSpPr>
        <dsp:cNvPr id="0" name=""/>
        <dsp:cNvSpPr/>
      </dsp:nvSpPr>
      <dsp:spPr>
        <a:xfrm>
          <a:off x="2384250" y="511162"/>
          <a:ext cx="13275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smtClean="0">
              <a:solidFill>
                <a:schemeClr val="tx1"/>
              </a:solidFill>
            </a:rPr>
            <a:t>Виховні</a:t>
          </a:r>
          <a:endParaRPr lang="uk-UA" sz="2600" kern="1200" dirty="0"/>
        </a:p>
      </dsp:txBody>
      <dsp:txXfrm>
        <a:off x="2384250" y="511162"/>
        <a:ext cx="1327500" cy="486667"/>
      </dsp:txXfrm>
    </dsp:sp>
    <dsp:sp modelId="{290D4E37-CC09-438D-9F94-4EEE34608BC9}">
      <dsp:nvSpPr>
        <dsp:cNvPr id="0" name=""/>
        <dsp:cNvSpPr/>
      </dsp:nvSpPr>
      <dsp:spPr>
        <a:xfrm>
          <a:off x="2373000" y="1022163"/>
          <a:ext cx="13500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smtClean="0">
              <a:solidFill>
                <a:schemeClr val="tx1"/>
              </a:solidFill>
            </a:rPr>
            <a:t>Правові</a:t>
          </a:r>
          <a:endParaRPr lang="ru-RU" sz="2600" kern="1200" dirty="0" smtClean="0">
            <a:solidFill>
              <a:schemeClr val="tx1"/>
            </a:solidFill>
          </a:endParaRPr>
        </a:p>
      </dsp:txBody>
      <dsp:txXfrm>
        <a:off x="2373000" y="1022163"/>
        <a:ext cx="1350000" cy="486667"/>
      </dsp:txXfrm>
    </dsp:sp>
    <dsp:sp modelId="{D294FE99-50CD-48F8-ACA6-FEB8BB521C08}">
      <dsp:nvSpPr>
        <dsp:cNvPr id="0" name=""/>
        <dsp:cNvSpPr/>
      </dsp:nvSpPr>
      <dsp:spPr>
        <a:xfrm>
          <a:off x="1968000" y="1533165"/>
          <a:ext cx="21600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smtClean="0">
              <a:solidFill>
                <a:schemeClr val="tx1"/>
              </a:solidFill>
            </a:rPr>
            <a:t>Інформаційні</a:t>
          </a:r>
          <a:endParaRPr lang="ru-RU" sz="2600" kern="1200" dirty="0" smtClean="0">
            <a:solidFill>
              <a:schemeClr val="tx1"/>
            </a:solidFill>
          </a:endParaRPr>
        </a:p>
      </dsp:txBody>
      <dsp:txXfrm>
        <a:off x="1968000" y="1533165"/>
        <a:ext cx="2160000" cy="486667"/>
      </dsp:txXfrm>
    </dsp:sp>
    <dsp:sp modelId="{DF506ADB-9461-4253-AB20-68796D6B0EA6}">
      <dsp:nvSpPr>
        <dsp:cNvPr id="0" name=""/>
        <dsp:cNvSpPr/>
      </dsp:nvSpPr>
      <dsp:spPr>
        <a:xfrm>
          <a:off x="1900500" y="2044166"/>
          <a:ext cx="22950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1"/>
              </a:solidFill>
            </a:rPr>
            <a:t>Комунікативні</a:t>
          </a:r>
          <a:endParaRPr lang="ru-RU" sz="2600" kern="1200" dirty="0" smtClean="0">
            <a:solidFill>
              <a:schemeClr val="tx1"/>
            </a:solidFill>
          </a:endParaRPr>
        </a:p>
      </dsp:txBody>
      <dsp:txXfrm>
        <a:off x="1900500" y="2044166"/>
        <a:ext cx="2295000" cy="486667"/>
      </dsp:txXfrm>
    </dsp:sp>
    <dsp:sp modelId="{A8BF8CA9-13DE-4CEE-BF5B-269277BD04A6}">
      <dsp:nvSpPr>
        <dsp:cNvPr id="0" name=""/>
        <dsp:cNvSpPr/>
      </dsp:nvSpPr>
      <dsp:spPr>
        <a:xfrm>
          <a:off x="1383000" y="2555168"/>
          <a:ext cx="33300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smtClean="0">
              <a:solidFill>
                <a:schemeClr val="tx1"/>
              </a:solidFill>
            </a:rPr>
            <a:t>Науково – предметні</a:t>
          </a:r>
          <a:endParaRPr lang="ru-RU" sz="2600" kern="1200" dirty="0" smtClean="0">
            <a:solidFill>
              <a:schemeClr val="tx1"/>
            </a:solidFill>
          </a:endParaRPr>
        </a:p>
      </dsp:txBody>
      <dsp:txXfrm>
        <a:off x="1383000" y="2555168"/>
        <a:ext cx="3330000" cy="486667"/>
      </dsp:txXfrm>
    </dsp:sp>
    <dsp:sp modelId="{1CF76362-EE37-48C5-9568-89F5F1F6FA8C}">
      <dsp:nvSpPr>
        <dsp:cNvPr id="0" name=""/>
        <dsp:cNvSpPr/>
      </dsp:nvSpPr>
      <dsp:spPr>
        <a:xfrm>
          <a:off x="1023000" y="3066169"/>
          <a:ext cx="40500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1"/>
              </a:solidFill>
            </a:rPr>
            <a:t>Професійно </a:t>
          </a:r>
          <a:r>
            <a:rPr lang="uk-UA" sz="2600" kern="1200" smtClean="0">
              <a:solidFill>
                <a:schemeClr val="tx1"/>
              </a:solidFill>
            </a:rPr>
            <a:t>– педагогічні</a:t>
          </a:r>
          <a:endParaRPr lang="ru-RU" sz="2600" kern="1200" dirty="0" smtClean="0">
            <a:solidFill>
              <a:schemeClr val="tx1"/>
            </a:solidFill>
          </a:endParaRPr>
        </a:p>
      </dsp:txBody>
      <dsp:txXfrm>
        <a:off x="1023000" y="3066169"/>
        <a:ext cx="4050000" cy="486667"/>
      </dsp:txXfrm>
    </dsp:sp>
    <dsp:sp modelId="{1009AD1E-F38D-4D41-B728-39765FFB623F}">
      <dsp:nvSpPr>
        <dsp:cNvPr id="0" name=""/>
        <dsp:cNvSpPr/>
      </dsp:nvSpPr>
      <dsp:spPr>
        <a:xfrm>
          <a:off x="2125500" y="3577170"/>
          <a:ext cx="1845000" cy="486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1"/>
              </a:solidFill>
            </a:rPr>
            <a:t>Дидактичні</a:t>
          </a:r>
          <a:endParaRPr lang="ru-RU" sz="2600" kern="1200" dirty="0" smtClean="0">
            <a:solidFill>
              <a:schemeClr val="tx1"/>
            </a:solidFill>
          </a:endParaRPr>
        </a:p>
      </dsp:txBody>
      <dsp:txXfrm>
        <a:off x="2125500" y="3577170"/>
        <a:ext cx="1845000" cy="486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+Icon">
  <dgm:title val="Список переменной ширины"/>
  <dgm:desc val="Служит для акцентирования внимания на элементах различной ширины. Хорошо подходит для размещения большого количества текста уровня 1. Ширина каждой фигуры определяется независимо с учетом количества текста в ней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331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4" y="0"/>
            <a:ext cx="2918831" cy="49331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F28FC35A-98E6-48C3-B4D4-CBAC57152287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5"/>
            <a:ext cx="2918831" cy="493316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4" y="9371285"/>
            <a:ext cx="2918831" cy="493316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617F41FE-D83E-463C-A037-8AC7749786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596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F41FE-D83E-463C-A037-8AC7749786B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595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F41FE-D83E-463C-A037-8AC7749786B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944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05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45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536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78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86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42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972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313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163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460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10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7BC6-9DFF-411B-9258-DE9367CCC7EF}" type="datetime1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КУЗЬМА Наталія Василівна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91C84-4243-4905-ABB3-4AD137577A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149689"/>
      </p:ext>
    </p:extLst>
  </p:cSld>
  <p:clrMapOvr>
    <a:masterClrMapping/>
  </p:clrMapOvr>
  <p:transition spd="med">
    <p:checke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33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37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87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184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3288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402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3936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7198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523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0148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928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7BC6-9DFF-411B-9258-DE9367CCC7EF}" type="datetime1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КУЗЬМА Наталія Василівна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91C84-4243-4905-ABB3-4AD137577A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149689"/>
      </p:ext>
    </p:extLst>
  </p:cSld>
  <p:clrMapOvr>
    <a:masterClrMapping/>
  </p:clrMapOvr>
  <p:transition spd="med">
    <p:checke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1610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0552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446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8057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8396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3119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7231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9793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2130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688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4653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5869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0441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808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9892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4565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2210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0000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6299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4230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69019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988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937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312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94451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7265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12076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08386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28470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8072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22818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56531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97032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1112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12721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6608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95245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5008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8453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6565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6444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31742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26306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17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722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876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808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877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720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878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19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BB87D56-B790-4421-AE41-ADF3422F20D9}" type="datetimeFigureOut">
              <a:rPr lang="ru-RU" smtClean="0">
                <a:solidFill>
                  <a:srgbClr val="000000"/>
                </a:solidFill>
              </a:rPr>
              <a:pPr/>
              <a:t>25.01.2022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51500E-8986-41D2-858D-312FBDC2815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40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772400" cy="2592288"/>
          </a:xfrm>
        </p:spPr>
        <p:txBody>
          <a:bodyPr>
            <a:noAutofit/>
          </a:bodyPr>
          <a:lstStyle/>
          <a:p>
            <a:r>
              <a:rPr lang="uk-UA" sz="3200" dirty="0">
                <a:solidFill>
                  <a:srgbClr val="C00000"/>
                </a:solidFill>
              </a:rPr>
              <a:t>Професійна компетентність педагога </a:t>
            </a:r>
            <a:br>
              <a:rPr lang="uk-UA" sz="3200" dirty="0">
                <a:solidFill>
                  <a:srgbClr val="C00000"/>
                </a:solidFill>
              </a:rPr>
            </a:br>
            <a:r>
              <a:rPr lang="uk-UA" sz="3200" dirty="0">
                <a:solidFill>
                  <a:srgbClr val="C00000"/>
                </a:solidFill>
              </a:rPr>
              <a:t>як одна з умов його </a:t>
            </a:r>
            <a:br>
              <a:rPr lang="uk-UA" sz="3200" dirty="0">
                <a:solidFill>
                  <a:srgbClr val="C00000"/>
                </a:solidFill>
              </a:rPr>
            </a:br>
            <a:r>
              <a:rPr lang="uk-UA" sz="3200" dirty="0">
                <a:solidFill>
                  <a:srgbClr val="C00000"/>
                </a:solidFill>
              </a:rPr>
              <a:t>успішної професійної діяльності. </a:t>
            </a:r>
            <a:br>
              <a:rPr lang="uk-UA" sz="3200" dirty="0">
                <a:solidFill>
                  <a:srgbClr val="C00000"/>
                </a:solidFill>
              </a:rPr>
            </a:br>
            <a:r>
              <a:rPr lang="uk-UA" sz="3200" dirty="0">
                <a:solidFill>
                  <a:srgbClr val="C00000"/>
                </a:solidFill>
              </a:rPr>
              <a:t>Нові підходи у викладанні української мови та літератури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64088" y="4437112"/>
            <a:ext cx="3344416" cy="1752600"/>
          </a:xfrm>
        </p:spPr>
        <p:txBody>
          <a:bodyPr/>
          <a:lstStyle/>
          <a:p>
            <a:pPr algn="r"/>
            <a:r>
              <a:rPr lang="uk-UA" sz="1800" kern="1200" dirty="0"/>
              <a:t>Підготувала викладач української мови та літератури </a:t>
            </a:r>
          </a:p>
          <a:p>
            <a:pPr algn="r"/>
            <a:r>
              <a:rPr lang="uk-UA" sz="1800" kern="1200" dirty="0"/>
              <a:t>Костюк Тетяна Іванівна</a:t>
            </a:r>
            <a:endParaRPr lang="ru-RU" sz="1800" kern="1200" dirty="0"/>
          </a:p>
        </p:txBody>
      </p:sp>
      <p:pic>
        <p:nvPicPr>
          <p:cNvPr id="12290" name="Picture 2" descr="C:\Users\User\Desktop\DSC_01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40" l="522" r="996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55150"/>
            <a:ext cx="2389598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47664" y="364014"/>
            <a:ext cx="64931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dirty="0" smtClean="0"/>
              <a:t>ДНЗ «Куп'янський регіональний центр професійної освіти»</a:t>
            </a:r>
          </a:p>
          <a:p>
            <a:pPr algn="ctr"/>
            <a:r>
              <a:rPr lang="uk-UA" dirty="0" smtClean="0"/>
              <a:t>Школа педагогічної майстерності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128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800" b="1" dirty="0"/>
              <a:t>Професійна педагогічна компетентність</a:t>
            </a: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500" b="1" dirty="0" smtClean="0"/>
              <a:t> </a:t>
            </a:r>
            <a:endParaRPr lang="ru-RU" sz="25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13374844"/>
              </p:ext>
            </p:extLst>
          </p:nvPr>
        </p:nvGraphicFramePr>
        <p:xfrm>
          <a:off x="899592" y="1844824"/>
          <a:ext cx="756084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991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1152128"/>
          </a:xfrm>
        </p:spPr>
        <p:txBody>
          <a:bodyPr/>
          <a:lstStyle/>
          <a:p>
            <a:pPr marL="0" indent="0" algn="ctr">
              <a:buNone/>
            </a:pPr>
            <a:r>
              <a:rPr lang="uk-UA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Професійна компетентність педагога – це оволодіння такими компетенціями: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53656323"/>
              </p:ext>
            </p:extLst>
          </p:nvPr>
        </p:nvGraphicFramePr>
        <p:xfrm>
          <a:off x="1691680" y="1628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894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83468" y="404664"/>
            <a:ext cx="8229600" cy="1143000"/>
          </a:xfrm>
        </p:spPr>
        <p:txBody>
          <a:bodyPr/>
          <a:lstStyle/>
          <a:p>
            <a:r>
              <a:rPr lang="uk-UA" sz="3600" dirty="0" smtClean="0">
                <a:solidFill>
                  <a:srgbClr val="7030A0"/>
                </a:solidFill>
              </a:rPr>
              <a:t>Використання ІКТ з метою: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83468" y="1994311"/>
            <a:ext cx="8229600" cy="561115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uk-UA" sz="3000" dirty="0" smtClean="0"/>
              <a:t>Підвищення рівня мотивації учнів</a:t>
            </a:r>
          </a:p>
          <a:p>
            <a:pPr marL="514350" indent="-514350">
              <a:buAutoNum type="arabicPeriod"/>
            </a:pPr>
            <a:r>
              <a:rPr lang="uk-UA" sz="3000" dirty="0" smtClean="0"/>
              <a:t>Активізації їх пізнавальної діяльності </a:t>
            </a:r>
          </a:p>
          <a:p>
            <a:pPr marL="514350" indent="-514350">
              <a:buAutoNum type="arabicPeriod"/>
            </a:pPr>
            <a:r>
              <a:rPr lang="uk-UA" sz="3000" dirty="0" smtClean="0"/>
              <a:t>Розвитку самостійного критичного мислення</a:t>
            </a:r>
          </a:p>
          <a:p>
            <a:pPr marL="514350" indent="-514350">
              <a:buAutoNum type="arabicPeriod"/>
            </a:pPr>
            <a:r>
              <a:rPr lang="uk-UA" sz="3000" dirty="0" smtClean="0"/>
              <a:t>Формування </a:t>
            </a:r>
            <a:r>
              <a:rPr lang="uk-UA" sz="3000" dirty="0" smtClean="0"/>
              <a:t>вмінь працювати з різними джерелами інформації</a:t>
            </a:r>
          </a:p>
          <a:p>
            <a:pPr marL="514350" indent="-514350">
              <a:buAutoNum type="arabicPeriod"/>
            </a:pPr>
            <a:r>
              <a:rPr lang="uk-UA" sz="3000" dirty="0" smtClean="0"/>
              <a:t>Застосування отриманих знань </a:t>
            </a:r>
            <a:r>
              <a:rPr lang="uk-UA" sz="3000" dirty="0" smtClean="0"/>
              <a:t>у </a:t>
            </a:r>
            <a:r>
              <a:rPr lang="uk-UA" sz="3000" dirty="0" smtClean="0"/>
              <a:t>нових ситуаціях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81235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rganization Chart 4"/>
          <p:cNvGrpSpPr>
            <a:grpSpLocks/>
          </p:cNvGrpSpPr>
          <p:nvPr/>
        </p:nvGrpSpPr>
        <p:grpSpPr bwMode="auto">
          <a:xfrm>
            <a:off x="152400" y="228600"/>
            <a:ext cx="8777288" cy="5745163"/>
            <a:chOff x="1152" y="1292"/>
            <a:chExt cx="1440" cy="2448"/>
          </a:xfrm>
        </p:grpSpPr>
        <p:cxnSp>
          <p:nvCxnSpPr>
            <p:cNvPr id="13316" name="_s13316"/>
            <p:cNvCxnSpPr>
              <a:cxnSpLocks noChangeShapeType="1"/>
              <a:stCxn id="8" idx="3"/>
              <a:endCxn id="3" idx="2"/>
            </p:cNvCxnSpPr>
            <p:nvPr/>
          </p:nvCxnSpPr>
          <p:spPr bwMode="auto">
            <a:xfrm flipV="1">
              <a:off x="2016" y="1580"/>
              <a:ext cx="144" cy="2016"/>
            </a:xfrm>
            <a:prstGeom prst="bentConnector2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17" name="_s13317"/>
            <p:cNvCxnSpPr>
              <a:cxnSpLocks noChangeShapeType="1"/>
              <a:stCxn id="7" idx="3"/>
              <a:endCxn id="3" idx="2"/>
            </p:cNvCxnSpPr>
            <p:nvPr/>
          </p:nvCxnSpPr>
          <p:spPr bwMode="auto">
            <a:xfrm flipV="1">
              <a:off x="2016" y="1580"/>
              <a:ext cx="144" cy="1584"/>
            </a:xfrm>
            <a:prstGeom prst="bentConnector2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18" name="_s13318"/>
            <p:cNvCxnSpPr>
              <a:cxnSpLocks noChangeShapeType="1"/>
              <a:stCxn id="6" idx="3"/>
              <a:endCxn id="3" idx="2"/>
            </p:cNvCxnSpPr>
            <p:nvPr/>
          </p:nvCxnSpPr>
          <p:spPr bwMode="auto">
            <a:xfrm flipV="1">
              <a:off x="2016" y="1580"/>
              <a:ext cx="144" cy="1152"/>
            </a:xfrm>
            <a:prstGeom prst="bentConnector2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19" name="_s13319"/>
            <p:cNvCxnSpPr>
              <a:cxnSpLocks noChangeShapeType="1"/>
              <a:stCxn id="5" idx="3"/>
              <a:endCxn id="3" idx="2"/>
            </p:cNvCxnSpPr>
            <p:nvPr/>
          </p:nvCxnSpPr>
          <p:spPr bwMode="auto">
            <a:xfrm flipV="1">
              <a:off x="2016" y="1580"/>
              <a:ext cx="144" cy="720"/>
            </a:xfrm>
            <a:prstGeom prst="bentConnector2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20" name="_s13320"/>
            <p:cNvCxnSpPr>
              <a:cxnSpLocks noChangeShapeType="1"/>
              <a:stCxn id="4" idx="3"/>
              <a:endCxn id="3" idx="2"/>
            </p:cNvCxnSpPr>
            <p:nvPr/>
          </p:nvCxnSpPr>
          <p:spPr bwMode="auto">
            <a:xfrm flipV="1">
              <a:off x="2016" y="1580"/>
              <a:ext cx="144" cy="288"/>
            </a:xfrm>
            <a:prstGeom prst="bentConnector2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13321"/>
            <p:cNvSpPr>
              <a:spLocks noChangeArrowheads="1"/>
            </p:cNvSpPr>
            <p:nvPr/>
          </p:nvSpPr>
          <p:spPr bwMode="auto">
            <a:xfrm>
              <a:off x="1728" y="1292"/>
              <a:ext cx="864" cy="288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rgbClr val="F9DAAC"/>
                </a:gs>
              </a:gsLst>
              <a:path path="rect">
                <a:fillToRect l="100000" t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6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ВИДИ СКЛАДНИ</a:t>
              </a:r>
              <a:r>
                <a:rPr kumimoji="0" lang="ru-RU" sz="26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Х</a:t>
              </a:r>
              <a:r>
                <a:rPr kumimoji="0" lang="uk-UA" sz="26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  РЕЧЕНЬ</a:t>
              </a:r>
              <a:endParaRPr kumimoji="0" lang="ru-RU" sz="26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" name="_s13322"/>
            <p:cNvSpPr>
              <a:spLocks noChangeArrowheads="1"/>
            </p:cNvSpPr>
            <p:nvPr/>
          </p:nvSpPr>
          <p:spPr bwMode="auto">
            <a:xfrm>
              <a:off x="1152" y="1724"/>
              <a:ext cx="864" cy="288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rgbClr val="F9DAAC"/>
                </a:gs>
              </a:gsLst>
              <a:path path="rect">
                <a:fillToRect l="100000" t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600" b="1" i="0" u="none" strike="noStrike" cap="none" normalizeH="0" baseline="0" smtClean="0">
                  <a:ln>
                    <a:noFill/>
                  </a:ln>
                  <a:solidFill>
                    <a:srgbClr val="CC00CC"/>
                  </a:solidFill>
                  <a:effectLst/>
                  <a:latin typeface="Arial" charset="0"/>
                  <a:cs typeface="Arial" charset="0"/>
                </a:rPr>
                <a:t>безсполучникове</a:t>
              </a:r>
              <a:endParaRPr kumimoji="0" lang="ru-RU" sz="2600" b="1" i="0" u="none" strike="noStrike" cap="none" normalizeH="0" baseline="0" smtClean="0">
                <a:ln>
                  <a:noFill/>
                </a:ln>
                <a:solidFill>
                  <a:srgbClr val="CC00CC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5" name="_s13323"/>
            <p:cNvSpPr>
              <a:spLocks noChangeArrowheads="1"/>
            </p:cNvSpPr>
            <p:nvPr/>
          </p:nvSpPr>
          <p:spPr bwMode="auto">
            <a:xfrm>
              <a:off x="1152" y="2156"/>
              <a:ext cx="864" cy="288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rgbClr val="F9DAAC"/>
                </a:gs>
              </a:gsLst>
              <a:path path="rect">
                <a:fillToRect l="100000" t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600" b="1" i="0" u="none" strike="noStrike" cap="none" normalizeH="0" baseline="0" smtClean="0">
                  <a:ln>
                    <a:noFill/>
                  </a:ln>
                  <a:solidFill>
                    <a:srgbClr val="CC00CC"/>
                  </a:solidFill>
                  <a:effectLst/>
                  <a:latin typeface="Arial" charset="0"/>
                  <a:cs typeface="Arial" charset="0"/>
                </a:rPr>
                <a:t>складносурядне</a:t>
              </a:r>
              <a:endParaRPr kumimoji="0" lang="ru-RU" sz="2600" b="1" i="0" u="none" strike="noStrike" cap="none" normalizeH="0" baseline="0" smtClean="0">
                <a:ln>
                  <a:noFill/>
                </a:ln>
                <a:solidFill>
                  <a:srgbClr val="CC00CC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6" name="_s13324"/>
            <p:cNvSpPr>
              <a:spLocks noChangeArrowheads="1"/>
            </p:cNvSpPr>
            <p:nvPr/>
          </p:nvSpPr>
          <p:spPr bwMode="auto">
            <a:xfrm>
              <a:off x="1152" y="2588"/>
              <a:ext cx="864" cy="288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rgbClr val="F9DAAC"/>
                </a:gs>
              </a:gsLst>
              <a:path path="rect">
                <a:fillToRect l="100000" t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600" b="1" i="0" u="none" strike="noStrike" cap="none" normalizeH="0" baseline="0" smtClean="0">
                  <a:ln>
                    <a:noFill/>
                  </a:ln>
                  <a:solidFill>
                    <a:srgbClr val="CC00CC"/>
                  </a:solidFill>
                  <a:effectLst/>
                  <a:latin typeface="Arial" charset="0"/>
                  <a:cs typeface="Arial" charset="0"/>
                </a:rPr>
                <a:t>складнопідрядне</a:t>
              </a:r>
              <a:endParaRPr kumimoji="0" lang="ru-RU" sz="2600" b="1" i="0" u="none" strike="noStrike" cap="none" normalizeH="0" baseline="0" smtClean="0">
                <a:ln>
                  <a:noFill/>
                </a:ln>
                <a:solidFill>
                  <a:srgbClr val="CC00CC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7" name="_s13325"/>
            <p:cNvSpPr>
              <a:spLocks noChangeArrowheads="1"/>
            </p:cNvSpPr>
            <p:nvPr/>
          </p:nvSpPr>
          <p:spPr bwMode="auto">
            <a:xfrm>
              <a:off x="1152" y="3020"/>
              <a:ext cx="864" cy="288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rgbClr val="F9DAAC"/>
                </a:gs>
              </a:gsLst>
              <a:path path="rect">
                <a:fillToRect l="100000" t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400" b="1" i="0" u="none" strike="noStrike" cap="none" normalizeH="0" baseline="0" smtClean="0">
                  <a:ln>
                    <a:noFill/>
                  </a:ln>
                  <a:solidFill>
                    <a:srgbClr val="CC00CC"/>
                  </a:solidFill>
                  <a:effectLst/>
                  <a:latin typeface="Arial" charset="0"/>
                  <a:cs typeface="Arial" charset="0"/>
                </a:rPr>
                <a:t>з кількома підрядними</a:t>
              </a:r>
              <a:endParaRPr kumimoji="0" lang="ru-RU" sz="2400" b="1" i="0" u="none" strike="noStrike" cap="none" normalizeH="0" baseline="0" smtClean="0">
                <a:ln>
                  <a:noFill/>
                </a:ln>
                <a:solidFill>
                  <a:srgbClr val="CC00CC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8" name="_s13326"/>
            <p:cNvSpPr>
              <a:spLocks noChangeArrowheads="1"/>
            </p:cNvSpPr>
            <p:nvPr/>
          </p:nvSpPr>
          <p:spPr bwMode="auto">
            <a:xfrm>
              <a:off x="1153" y="3452"/>
              <a:ext cx="863" cy="288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rgbClr val="F9DAAC"/>
                </a:gs>
              </a:gsLst>
              <a:path path="rect">
                <a:fillToRect l="100000" t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400" b="1" i="0" u="none" strike="noStrike" cap="none" normalizeH="0" baseline="0" smtClean="0">
                  <a:ln>
                    <a:noFill/>
                  </a:ln>
                  <a:solidFill>
                    <a:srgbClr val="CC00CC"/>
                  </a:solidFill>
                  <a:effectLst/>
                  <a:latin typeface="Arial" charset="0"/>
                  <a:cs typeface="Arial" charset="0"/>
                </a:rPr>
                <a:t>з різними видами зв'язку</a:t>
              </a:r>
              <a:endParaRPr kumimoji="0" lang="ru-RU" sz="2400" b="1" i="0" u="none" strike="noStrike" cap="none" normalizeH="0" baseline="0" smtClean="0">
                <a:ln>
                  <a:noFill/>
                </a:ln>
                <a:solidFill>
                  <a:srgbClr val="CC00CC"/>
                </a:solidFill>
                <a:effectLst/>
                <a:latin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7752712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2" descr="http://bibl.com.ua/pars_docs/refs/31/30780/30780_html_3d753b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16832"/>
            <a:ext cx="6553200" cy="4750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2" descr="http://bibl.com.ua/pars_docs/refs/31/30780/30780_html_1dadf16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2" b="51111"/>
          <a:stretch>
            <a:fillRect/>
          </a:stretch>
        </p:blipFill>
        <p:spPr bwMode="auto">
          <a:xfrm>
            <a:off x="2483768" y="404664"/>
            <a:ext cx="3888432" cy="119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2403509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2" descr="http://bibl.com.ua/pars_docs/refs/31/30780/30780_html_3c1710a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3400"/>
            <a:ext cx="75184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8253011"/>
      </p:ext>
    </p:extLst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5"/>
          <p:cNvGrpSpPr>
            <a:grpSpLocks/>
          </p:cNvGrpSpPr>
          <p:nvPr/>
        </p:nvGrpSpPr>
        <p:grpSpPr bwMode="auto">
          <a:xfrm>
            <a:off x="228600" y="163520"/>
            <a:ext cx="8686800" cy="6248400"/>
            <a:chOff x="1512" y="791"/>
            <a:chExt cx="2736" cy="2739"/>
          </a:xfrm>
        </p:grpSpPr>
        <p:sp>
          <p:nvSpPr>
            <p:cNvPr id="3" name="_s12292"/>
            <p:cNvSpPr>
              <a:spLocks noChangeShapeType="1"/>
            </p:cNvSpPr>
            <p:nvPr/>
          </p:nvSpPr>
          <p:spPr bwMode="auto">
            <a:xfrm flipH="1" flipV="1">
              <a:off x="2397" y="1586"/>
              <a:ext cx="286" cy="34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" name="_s12293"/>
            <p:cNvSpPr>
              <a:spLocks noChangeArrowheads="1"/>
            </p:cNvSpPr>
            <p:nvPr/>
          </p:nvSpPr>
          <p:spPr bwMode="auto">
            <a:xfrm>
              <a:off x="1890" y="1040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наслідкові</a:t>
              </a:r>
              <a:endParaRPr kumimoji="0" lang="ru-RU" sz="21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5" name="_s12294"/>
            <p:cNvSpPr>
              <a:spLocks noChangeShapeType="1"/>
            </p:cNvSpPr>
            <p:nvPr/>
          </p:nvSpPr>
          <p:spPr bwMode="auto">
            <a:xfrm flipH="1" flipV="1">
              <a:off x="2141" y="2031"/>
              <a:ext cx="438" cy="77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_s12295"/>
            <p:cNvSpPr>
              <a:spLocks noChangeArrowheads="1"/>
            </p:cNvSpPr>
            <p:nvPr/>
          </p:nvSpPr>
          <p:spPr bwMode="auto">
            <a:xfrm>
              <a:off x="1528" y="1669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порівняльні</a:t>
              </a:r>
              <a:endParaRPr kumimoji="0" lang="ru-RU" sz="21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7" name="_s12296"/>
            <p:cNvSpPr>
              <a:spLocks noChangeShapeType="1"/>
            </p:cNvSpPr>
            <p:nvPr/>
          </p:nvSpPr>
          <p:spPr bwMode="auto">
            <a:xfrm flipH="1">
              <a:off x="2231" y="2314"/>
              <a:ext cx="385" cy="223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_s12297"/>
            <p:cNvSpPr>
              <a:spLocks noChangeArrowheads="1"/>
            </p:cNvSpPr>
            <p:nvPr/>
          </p:nvSpPr>
          <p:spPr bwMode="auto">
            <a:xfrm>
              <a:off x="1655" y="2383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4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часу</a:t>
              </a:r>
              <a:endParaRPr kumimoji="0" lang="ru-RU" sz="24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9" name="_s12298"/>
            <p:cNvSpPr>
              <a:spLocks noChangeShapeType="1"/>
            </p:cNvSpPr>
            <p:nvPr/>
          </p:nvSpPr>
          <p:spPr bwMode="auto">
            <a:xfrm flipH="1">
              <a:off x="2625" y="2448"/>
              <a:ext cx="152" cy="418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_s12299"/>
            <p:cNvSpPr>
              <a:spLocks noChangeArrowheads="1"/>
            </p:cNvSpPr>
            <p:nvPr/>
          </p:nvSpPr>
          <p:spPr bwMode="auto">
            <a:xfrm>
              <a:off x="2211" y="2849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мети</a:t>
              </a:r>
              <a:endParaRPr kumimoji="0" lang="ru-RU" sz="21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1" name="_s12300"/>
            <p:cNvSpPr>
              <a:spLocks noChangeShapeType="1"/>
            </p:cNvSpPr>
            <p:nvPr/>
          </p:nvSpPr>
          <p:spPr bwMode="auto">
            <a:xfrm>
              <a:off x="2986" y="2447"/>
              <a:ext cx="152" cy="418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_s12301"/>
            <p:cNvSpPr>
              <a:spLocks noChangeArrowheads="1"/>
            </p:cNvSpPr>
            <p:nvPr/>
          </p:nvSpPr>
          <p:spPr bwMode="auto">
            <a:xfrm>
              <a:off x="2936" y="2848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4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місця</a:t>
              </a:r>
              <a:endParaRPr kumimoji="0" lang="ru-RU" sz="24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3" name="_s12302"/>
            <p:cNvSpPr>
              <a:spLocks noChangeShapeType="1"/>
            </p:cNvSpPr>
            <p:nvPr/>
          </p:nvSpPr>
          <p:spPr bwMode="auto">
            <a:xfrm>
              <a:off x="3146" y="2312"/>
              <a:ext cx="385" cy="223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_s12303"/>
            <p:cNvSpPr>
              <a:spLocks noChangeArrowheads="1"/>
            </p:cNvSpPr>
            <p:nvPr/>
          </p:nvSpPr>
          <p:spPr bwMode="auto">
            <a:xfrm>
              <a:off x="3491" y="2381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4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причини</a:t>
              </a:r>
              <a:endParaRPr kumimoji="0" lang="ru-RU" sz="24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5" name="_s12304"/>
            <p:cNvSpPr>
              <a:spLocks noChangeShapeType="1"/>
            </p:cNvSpPr>
            <p:nvPr/>
          </p:nvSpPr>
          <p:spPr bwMode="auto">
            <a:xfrm flipV="1">
              <a:off x="3182" y="2029"/>
              <a:ext cx="438" cy="77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_s12305"/>
            <p:cNvSpPr>
              <a:spLocks noChangeArrowheads="1"/>
            </p:cNvSpPr>
            <p:nvPr/>
          </p:nvSpPr>
          <p:spPr bwMode="auto">
            <a:xfrm>
              <a:off x="3616" y="1667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4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умови</a:t>
              </a:r>
              <a:endParaRPr kumimoji="0" lang="ru-RU" sz="24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7" name="_s12306"/>
            <p:cNvSpPr>
              <a:spLocks noChangeShapeType="1"/>
            </p:cNvSpPr>
            <p:nvPr/>
          </p:nvSpPr>
          <p:spPr bwMode="auto">
            <a:xfrm flipV="1">
              <a:off x="3077" y="1584"/>
              <a:ext cx="286" cy="341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_s12307"/>
            <p:cNvSpPr>
              <a:spLocks noChangeArrowheads="1"/>
            </p:cNvSpPr>
            <p:nvPr/>
          </p:nvSpPr>
          <p:spPr bwMode="auto">
            <a:xfrm>
              <a:off x="3253" y="1040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міри і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ступеня</a:t>
              </a:r>
              <a:endParaRPr kumimoji="0" lang="ru-RU" sz="21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9" name="_s12308"/>
            <p:cNvSpPr>
              <a:spLocks noChangeShapeType="1"/>
            </p:cNvSpPr>
            <p:nvPr/>
          </p:nvSpPr>
          <p:spPr bwMode="auto">
            <a:xfrm flipV="1">
              <a:off x="2880" y="1409"/>
              <a:ext cx="0" cy="444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_s12309"/>
            <p:cNvSpPr>
              <a:spLocks noChangeArrowheads="1"/>
            </p:cNvSpPr>
            <p:nvPr/>
          </p:nvSpPr>
          <p:spPr bwMode="auto">
            <a:xfrm>
              <a:off x="2572" y="793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Arial" charset="0"/>
                  <a:cs typeface="Arial" charset="0"/>
                </a:rPr>
                <a:t>допустові</a:t>
              </a:r>
              <a:endParaRPr kumimoji="0" lang="ru-RU" sz="2100" b="1" i="0" u="none" strike="noStrike" cap="none" normalizeH="0" baseline="0" smtClean="0">
                <a:ln>
                  <a:noFill/>
                </a:ln>
                <a:solidFill>
                  <a:srgbClr val="993366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21" name="_s12310"/>
            <p:cNvSpPr>
              <a:spLocks noChangeArrowheads="1"/>
            </p:cNvSpPr>
            <p:nvPr/>
          </p:nvSpPr>
          <p:spPr bwMode="auto">
            <a:xfrm>
              <a:off x="2572" y="1853"/>
              <a:ext cx="617" cy="617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flatTx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FF5050"/>
                  </a:solidFill>
                  <a:effectLst/>
                  <a:latin typeface="Arial" charset="0"/>
                  <a:cs typeface="Arial" charset="0"/>
                </a:rPr>
                <a:t>Підрядні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100" b="1" i="0" u="none" strike="noStrike" cap="none" normalizeH="0" baseline="0" smtClean="0">
                  <a:ln>
                    <a:noFill/>
                  </a:ln>
                  <a:solidFill>
                    <a:srgbClr val="FF5050"/>
                  </a:solidFill>
                  <a:effectLst/>
                  <a:latin typeface="Arial" charset="0"/>
                  <a:cs typeface="Arial" charset="0"/>
                </a:rPr>
                <a:t>обставинні</a:t>
              </a:r>
              <a:endParaRPr kumimoji="0" lang="ru-RU" sz="2100" b="1" i="0" u="none" strike="noStrike" cap="none" normalizeH="0" baseline="0" smtClean="0">
                <a:ln>
                  <a:noFill/>
                </a:ln>
                <a:solidFill>
                  <a:srgbClr val="FF5050"/>
                </a:solidFill>
                <a:effectLst/>
                <a:latin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1931937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24136"/>
          </a:xfrm>
        </p:spPr>
        <p:txBody>
          <a:bodyPr/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Розвиток компетентності продуктивної творчої діяльності через групову форму роботи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12160" y="2165383"/>
            <a:ext cx="2674640" cy="1296143"/>
          </a:xfrm>
        </p:spPr>
        <p:txBody>
          <a:bodyPr/>
          <a:lstStyle/>
          <a:p>
            <a:pPr marL="0" indent="0">
              <a:buNone/>
            </a:pPr>
            <a:r>
              <a:rPr lang="uk-UA" sz="2000" b="1" dirty="0" smtClean="0">
                <a:solidFill>
                  <a:srgbClr val="0070C0"/>
                </a:solidFill>
              </a:rPr>
              <a:t>Реалізація нестандартної форми уроку</a:t>
            </a:r>
          </a:p>
          <a:p>
            <a:pPr marL="0" indent="0">
              <a:buNone/>
            </a:pPr>
            <a:r>
              <a:rPr lang="uk-UA" sz="2000" b="1" dirty="0" smtClean="0">
                <a:solidFill>
                  <a:srgbClr val="0070C0"/>
                </a:solidFill>
              </a:rPr>
              <a:t>«У чому особливість розкриття «вічної» теми «любовного трикутника» у новелі Г. Тютюнника </a:t>
            </a:r>
            <a:r>
              <a:rPr lang="uk-UA" sz="2000" b="1" dirty="0" smtClean="0">
                <a:solidFill>
                  <a:srgbClr val="C00000"/>
                </a:solidFill>
              </a:rPr>
              <a:t>«Три зозулі з поклоном»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G:\Зачарована десна АС-17 фото\DSC017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50" y="2348880"/>
            <a:ext cx="5361961" cy="3096344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94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41" y="1435135"/>
            <a:ext cx="3734889" cy="2617388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2290" name="Picture 2" descr="F:\Леся Украйнка 22.11.2018\DSC004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501" y="1490310"/>
            <a:ext cx="3848963" cy="25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55576" y="188640"/>
            <a:ext cx="7272808" cy="86177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uk-UA" sz="2500" b="1" dirty="0">
                <a:solidFill>
                  <a:srgbClr val="FF0000"/>
                </a:solidFill>
              </a:rPr>
              <a:t>«Витоки формування національної ідеї у поглядах і творчості Лесі Українки»</a:t>
            </a:r>
            <a:endParaRPr lang="ru-RU" sz="2500" b="1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/>
          <a:stretch>
            <a:fillRect/>
          </a:stretch>
        </p:blipFill>
        <p:spPr>
          <a:xfrm>
            <a:off x="5364088" y="4378406"/>
            <a:ext cx="3024336" cy="2187427"/>
          </a:xfrm>
          <a:prstGeom prst="rect">
            <a:avLst/>
          </a:prstGeom>
        </p:spPr>
      </p:pic>
      <p:pic>
        <p:nvPicPr>
          <p:cNvPr id="7" name="Рисунок 6" descr="F:\Леся Украйнка 22.11.2018\DSC0051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4" y="4378406"/>
            <a:ext cx="3744416" cy="21874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154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/>
            <a:r>
              <a:rPr lang="uk-UA" altLang="ru-RU" sz="4000" b="1" smtClean="0">
                <a:solidFill>
                  <a:schemeClr val="accent2"/>
                </a:solidFill>
              </a:rPr>
              <a:t>Інтерактивний плакат</a:t>
            </a:r>
            <a:endParaRPr lang="ru-RU" altLang="ru-RU" sz="4000" b="1" smtClean="0">
              <a:solidFill>
                <a:schemeClr val="accent2"/>
              </a:solidFill>
            </a:endParaRPr>
          </a:p>
        </p:txBody>
      </p:sp>
      <p:sp>
        <p:nvSpPr>
          <p:cNvPr id="2055" name="Rectangle 5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uk-UA" altLang="ru-RU" sz="2400" b="1" dirty="0" smtClean="0"/>
              <a:t>Інтерактивний плакат — це електронний освітній засіб нового типу, який забезпечує високий рівень </a:t>
            </a:r>
            <a:r>
              <a:rPr lang="uk-UA" altLang="ru-RU" sz="2400" b="1" dirty="0" err="1" smtClean="0"/>
              <a:t>задіювання</a:t>
            </a:r>
            <a:r>
              <a:rPr lang="uk-UA" altLang="ru-RU" sz="2400" b="1" dirty="0" smtClean="0"/>
              <a:t> інформаційних каналів сприйняття наочності навчального процесу.</a:t>
            </a:r>
            <a:r>
              <a:rPr lang="uk-UA" altLang="ru-RU" sz="2400" dirty="0" smtClean="0"/>
              <a:t> </a:t>
            </a:r>
            <a:endParaRPr lang="ru-RU" altLang="ru-RU" sz="2400" dirty="0" smtClean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graphicFrame>
        <p:nvGraphicFramePr>
          <p:cNvPr id="10247" name="Object 7"/>
          <p:cNvGraphicFramePr>
            <a:graphicFrameLocks noChangeAspect="1"/>
          </p:cNvGraphicFramePr>
          <p:nvPr/>
        </p:nvGraphicFramePr>
        <p:xfrm>
          <a:off x="4427538" y="1268413"/>
          <a:ext cx="2743200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06" name="Слайд" r:id="rId3" imgW="4571981" imgH="3429123" progId="PowerPoint.Slide.8">
                  <p:embed/>
                </p:oleObj>
              </mc:Choice>
              <mc:Fallback>
                <p:oleObj name="Слайд" r:id="rId3" imgW="4571981" imgH="3429123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1268413"/>
                        <a:ext cx="2743200" cy="205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2057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58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graphicFrame>
        <p:nvGraphicFramePr>
          <p:cNvPr id="10250" name="Object 10"/>
          <p:cNvGraphicFramePr>
            <a:graphicFrameLocks noChangeAspect="1"/>
          </p:cNvGraphicFramePr>
          <p:nvPr/>
        </p:nvGraphicFramePr>
        <p:xfrm>
          <a:off x="6227763" y="2997200"/>
          <a:ext cx="2514600" cy="188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07" name="Слайд" r:id="rId5" imgW="4571981" imgH="3429123" progId="PowerPoint.Slide.8">
                  <p:embed/>
                </p:oleObj>
              </mc:Choice>
              <mc:Fallback>
                <p:oleObj name="Слайд" r:id="rId5" imgW="4571981" imgH="3429123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7763" y="2997200"/>
                        <a:ext cx="2514600" cy="1885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9" name="Rectangle 12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graphicFrame>
        <p:nvGraphicFramePr>
          <p:cNvPr id="10253" name="Object 13"/>
          <p:cNvGraphicFramePr>
            <a:graphicFrameLocks noChangeAspect="1"/>
          </p:cNvGraphicFramePr>
          <p:nvPr/>
        </p:nvGraphicFramePr>
        <p:xfrm>
          <a:off x="4356100" y="4437063"/>
          <a:ext cx="2628900" cy="197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08" name="Слайд" r:id="rId7" imgW="4571981" imgH="3429123" progId="PowerPoint.Slide.8">
                  <p:embed/>
                </p:oleObj>
              </mc:Choice>
              <mc:Fallback>
                <p:oleObj name="Слайд" r:id="rId7" imgW="4571981" imgH="3429123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4437063"/>
                        <a:ext cx="2628900" cy="1971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1" name="Rectangle 15"/>
          <p:cNvSpPr>
            <a:spLocks noChangeArrowheads="1"/>
          </p:cNvSpPr>
          <p:nvPr/>
        </p:nvSpPr>
        <p:spPr bwMode="auto">
          <a:xfrm>
            <a:off x="0" y="19716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3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626574902"/>
              </p:ext>
            </p:extLst>
          </p:nvPr>
        </p:nvGraphicFramePr>
        <p:xfrm>
          <a:off x="180020" y="371292"/>
          <a:ext cx="9036496" cy="61236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4" name="Документ" r:id="rId3" imgW="10287009" imgH="6972640" progId="Word.Document.8">
                  <p:embed/>
                </p:oleObj>
              </mc:Choice>
              <mc:Fallback>
                <p:oleObj name="Документ" r:id="rId3" imgW="10287009" imgH="6972640" progId="Word.Document.8">
                  <p:embed/>
                  <p:pic>
                    <p:nvPicPr>
                      <p:cNvPr id="0" name="Object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020" y="371292"/>
                        <a:ext cx="9036496" cy="61236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722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533400" y="476672"/>
            <a:ext cx="4038600" cy="4525963"/>
          </a:xfrm>
        </p:spPr>
        <p:txBody>
          <a:bodyPr/>
          <a:lstStyle/>
          <a:p>
            <a:pPr eaLnBrk="1" hangingPunct="1"/>
            <a:r>
              <a:rPr lang="uk-UA" altLang="ru-RU" sz="2400" b="1" i="1" dirty="0" smtClean="0">
                <a:solidFill>
                  <a:srgbClr val="00B050"/>
                </a:solidFill>
              </a:rPr>
              <a:t>ПРАГНЕМО УРІЗНОМАНІТНЮВАТИ УРОКИ, РОБИТИ ВИВЧЕННЯ МОВИ ТА ЛІТЕРАТУРИ ЦІКАВИМ, </a:t>
            </a:r>
            <a:br>
              <a:rPr lang="uk-UA" altLang="ru-RU" sz="2400" b="1" i="1" dirty="0" smtClean="0">
                <a:solidFill>
                  <a:srgbClr val="00B050"/>
                </a:solidFill>
              </a:rPr>
            </a:br>
            <a:r>
              <a:rPr lang="uk-UA" altLang="ru-RU" sz="2400" b="1" i="1" dirty="0" smtClean="0">
                <a:solidFill>
                  <a:srgbClr val="00B050"/>
                </a:solidFill>
              </a:rPr>
              <a:t>ПАМ</a:t>
            </a:r>
            <a:r>
              <a:rPr lang="ru-RU" altLang="ru-RU" sz="2400" b="1" i="1" dirty="0" smtClean="0">
                <a:solidFill>
                  <a:srgbClr val="00B050"/>
                </a:solidFill>
              </a:rPr>
              <a:t>᾽</a:t>
            </a:r>
            <a:r>
              <a:rPr lang="uk-UA" altLang="ru-RU" sz="2400" b="1" i="1" dirty="0" smtClean="0">
                <a:solidFill>
                  <a:srgbClr val="00B050"/>
                </a:solidFill>
              </a:rPr>
              <a:t>ЯТАЄМО СЛОВА</a:t>
            </a:r>
            <a:r>
              <a:rPr lang="en-US" altLang="ru-RU" sz="2400" b="1" i="1" dirty="0" smtClean="0">
                <a:solidFill>
                  <a:srgbClr val="00B050"/>
                </a:solidFill>
              </a:rPr>
              <a:t> </a:t>
            </a:r>
            <a:r>
              <a:rPr lang="ru-RU" altLang="ru-RU" b="1" i="1" dirty="0" smtClean="0">
                <a:solidFill>
                  <a:srgbClr val="00B050"/>
                </a:solidFill>
              </a:rPr>
              <a:t>Гордон</a:t>
            </a:r>
            <a:r>
              <a:rPr lang="uk-UA" altLang="ru-RU" b="1" i="1" dirty="0" smtClean="0">
                <a:solidFill>
                  <a:srgbClr val="00B050"/>
                </a:solidFill>
              </a:rPr>
              <a:t>а </a:t>
            </a:r>
            <a:r>
              <a:rPr lang="ru-RU" altLang="ru-RU" b="1" i="1" dirty="0" err="1" smtClean="0">
                <a:solidFill>
                  <a:srgbClr val="00B050"/>
                </a:solidFill>
              </a:rPr>
              <a:t>Драйдена</a:t>
            </a:r>
            <a:r>
              <a:rPr lang="ru-RU" altLang="ru-RU" dirty="0" smtClean="0">
                <a:solidFill>
                  <a:srgbClr val="00B050"/>
                </a:solidFill>
              </a:rPr>
              <a:t> </a:t>
            </a:r>
            <a:r>
              <a:rPr lang="uk-UA" altLang="ru-RU" sz="2400" b="1" i="1" dirty="0" smtClean="0">
                <a:solidFill>
                  <a:srgbClr val="00B050"/>
                </a:solidFill>
              </a:rPr>
              <a:t> </a:t>
            </a:r>
            <a:endParaRPr lang="ru-RU" altLang="ru-RU" sz="2400" b="1" i="1" dirty="0" smtClean="0">
              <a:solidFill>
                <a:srgbClr val="00B050"/>
              </a:solidFill>
            </a:endParaRPr>
          </a:p>
        </p:txBody>
      </p:sp>
      <p:sp>
        <p:nvSpPr>
          <p:cNvPr id="31750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860032" y="2996952"/>
            <a:ext cx="4038600" cy="2808312"/>
          </a:xfrm>
        </p:spPr>
        <p:txBody>
          <a:bodyPr/>
          <a:lstStyle/>
          <a:p>
            <a:pPr eaLnBrk="1" hangingPunct="1"/>
            <a:r>
              <a:rPr lang="uk-UA" altLang="ru-RU" b="1" dirty="0" smtClean="0"/>
              <a:t>“</a:t>
            </a:r>
            <a:r>
              <a:rPr lang="ru-RU" altLang="ru-RU" b="1" dirty="0" err="1" smtClean="0"/>
              <a:t>Виживає</a:t>
            </a:r>
            <a:r>
              <a:rPr lang="ru-RU" altLang="ru-RU" b="1" dirty="0" smtClean="0"/>
              <a:t> не </a:t>
            </a:r>
            <a:r>
              <a:rPr lang="ru-RU" altLang="ru-RU" b="1" dirty="0" err="1" smtClean="0"/>
              <a:t>сильніший</a:t>
            </a:r>
            <a:r>
              <a:rPr lang="ru-RU" altLang="ru-RU" b="1" dirty="0" smtClean="0"/>
              <a:t> і не </a:t>
            </a:r>
            <a:r>
              <a:rPr lang="ru-RU" altLang="ru-RU" b="1" dirty="0" err="1" smtClean="0"/>
              <a:t>розумніший</a:t>
            </a:r>
            <a:r>
              <a:rPr lang="ru-RU" altLang="ru-RU" b="1" dirty="0" smtClean="0"/>
              <a:t>, а той, </a:t>
            </a:r>
            <a:r>
              <a:rPr lang="ru-RU" altLang="ru-RU" b="1" dirty="0" err="1" smtClean="0"/>
              <a:t>хто</a:t>
            </a:r>
            <a:r>
              <a:rPr lang="ru-RU" altLang="ru-RU" b="1" dirty="0" smtClean="0"/>
              <a:t> </a:t>
            </a:r>
            <a:r>
              <a:rPr lang="ru-RU" altLang="ru-RU" b="1" dirty="0" err="1" smtClean="0"/>
              <a:t>найкраще</a:t>
            </a:r>
            <a:r>
              <a:rPr lang="ru-RU" altLang="ru-RU" b="1" dirty="0" smtClean="0"/>
              <a:t> </a:t>
            </a:r>
            <a:r>
              <a:rPr lang="ru-RU" altLang="ru-RU" b="1" dirty="0" err="1" smtClean="0"/>
              <a:t>реагує</a:t>
            </a:r>
            <a:r>
              <a:rPr lang="ru-RU" altLang="ru-RU" b="1" dirty="0" smtClean="0"/>
              <a:t> на </a:t>
            </a:r>
            <a:r>
              <a:rPr lang="ru-RU" altLang="ru-RU" b="1" dirty="0" err="1" smtClean="0"/>
              <a:t>зміни</a:t>
            </a:r>
            <a:r>
              <a:rPr lang="ru-RU" altLang="ru-RU" b="1" dirty="0" smtClean="0"/>
              <a:t>, </a:t>
            </a:r>
            <a:r>
              <a:rPr lang="ru-RU" altLang="ru-RU" b="1" dirty="0" err="1" smtClean="0"/>
              <a:t>що</a:t>
            </a:r>
            <a:r>
              <a:rPr lang="ru-RU" altLang="ru-RU" b="1" dirty="0" smtClean="0"/>
              <a:t> </a:t>
            </a:r>
            <a:r>
              <a:rPr lang="ru-RU" altLang="ru-RU" b="1" dirty="0" err="1" smtClean="0"/>
              <a:t>відбуваються</a:t>
            </a:r>
            <a:r>
              <a:rPr lang="ru-RU" altLang="ru-RU" b="1" dirty="0" smtClean="0"/>
              <a:t>.</a:t>
            </a:r>
            <a:r>
              <a:rPr lang="ru-RU" altLang="ru-RU" dirty="0" smtClean="0"/>
              <a:t> </a:t>
            </a:r>
            <a:r>
              <a:rPr lang="uk-UA" altLang="ru-RU" b="1" dirty="0" smtClean="0"/>
              <a:t>”</a:t>
            </a:r>
            <a:endParaRPr lang="ru-RU" alt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59392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build="p"/>
      <p:bldP spid="3175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470025"/>
          </a:xfrm>
        </p:spPr>
        <p:txBody>
          <a:bodyPr/>
          <a:lstStyle/>
          <a:p>
            <a:r>
              <a:rPr lang="uk-UA" dirty="0" smtClean="0"/>
              <a:t>Добір дидактичних матеріалів в умовах дистанційного навчання</a:t>
            </a:r>
            <a:endParaRPr lang="uk-UA" dirty="0"/>
          </a:p>
        </p:txBody>
      </p:sp>
      <p:pic>
        <p:nvPicPr>
          <p:cNvPr id="11266" name="Picture 2" descr="Дистанційне навчання – здобутки та напрацювання – Школа №1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381" y="2564904"/>
            <a:ext cx="6691238" cy="364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9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>
                <a:solidFill>
                  <a:schemeClr val="tx1"/>
                </a:solidFill>
              </a:rPr>
              <a:t>ДИСТАНЦІЙНЕ (ЕЛЕКТРОННЕ) ЗАНЯТТЯ </a:t>
            </a:r>
            <a:r>
              <a:rPr lang="uk-UA" sz="2400" b="1" dirty="0">
                <a:solidFill>
                  <a:schemeClr val="tx1"/>
                </a:solidFill>
              </a:rPr>
              <a:t>з використанням сервісу </a:t>
            </a:r>
            <a:r>
              <a:rPr lang="en-US" sz="2400" b="1" dirty="0">
                <a:solidFill>
                  <a:schemeClr val="tx1"/>
                </a:solidFill>
              </a:rPr>
              <a:t>Classroom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124744"/>
            <a:ext cx="8363272" cy="4641379"/>
          </a:xfrm>
        </p:spPr>
        <p:txBody>
          <a:bodyPr/>
          <a:lstStyle/>
          <a:p>
            <a:r>
              <a:rPr lang="uk-UA" b="1" dirty="0" smtClean="0">
                <a:solidFill>
                  <a:schemeClr val="accent2">
                    <a:lumMod val="25000"/>
                  </a:schemeClr>
                </a:solidFill>
                <a:latin typeface="Arial Narrow" panose="020B0606020202030204" pitchFamily="34" charset="0"/>
              </a:rPr>
              <a:t>ТЕМА: Дмитро Павличко. Загальний огляд життя і творчості.</a:t>
            </a:r>
            <a:r>
              <a:rPr lang="uk-UA" dirty="0" smtClean="0">
                <a:solidFill>
                  <a:schemeClr val="accent2">
                    <a:lumMod val="25000"/>
                  </a:schemeClr>
                </a:solidFill>
                <a:latin typeface="Arial Narrow" panose="020B0606020202030204" pitchFamily="34" charset="0"/>
              </a:rPr>
              <a:t> </a:t>
            </a:r>
          </a:p>
          <a:p>
            <a:r>
              <a:rPr lang="uk-UA" b="1" dirty="0" smtClean="0">
                <a:solidFill>
                  <a:schemeClr val="accent2">
                    <a:lumMod val="25000"/>
                  </a:schemeClr>
                </a:solidFill>
                <a:latin typeface="Arial Narrow" panose="020B0606020202030204" pitchFamily="34" charset="0"/>
              </a:rPr>
              <a:t>Багатогранність таланту митця-лірика. Пісенна творчість, її популярність. «Два кольори»: роздуми про споконвічні духовні цінності, заклик не забувати свій рідний край, батьків.</a:t>
            </a:r>
            <a:endParaRPr lang="uk-UA" dirty="0" smtClean="0">
              <a:solidFill>
                <a:schemeClr val="accent2">
                  <a:lumMod val="25000"/>
                </a:schemeClr>
              </a:solidFill>
              <a:latin typeface="Arial Narrow" panose="020B0606020202030204" pitchFamily="34" charset="0"/>
            </a:endParaRPr>
          </a:p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45577"/>
            <a:ext cx="72009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6296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66"/>
            <a:ext cx="8229600" cy="1143000"/>
          </a:xfrm>
        </p:spPr>
        <p:txBody>
          <a:bodyPr/>
          <a:lstStyle/>
          <a:p>
            <a:r>
              <a:rPr lang="uk-UA" sz="4000" dirty="0" smtClean="0">
                <a:solidFill>
                  <a:schemeClr val="accent2">
                    <a:lumMod val="25000"/>
                  </a:schemeClr>
                </a:solidFill>
              </a:rPr>
              <a:t>Практична частина</a:t>
            </a:r>
            <a:endParaRPr lang="ru-RU" sz="4000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12289" name="Рисунок 1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80727"/>
            <a:ext cx="6721698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47192" y="3879960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  1 </a:t>
            </a:r>
            <a:r>
              <a:rPr lang="ru-RU" sz="2000" dirty="0" err="1" smtClean="0">
                <a:solidFill>
                  <a:srgbClr val="FF0000"/>
                </a:solidFill>
              </a:rPr>
              <a:t>Евристична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бесіда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sz="2000" dirty="0" err="1" smtClean="0"/>
              <a:t>Які</a:t>
            </a:r>
            <a:r>
              <a:rPr lang="ru-RU" sz="2000" dirty="0" smtClean="0"/>
              <a:t> </a:t>
            </a:r>
            <a:r>
              <a:rPr lang="ru-RU" sz="2000" dirty="0" err="1"/>
              <a:t>почуття</a:t>
            </a:r>
            <a:r>
              <a:rPr lang="ru-RU" sz="2000" dirty="0"/>
              <a:t> </a:t>
            </a:r>
            <a:r>
              <a:rPr lang="ru-RU" sz="2000" dirty="0" err="1"/>
              <a:t>викликала</a:t>
            </a:r>
            <a:r>
              <a:rPr lang="ru-RU" sz="2000" dirty="0"/>
              <a:t> у вас </a:t>
            </a:r>
            <a:r>
              <a:rPr lang="ru-RU" sz="2000" dirty="0" err="1"/>
              <a:t>пісня</a:t>
            </a:r>
            <a:r>
              <a:rPr lang="ru-RU" sz="2000" dirty="0"/>
              <a:t> «Два </a:t>
            </a:r>
            <a:r>
              <a:rPr lang="ru-RU" sz="2000" dirty="0" err="1"/>
              <a:t>кольори</a:t>
            </a:r>
            <a:r>
              <a:rPr lang="ru-RU" sz="2000" dirty="0" smtClean="0"/>
              <a:t>»?</a:t>
            </a:r>
            <a:endParaRPr lang="ru-RU" sz="2000" dirty="0"/>
          </a:p>
          <a:p>
            <a:r>
              <a:rPr lang="ru-RU" sz="2000" dirty="0"/>
              <a:t> </a:t>
            </a:r>
            <a:r>
              <a:rPr lang="ru-RU" sz="2000" dirty="0" err="1" smtClean="0"/>
              <a:t>Чому</a:t>
            </a:r>
            <a:r>
              <a:rPr lang="ru-RU" sz="2000" dirty="0" smtClean="0"/>
              <a:t> </a:t>
            </a:r>
            <a:r>
              <a:rPr lang="ru-RU" sz="2000" dirty="0" err="1"/>
              <a:t>пісня</a:t>
            </a:r>
            <a:r>
              <a:rPr lang="ru-RU" sz="2000" dirty="0"/>
              <a:t> Д. </a:t>
            </a:r>
            <a:r>
              <a:rPr lang="ru-RU" sz="2000" dirty="0" err="1"/>
              <a:t>Павличка</a:t>
            </a:r>
            <a:r>
              <a:rPr lang="ru-RU" sz="2000" dirty="0"/>
              <a:t> «Два </a:t>
            </a:r>
            <a:r>
              <a:rPr lang="ru-RU" sz="2000" dirty="0" err="1"/>
              <a:t>кольори</a:t>
            </a:r>
            <a:r>
              <a:rPr lang="ru-RU" sz="2000" dirty="0"/>
              <a:t>» стала народною? (Поет </a:t>
            </a:r>
            <a:r>
              <a:rPr lang="ru-RU" sz="2000" dirty="0" err="1"/>
              <a:t>дібрав</a:t>
            </a:r>
            <a:r>
              <a:rPr lang="ru-RU" sz="2000" dirty="0"/>
              <a:t> </a:t>
            </a:r>
            <a:r>
              <a:rPr lang="ru-RU" sz="2000" dirty="0" err="1"/>
              <a:t>такі</a:t>
            </a:r>
            <a:r>
              <a:rPr lang="ru-RU" sz="2000" dirty="0"/>
              <a:t> </a:t>
            </a:r>
            <a:r>
              <a:rPr lang="ru-RU" sz="2000" dirty="0" err="1"/>
              <a:t>задушевні</a:t>
            </a:r>
            <a:r>
              <a:rPr lang="ru-RU" sz="2000" dirty="0"/>
              <a:t> слова, так </a:t>
            </a:r>
            <a:r>
              <a:rPr lang="ru-RU" sz="2000" dirty="0" err="1"/>
              <a:t>зумів</a:t>
            </a:r>
            <a:r>
              <a:rPr lang="ru-RU" sz="2000" dirty="0"/>
              <a:t> </a:t>
            </a:r>
            <a:r>
              <a:rPr lang="ru-RU" sz="2000" dirty="0" err="1"/>
              <a:t>виразити</a:t>
            </a:r>
            <a:r>
              <a:rPr lang="ru-RU" sz="2000" dirty="0"/>
              <a:t> </a:t>
            </a:r>
            <a:r>
              <a:rPr lang="ru-RU" sz="2000" dirty="0" err="1"/>
              <a:t>почуття</a:t>
            </a:r>
            <a:r>
              <a:rPr lang="ru-RU" sz="2000" dirty="0"/>
              <a:t> </a:t>
            </a:r>
            <a:r>
              <a:rPr lang="ru-RU" sz="2000" dirty="0" err="1"/>
              <a:t>багатьох</a:t>
            </a:r>
            <a:r>
              <a:rPr lang="ru-RU" sz="2000" dirty="0"/>
              <a:t> людей,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вірш</a:t>
            </a:r>
            <a:r>
              <a:rPr lang="ru-RU" sz="2000" dirty="0"/>
              <a:t> став </a:t>
            </a:r>
            <a:r>
              <a:rPr lang="ru-RU" sz="2000" dirty="0" err="1"/>
              <a:t>улюбленою</a:t>
            </a:r>
            <a:r>
              <a:rPr lang="ru-RU" sz="2000" dirty="0"/>
              <a:t> народною </a:t>
            </a:r>
            <a:r>
              <a:rPr lang="ru-RU" sz="2000" dirty="0" err="1"/>
              <a:t>піснею</a:t>
            </a:r>
            <a:r>
              <a:rPr lang="ru-RU" sz="2000" dirty="0"/>
              <a:t> для </a:t>
            </a:r>
            <a:r>
              <a:rPr lang="ru-RU" sz="2000" dirty="0" err="1"/>
              <a:t>багатьох</a:t>
            </a:r>
            <a:r>
              <a:rPr lang="ru-RU" sz="2000" dirty="0"/>
              <a:t> </a:t>
            </a:r>
            <a:r>
              <a:rPr lang="ru-RU" sz="2000" dirty="0" err="1"/>
              <a:t>поколінь</a:t>
            </a:r>
            <a:r>
              <a:rPr lang="ru-RU" sz="2000" dirty="0"/>
              <a:t>. </a:t>
            </a:r>
            <a:r>
              <a:rPr lang="ru-RU" sz="2000" dirty="0" err="1"/>
              <a:t>Справді</a:t>
            </a:r>
            <a:r>
              <a:rPr lang="ru-RU" sz="2000" dirty="0"/>
              <a:t>, </a:t>
            </a:r>
            <a:r>
              <a:rPr lang="ru-RU" sz="2000" dirty="0" err="1"/>
              <a:t>ця</a:t>
            </a:r>
            <a:r>
              <a:rPr lang="ru-RU" sz="2000" dirty="0"/>
              <a:t> </a:t>
            </a:r>
            <a:r>
              <a:rPr lang="ru-RU" sz="2000" dirty="0" err="1"/>
              <a:t>пісня</a:t>
            </a:r>
            <a:r>
              <a:rPr lang="ru-RU" sz="2000" dirty="0"/>
              <a:t> </a:t>
            </a:r>
            <a:r>
              <a:rPr lang="ru-RU" sz="2000" dirty="0" err="1"/>
              <a:t>близька</a:t>
            </a:r>
            <a:r>
              <a:rPr lang="ru-RU" sz="2000" dirty="0"/>
              <a:t> до </a:t>
            </a:r>
            <a:r>
              <a:rPr lang="ru-RU" sz="2000" dirty="0" err="1"/>
              <a:t>фольклорної</a:t>
            </a:r>
            <a:r>
              <a:rPr lang="ru-RU" sz="2000" dirty="0"/>
              <a:t> </a:t>
            </a:r>
            <a:r>
              <a:rPr lang="ru-RU" sz="2000" dirty="0" err="1"/>
              <a:t>традиції</a:t>
            </a:r>
            <a:r>
              <a:rPr lang="ru-RU" sz="2000" dirty="0"/>
              <a:t> і </a:t>
            </a:r>
            <a:r>
              <a:rPr lang="ru-RU" sz="2000" dirty="0" err="1"/>
              <a:t>символікою</a:t>
            </a:r>
            <a:r>
              <a:rPr lang="ru-RU" sz="2000" dirty="0"/>
              <a:t> </a:t>
            </a:r>
            <a:r>
              <a:rPr lang="ru-RU" sz="2000" dirty="0" err="1"/>
              <a:t>барв</a:t>
            </a:r>
            <a:r>
              <a:rPr lang="ru-RU" sz="2000" dirty="0"/>
              <a:t>, і чисел, і </a:t>
            </a:r>
            <a:r>
              <a:rPr lang="ru-RU" sz="2000" dirty="0" err="1"/>
              <a:t>філософією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885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1329"/>
            <a:ext cx="8229600" cy="1143000"/>
          </a:xfrm>
        </p:spPr>
        <p:txBody>
          <a:bodyPr/>
          <a:lstStyle/>
          <a:p>
            <a:r>
              <a:rPr lang="ru-RU" sz="3200" b="1" dirty="0" err="1" smtClean="0">
                <a:solidFill>
                  <a:schemeClr val="accent2">
                    <a:lumMod val="25000"/>
                  </a:schemeClr>
                </a:solidFill>
              </a:rPr>
              <a:t>Завдання</a:t>
            </a:r>
            <a:r>
              <a:rPr lang="ru-RU" sz="3200" b="1" dirty="0" smtClean="0">
                <a:solidFill>
                  <a:schemeClr val="accent2">
                    <a:lumMod val="25000"/>
                  </a:schemeClr>
                </a:solidFill>
              </a:rPr>
              <a:t> „</a:t>
            </a:r>
            <a:r>
              <a:rPr lang="ru-RU" sz="3200" b="1" dirty="0" err="1" smtClean="0">
                <a:solidFill>
                  <a:schemeClr val="accent2">
                    <a:lumMod val="25000"/>
                  </a:schemeClr>
                </a:solidFill>
              </a:rPr>
              <a:t>Асоціативний</a:t>
            </a:r>
            <a:r>
              <a:rPr lang="ru-RU" sz="3200" b="1" dirty="0" smtClean="0">
                <a:solidFill>
                  <a:schemeClr val="accent2">
                    <a:lumMod val="25000"/>
                  </a:schemeClr>
                </a:solidFill>
              </a:rPr>
              <a:t> ряд”</a:t>
            </a:r>
            <a:endParaRPr lang="ru-RU" sz="3200" dirty="0">
              <a:solidFill>
                <a:schemeClr val="accent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  <a:solidFill>
            <a:schemeClr val="accent2"/>
          </a:solidFill>
        </p:spPr>
        <p:txBody>
          <a:bodyPr/>
          <a:lstStyle/>
          <a:p>
            <a:r>
              <a:rPr lang="ru-RU" sz="2000" b="1" i="1" dirty="0"/>
              <a:t>З </a:t>
            </a:r>
            <a:r>
              <a:rPr lang="ru-RU" sz="2000" b="1" i="1" dirty="0" err="1"/>
              <a:t>чим</a:t>
            </a:r>
            <a:r>
              <a:rPr lang="ru-RU" sz="2000" b="1" i="1" dirty="0"/>
              <a:t> </a:t>
            </a:r>
            <a:r>
              <a:rPr lang="ru-RU" sz="2000" b="1" i="1" dirty="0" err="1"/>
              <a:t>асоціюються</a:t>
            </a:r>
            <a:r>
              <a:rPr lang="ru-RU" sz="2000" b="1" i="1" dirty="0"/>
              <a:t> у вас </a:t>
            </a:r>
            <a:r>
              <a:rPr lang="ru-RU" sz="2000" b="1" i="1" dirty="0" err="1"/>
              <a:t>чорний</a:t>
            </a:r>
            <a:r>
              <a:rPr lang="ru-RU" sz="2000" b="1" i="1" dirty="0"/>
              <a:t> і </a:t>
            </a:r>
            <a:r>
              <a:rPr lang="ru-RU" sz="2000" b="1" i="1" dirty="0" err="1"/>
              <a:t>червоний</a:t>
            </a:r>
            <a:r>
              <a:rPr lang="ru-RU" sz="2000" b="1" i="1" dirty="0"/>
              <a:t> </a:t>
            </a:r>
            <a:r>
              <a:rPr lang="ru-RU" sz="2000" b="1" i="1" dirty="0" err="1"/>
              <a:t>кольори</a:t>
            </a:r>
            <a:r>
              <a:rPr lang="ru-RU" sz="2000" b="1" i="1" dirty="0"/>
              <a:t>? </a:t>
            </a:r>
            <a:r>
              <a:rPr lang="ru-RU" sz="2000" b="1" i="1" dirty="0" err="1"/>
              <a:t>Запишіть</a:t>
            </a:r>
            <a:r>
              <a:rPr lang="ru-RU" sz="2000" b="1" i="1" dirty="0"/>
              <a:t> у </a:t>
            </a:r>
            <a:r>
              <a:rPr lang="ru-RU" sz="2000" b="1" i="1" dirty="0" err="1"/>
              <a:t>зошит</a:t>
            </a:r>
            <a:r>
              <a:rPr lang="ru-RU" sz="2000" b="1" i="1" dirty="0"/>
              <a:t> </a:t>
            </a:r>
            <a:r>
              <a:rPr lang="ru-RU" sz="2000" dirty="0" err="1"/>
              <a:t>Червоний</a:t>
            </a:r>
            <a:r>
              <a:rPr lang="ru-RU" sz="2000" dirty="0"/>
              <a:t> – (</a:t>
            </a:r>
            <a:r>
              <a:rPr lang="ru-RU" sz="2000" dirty="0" err="1"/>
              <a:t>кохання</a:t>
            </a:r>
            <a:r>
              <a:rPr lang="ru-RU" sz="2000" dirty="0"/>
              <a:t>, </a:t>
            </a:r>
            <a:r>
              <a:rPr lang="ru-RU" sz="2000" dirty="0" err="1"/>
              <a:t>радість</a:t>
            </a:r>
            <a:r>
              <a:rPr lang="ru-RU" sz="2000" dirty="0"/>
              <a:t>, </a:t>
            </a:r>
            <a:r>
              <a:rPr lang="ru-RU" sz="2000" dirty="0" err="1"/>
              <a:t>щастя</a:t>
            </a:r>
            <a:r>
              <a:rPr lang="ru-RU" sz="2000" dirty="0"/>
              <a:t>, </a:t>
            </a:r>
            <a:r>
              <a:rPr lang="ru-RU" sz="2000" dirty="0" err="1"/>
              <a:t>любов</a:t>
            </a:r>
            <a:r>
              <a:rPr lang="ru-RU" sz="2000" dirty="0" smtClean="0"/>
              <a:t>...)</a:t>
            </a:r>
            <a:r>
              <a:rPr lang="ru-RU" sz="2000" b="1" i="1" dirty="0"/>
              <a:t> </a:t>
            </a:r>
            <a:endParaRPr lang="ru-RU" sz="2000" dirty="0"/>
          </a:p>
          <a:p>
            <a:r>
              <a:rPr lang="ru-RU" sz="2000" dirty="0" err="1"/>
              <a:t>Чорний</a:t>
            </a:r>
            <a:r>
              <a:rPr lang="ru-RU" sz="2000" dirty="0"/>
              <a:t> – (горе, </a:t>
            </a:r>
            <a:r>
              <a:rPr lang="ru-RU" sz="2000" dirty="0" err="1"/>
              <a:t>смуток</a:t>
            </a:r>
            <a:r>
              <a:rPr lang="ru-RU" sz="2000" dirty="0"/>
              <a:t>, </a:t>
            </a:r>
            <a:r>
              <a:rPr lang="ru-RU" sz="2000" dirty="0" err="1"/>
              <a:t>журба</a:t>
            </a:r>
            <a:r>
              <a:rPr lang="ru-RU" sz="2000" dirty="0"/>
              <a:t>, печаль...)</a:t>
            </a:r>
          </a:p>
          <a:p>
            <a:r>
              <a:rPr lang="ru-RU" sz="2000" b="1" i="1" dirty="0"/>
              <a:t> </a:t>
            </a:r>
            <a:r>
              <a:rPr lang="ru-RU" sz="2000" dirty="0" smtClean="0"/>
              <a:t>Ви </a:t>
            </a:r>
            <a:r>
              <a:rPr lang="ru-RU" sz="2000" dirty="0"/>
              <a:t>зараз, того не </a:t>
            </a:r>
            <a:r>
              <a:rPr lang="ru-RU" sz="2000" dirty="0" err="1"/>
              <a:t>усвідомлюючи</a:t>
            </a:r>
            <a:r>
              <a:rPr lang="ru-RU" sz="2000" dirty="0"/>
              <a:t>, провели </a:t>
            </a:r>
            <a:r>
              <a:rPr lang="ru-RU" sz="2000" dirty="0" err="1"/>
              <a:t>дослідження</a:t>
            </a:r>
            <a:r>
              <a:rPr lang="ru-RU" sz="2000" dirty="0"/>
              <a:t>: </a:t>
            </a:r>
            <a:r>
              <a:rPr lang="ru-RU" sz="2000" dirty="0" err="1"/>
              <a:t>асоціативний</a:t>
            </a:r>
            <a:r>
              <a:rPr lang="ru-RU" sz="2000" dirty="0"/>
              <a:t> ряд (</a:t>
            </a:r>
            <a:r>
              <a:rPr lang="uk-UA" sz="2000" dirty="0"/>
              <a:t>учень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відповідає</a:t>
            </a:r>
            <a:r>
              <a:rPr lang="ru-RU" sz="2000" dirty="0"/>
              <a:t>).. </a:t>
            </a:r>
            <a:r>
              <a:rPr lang="ru-RU" sz="2000" dirty="0" err="1"/>
              <a:t>співпадає</a:t>
            </a:r>
            <a:r>
              <a:rPr lang="ru-RU" sz="2000" dirty="0"/>
              <a:t> з </a:t>
            </a:r>
            <a:r>
              <a:rPr lang="ru-RU" sz="2000" dirty="0" err="1"/>
              <a:t>асоціативний</a:t>
            </a:r>
            <a:r>
              <a:rPr lang="ru-RU" sz="2000" dirty="0"/>
              <a:t> рядом..( </a:t>
            </a:r>
            <a:r>
              <a:rPr lang="ru-RU" sz="2000" dirty="0" err="1"/>
              <a:t>учень</a:t>
            </a:r>
            <a:r>
              <a:rPr lang="ru-RU" sz="2000" dirty="0"/>
              <a:t>)., а </a:t>
            </a:r>
            <a:r>
              <a:rPr lang="ru-RU" sz="2000" dirty="0" err="1"/>
              <a:t>також</a:t>
            </a:r>
            <a:r>
              <a:rPr lang="ru-RU" sz="2000" dirty="0"/>
              <a:t> з </a:t>
            </a:r>
            <a:r>
              <a:rPr lang="ru-RU" sz="2000" dirty="0" err="1"/>
              <a:t>тим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нам </a:t>
            </a:r>
            <a:r>
              <a:rPr lang="ru-RU" sz="2000" dirty="0" err="1"/>
              <a:t>подає</a:t>
            </a:r>
            <a:r>
              <a:rPr lang="ru-RU" sz="2000" dirty="0"/>
              <a:t> </a:t>
            </a:r>
            <a:r>
              <a:rPr lang="ru-RU" sz="2000" dirty="0" err="1"/>
              <a:t>письменник</a:t>
            </a:r>
            <a:r>
              <a:rPr lang="ru-RU" sz="2000" dirty="0"/>
              <a:t>.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дійсно</a:t>
            </a:r>
            <a:r>
              <a:rPr lang="ru-RU" sz="2000" dirty="0"/>
              <a:t> є народна </a:t>
            </a:r>
            <a:r>
              <a:rPr lang="ru-RU" sz="2000" dirty="0" err="1"/>
              <a:t>пісня</a:t>
            </a:r>
            <a:r>
              <a:rPr lang="ru-RU" sz="2000" dirty="0"/>
              <a:t>. І </a:t>
            </a:r>
            <a:r>
              <a:rPr lang="ru-RU" sz="2000" dirty="0" err="1"/>
              <a:t>ви</a:t>
            </a:r>
            <a:r>
              <a:rPr lang="ru-RU" sz="2000" dirty="0"/>
              <a:t> </a:t>
            </a:r>
            <a:r>
              <a:rPr lang="ru-RU" sz="2000" dirty="0" err="1"/>
              <a:t>це</a:t>
            </a:r>
            <a:r>
              <a:rPr lang="ru-RU" sz="2000" dirty="0"/>
              <a:t> довели. Вона не є </a:t>
            </a:r>
            <a:r>
              <a:rPr lang="ru-RU" sz="2000" dirty="0" err="1"/>
              <a:t>відокремленою</a:t>
            </a:r>
            <a:r>
              <a:rPr lang="ru-RU" sz="2000" dirty="0"/>
              <a:t> і написана для нас.</a:t>
            </a:r>
          </a:p>
          <a:p>
            <a:pPr marL="0" indent="0" algn="ctr">
              <a:buNone/>
            </a:pPr>
            <a:r>
              <a:rPr lang="ru-RU" sz="2000" b="1" dirty="0" err="1" smtClean="0"/>
              <a:t>Висновок</a:t>
            </a:r>
            <a:endParaRPr lang="ru-RU" sz="2000" dirty="0"/>
          </a:p>
          <a:p>
            <a:pPr marL="0" indent="0">
              <a:buNone/>
            </a:pPr>
            <a:r>
              <a:rPr lang="ru-RU" sz="2000" b="1" i="1" dirty="0"/>
              <a:t> </a:t>
            </a:r>
            <a:r>
              <a:rPr lang="ru-RU" sz="2000" b="1" dirty="0" smtClean="0"/>
              <a:t>Два </a:t>
            </a:r>
            <a:r>
              <a:rPr lang="ru-RU" sz="2000" b="1" dirty="0" err="1"/>
              <a:t>кольори</a:t>
            </a:r>
            <a:r>
              <a:rPr lang="ru-RU" sz="2000" b="1" dirty="0"/>
              <a:t> </a:t>
            </a:r>
            <a:r>
              <a:rPr lang="ru-RU" sz="2000" dirty="0"/>
              <a:t>—</a:t>
            </a:r>
            <a:r>
              <a:rPr lang="ru-RU" sz="2000" b="1" dirty="0"/>
              <a:t> </a:t>
            </a:r>
            <a:r>
              <a:rPr lang="ru-RU" sz="2000" dirty="0" err="1"/>
              <a:t>дві</a:t>
            </a:r>
            <a:r>
              <a:rPr lang="ru-RU" sz="2000" dirty="0"/>
              <a:t> </a:t>
            </a:r>
            <a:r>
              <a:rPr lang="ru-RU" sz="2000" dirty="0" err="1"/>
              <a:t>тривоги</a:t>
            </a:r>
            <a:r>
              <a:rPr lang="ru-RU" sz="2000" dirty="0"/>
              <a:t>,</a:t>
            </a:r>
            <a:r>
              <a:rPr lang="ru-RU" sz="2000" b="1" dirty="0"/>
              <a:t> </a:t>
            </a:r>
            <a:r>
              <a:rPr lang="ru-RU" sz="2000" dirty="0" err="1"/>
              <a:t>дві</a:t>
            </a:r>
            <a:r>
              <a:rPr lang="ru-RU" sz="2000" dirty="0"/>
              <a:t> нитки </a:t>
            </a:r>
            <a:r>
              <a:rPr lang="ru-RU" sz="2000" dirty="0" err="1"/>
              <a:t>душі</a:t>
            </a:r>
            <a:r>
              <a:rPr lang="ru-RU" sz="2000" dirty="0"/>
              <a:t>,</a:t>
            </a:r>
            <a:r>
              <a:rPr lang="ru-RU" sz="2000" b="1" dirty="0"/>
              <a:t>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з’єднують</a:t>
            </a:r>
            <a:r>
              <a:rPr lang="ru-RU" sz="2000" dirty="0"/>
              <a:t> в одному </a:t>
            </a:r>
            <a:r>
              <a:rPr lang="ru-RU" sz="2000" dirty="0" err="1"/>
              <a:t>візерунку</a:t>
            </a:r>
            <a:r>
              <a:rPr lang="ru-RU" sz="2000" b="1" dirty="0"/>
              <a:t> </a:t>
            </a:r>
            <a:r>
              <a:rPr lang="ru-RU" sz="2000" dirty="0" err="1"/>
              <a:t>пам’ять</a:t>
            </a:r>
            <a:r>
              <a:rPr lang="ru-RU" sz="2000" dirty="0"/>
              <a:t> про </a:t>
            </a:r>
            <a:r>
              <a:rPr lang="ru-RU" sz="2000" dirty="0" err="1"/>
              <a:t>батьків</a:t>
            </a:r>
            <a:r>
              <a:rPr lang="ru-RU" sz="2000" dirty="0"/>
              <a:t> і </a:t>
            </a:r>
            <a:r>
              <a:rPr lang="ru-RU" sz="2000" dirty="0" err="1"/>
              <a:t>турботу</a:t>
            </a:r>
            <a:r>
              <a:rPr lang="ru-RU" sz="2000" dirty="0"/>
              <a:t> про </a:t>
            </a:r>
            <a:r>
              <a:rPr lang="ru-RU" sz="2000" dirty="0" err="1"/>
              <a:t>дітей</a:t>
            </a:r>
            <a:r>
              <a:rPr lang="ru-RU" sz="2000" dirty="0"/>
              <a:t>, про </a:t>
            </a:r>
            <a:r>
              <a:rPr lang="ru-RU" sz="2000" dirty="0" err="1"/>
              <a:t>сучасне</a:t>
            </a:r>
            <a:r>
              <a:rPr lang="ru-RU" sz="2000" dirty="0"/>
              <a:t> й </a:t>
            </a:r>
            <a:r>
              <a:rPr lang="ru-RU" sz="2000" dirty="0" err="1"/>
              <a:t>майбутнє</a:t>
            </a:r>
            <a:r>
              <a:rPr lang="ru-RU" sz="2000" dirty="0"/>
              <a:t>. Вони, як </a:t>
            </a:r>
            <a:r>
              <a:rPr lang="ru-RU" sz="2000" dirty="0" err="1"/>
              <a:t>живі</a:t>
            </a:r>
            <a:r>
              <a:rPr lang="ru-RU" sz="2000" dirty="0"/>
              <a:t> </a:t>
            </a:r>
            <a:r>
              <a:rPr lang="ru-RU" sz="2000" dirty="0" err="1"/>
              <a:t>джерела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передають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покоління</a:t>
            </a:r>
            <a:r>
              <a:rPr lang="ru-RU" sz="2000" dirty="0"/>
              <a:t> до </a:t>
            </a:r>
            <a:r>
              <a:rPr lang="ru-RU" sz="2000" dirty="0" err="1"/>
              <a:t>покоління</a:t>
            </a:r>
            <a:r>
              <a:rPr lang="ru-RU" sz="2000" dirty="0"/>
              <a:t> </a:t>
            </a:r>
            <a:r>
              <a:rPr lang="ru-RU" sz="2000" dirty="0" err="1"/>
              <a:t>скарби</a:t>
            </a:r>
            <a:r>
              <a:rPr lang="ru-RU" sz="2000" dirty="0"/>
              <a:t> й </a:t>
            </a:r>
            <a:r>
              <a:rPr lang="ru-RU" sz="2000" dirty="0" err="1"/>
              <a:t>багатство</a:t>
            </a:r>
            <a:r>
              <a:rPr lang="ru-RU" sz="2000" dirty="0"/>
              <a:t> </a:t>
            </a:r>
            <a:r>
              <a:rPr lang="ru-RU" sz="2000" dirty="0" err="1"/>
              <a:t>пам’яті</a:t>
            </a:r>
            <a:r>
              <a:rPr lang="ru-RU" sz="2000" dirty="0"/>
              <a:t> </a:t>
            </a:r>
            <a:r>
              <a:rPr lang="ru-RU" sz="2000" dirty="0" err="1"/>
              <a:t>свого</a:t>
            </a:r>
            <a:r>
              <a:rPr lang="ru-RU" sz="2000" dirty="0"/>
              <a:t> роду, </a:t>
            </a:r>
            <a:r>
              <a:rPr lang="ru-RU" sz="2000" dirty="0" err="1"/>
              <a:t>бо</a:t>
            </a:r>
            <a:r>
              <a:rPr lang="ru-RU" sz="2000" dirty="0"/>
              <a:t> </a:t>
            </a:r>
            <a:r>
              <a:rPr lang="ru-RU" sz="2000" dirty="0" err="1"/>
              <a:t>саме</a:t>
            </a:r>
            <a:r>
              <a:rPr lang="ru-RU" sz="2000" dirty="0"/>
              <a:t> вони духовно </a:t>
            </a:r>
            <a:r>
              <a:rPr lang="ru-RU" sz="2000" dirty="0" err="1"/>
              <a:t>єднають</a:t>
            </a:r>
            <a:r>
              <a:rPr lang="ru-RU" sz="2000" dirty="0"/>
              <a:t> </a:t>
            </a:r>
            <a:r>
              <a:rPr lang="ru-RU" sz="2000" dirty="0" err="1"/>
              <a:t>людину</a:t>
            </a:r>
            <a:r>
              <a:rPr lang="ru-RU" sz="2000" dirty="0"/>
              <a:t> з </a:t>
            </a:r>
            <a:r>
              <a:rPr lang="ru-RU" sz="2000" dirty="0" err="1"/>
              <a:t>рідною</a:t>
            </a:r>
            <a:r>
              <a:rPr lang="ru-RU" sz="2000" dirty="0"/>
              <a:t> землею.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4631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2800" b="1" dirty="0" err="1">
                <a:solidFill>
                  <a:schemeClr val="accent2">
                    <a:lumMod val="25000"/>
                  </a:schemeClr>
                </a:solidFill>
              </a:rPr>
              <a:t>Виконання</a:t>
            </a:r>
            <a:r>
              <a:rPr lang="ru-RU" sz="2800" b="1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25000"/>
                  </a:schemeClr>
                </a:solidFill>
              </a:rPr>
              <a:t>тренувальних</a:t>
            </a:r>
            <a:r>
              <a:rPr lang="ru-RU" sz="2800" b="1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25000"/>
                  </a:schemeClr>
                </a:solidFill>
              </a:rPr>
              <a:t>тестів</a:t>
            </a:r>
            <a:r>
              <a:rPr lang="ru-RU" sz="2800" b="1" dirty="0">
                <a:solidFill>
                  <a:schemeClr val="accent2">
                    <a:lumMod val="25000"/>
                  </a:schemeClr>
                </a:solidFill>
              </a:rPr>
              <a:t> за </a:t>
            </a:r>
            <a:r>
              <a:rPr lang="ru-RU" sz="2800" b="1" dirty="0" err="1">
                <a:solidFill>
                  <a:schemeClr val="accent2">
                    <a:lumMod val="25000"/>
                  </a:schemeClr>
                </a:solidFill>
              </a:rPr>
              <a:t>програмою</a:t>
            </a:r>
            <a:r>
              <a:rPr lang="ru-RU" sz="2800" b="1" dirty="0">
                <a:solidFill>
                  <a:schemeClr val="accent2">
                    <a:lumMod val="25000"/>
                  </a:schemeClr>
                </a:solidFill>
              </a:rPr>
              <a:t> ЗНО</a:t>
            </a:r>
            <a:endParaRPr lang="ru-RU" sz="2800" dirty="0">
              <a:solidFill>
                <a:schemeClr val="accent2">
                  <a:lumMod val="25000"/>
                </a:schemeClr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Объект 6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58417"/>
            <a:ext cx="8229600" cy="159539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11560" y="1124744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Тестові</a:t>
            </a:r>
            <a:r>
              <a:rPr lang="ru-RU" sz="2400" b="1" dirty="0"/>
              <a:t> </a:t>
            </a:r>
            <a:r>
              <a:rPr lang="ru-RU" sz="2400" b="1" dirty="0" err="1"/>
              <a:t>завдання</a:t>
            </a:r>
            <a:r>
              <a:rPr lang="ru-RU" sz="2400" b="1" dirty="0"/>
              <a:t> за </a:t>
            </a:r>
            <a:r>
              <a:rPr lang="ru-RU" sz="2400" b="1" dirty="0" err="1"/>
              <a:t>творчістю</a:t>
            </a:r>
            <a:r>
              <a:rPr lang="ru-RU" sz="2400" b="1" dirty="0"/>
              <a:t> </a:t>
            </a:r>
            <a:r>
              <a:rPr lang="ru-RU" sz="2400" b="1" dirty="0" err="1"/>
              <a:t>Дмитра</a:t>
            </a:r>
            <a:r>
              <a:rPr lang="ru-RU" sz="2400" b="1" dirty="0"/>
              <a:t> </a:t>
            </a:r>
            <a:r>
              <a:rPr lang="ru-RU" sz="2400" b="1" dirty="0" err="1" smtClean="0"/>
              <a:t>Павличка</a:t>
            </a:r>
            <a:r>
              <a:rPr lang="ru-RU" sz="2400" b="1" dirty="0" smtClean="0"/>
              <a:t>:</a:t>
            </a: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3429000"/>
            <a:ext cx="828092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r>
              <a:rPr lang="ru-RU" sz="2000" b="1" dirty="0" smtClean="0"/>
              <a:t>1. </a:t>
            </a:r>
            <a:r>
              <a:rPr lang="ru-RU" sz="2000" dirty="0" err="1" smtClean="0"/>
              <a:t>Хто</a:t>
            </a:r>
            <a:r>
              <a:rPr lang="ru-RU" sz="2000" dirty="0" smtClean="0"/>
              <a:t> </a:t>
            </a:r>
            <a:r>
              <a:rPr lang="ru-RU" sz="2000" dirty="0"/>
              <a:t>з </a:t>
            </a:r>
            <a:r>
              <a:rPr lang="ru-RU" sz="2000" dirty="0" err="1"/>
              <a:t>українських</a:t>
            </a:r>
            <a:r>
              <a:rPr lang="ru-RU" sz="2000" dirty="0"/>
              <a:t> </a:t>
            </a:r>
            <a:r>
              <a:rPr lang="ru-RU" sz="2000" dirty="0" err="1"/>
              <a:t>митців</a:t>
            </a:r>
            <a:r>
              <a:rPr lang="ru-RU" sz="2000" dirty="0"/>
              <a:t> дав </a:t>
            </a:r>
            <a:r>
              <a:rPr lang="ru-RU" sz="2000" dirty="0" err="1"/>
              <a:t>таку</a:t>
            </a:r>
            <a:r>
              <a:rPr lang="ru-RU" sz="2000" dirty="0"/>
              <a:t> характеристику </a:t>
            </a:r>
            <a:r>
              <a:rPr lang="ru-RU" sz="2000" dirty="0" err="1"/>
              <a:t>поету</a:t>
            </a:r>
            <a:r>
              <a:rPr lang="ru-RU" sz="2000" dirty="0"/>
              <a:t> </a:t>
            </a:r>
            <a:r>
              <a:rPr lang="ru-RU" sz="2000" dirty="0" err="1" smtClean="0"/>
              <a:t>Дмитрові</a:t>
            </a:r>
            <a:r>
              <a:rPr lang="ru-RU" sz="2000" dirty="0" smtClean="0"/>
              <a:t> </a:t>
            </a:r>
            <a:r>
              <a:rPr lang="ru-RU" sz="2000" dirty="0" err="1" smtClean="0"/>
              <a:t>Павличку</a:t>
            </a:r>
            <a:r>
              <a:rPr lang="ru-RU" sz="2000" dirty="0" smtClean="0"/>
              <a:t>: «Поет </a:t>
            </a:r>
            <a:r>
              <a:rPr lang="ru-RU" sz="2000" dirty="0" err="1"/>
              <a:t>має</a:t>
            </a:r>
            <a:r>
              <a:rPr lang="ru-RU" sz="2000" dirty="0"/>
              <a:t> </a:t>
            </a:r>
            <a:r>
              <a:rPr lang="ru-RU" sz="2000" dirty="0" err="1"/>
              <a:t>гостре</a:t>
            </a:r>
            <a:r>
              <a:rPr lang="ru-RU" sz="2000" dirty="0"/>
              <a:t> око, </a:t>
            </a:r>
            <a:r>
              <a:rPr lang="ru-RU" sz="2000" dirty="0" err="1"/>
              <a:t>він</a:t>
            </a:r>
            <a:r>
              <a:rPr lang="ru-RU" sz="2000" dirty="0"/>
              <a:t> </a:t>
            </a:r>
            <a:r>
              <a:rPr lang="ru-RU" sz="2000" dirty="0" err="1"/>
              <a:t>уміє</a:t>
            </a:r>
            <a:r>
              <a:rPr lang="ru-RU" sz="2000" dirty="0"/>
              <a:t> не </a:t>
            </a:r>
            <a:r>
              <a:rPr lang="ru-RU" sz="2000" dirty="0" err="1"/>
              <a:t>тільки</a:t>
            </a:r>
            <a:r>
              <a:rPr lang="ru-RU" sz="2000" dirty="0"/>
              <a:t> </a:t>
            </a:r>
            <a:r>
              <a:rPr lang="ru-RU" sz="2000" dirty="0" err="1"/>
              <a:t>дивитись</a:t>
            </a:r>
            <a:r>
              <a:rPr lang="ru-RU" sz="2000" dirty="0"/>
              <a:t>, а й </a:t>
            </a:r>
            <a:r>
              <a:rPr lang="ru-RU" sz="2000" dirty="0" err="1"/>
              <a:t>бачити</a:t>
            </a:r>
            <a:r>
              <a:rPr lang="ru-RU" sz="2000" dirty="0" smtClean="0"/>
              <a:t>»? </a:t>
            </a:r>
            <a:r>
              <a:rPr lang="ru-RU" sz="2000" dirty="0" smtClean="0">
                <a:solidFill>
                  <a:srgbClr val="FF0000"/>
                </a:solidFill>
              </a:rPr>
              <a:t>А</a:t>
            </a:r>
            <a:r>
              <a:rPr lang="ru-RU" sz="2000" dirty="0" smtClean="0"/>
              <a:t> - </a:t>
            </a:r>
            <a:r>
              <a:rPr lang="ru-RU" sz="2000" dirty="0" err="1" smtClean="0"/>
              <a:t>М.Рильський</a:t>
            </a:r>
            <a:r>
              <a:rPr lang="ru-RU" sz="2000" dirty="0" smtClean="0"/>
              <a:t>, </a:t>
            </a:r>
            <a:r>
              <a:rPr lang="ru-RU" sz="2000" dirty="0" smtClean="0">
                <a:solidFill>
                  <a:srgbClr val="FF0000"/>
                </a:solidFill>
              </a:rPr>
              <a:t>Б</a:t>
            </a:r>
            <a:r>
              <a:rPr lang="ru-RU" sz="2000" dirty="0" smtClean="0"/>
              <a:t> - </a:t>
            </a:r>
            <a:r>
              <a:rPr lang="ru-RU" sz="2000" dirty="0" err="1" smtClean="0"/>
              <a:t>Л.Костенко</a:t>
            </a:r>
            <a:r>
              <a:rPr lang="ru-RU" sz="2000" dirty="0" smtClean="0"/>
              <a:t>, </a:t>
            </a:r>
            <a:r>
              <a:rPr lang="ru-RU" sz="2000" dirty="0" smtClean="0">
                <a:solidFill>
                  <a:srgbClr val="FF0000"/>
                </a:solidFill>
              </a:rPr>
              <a:t>В</a:t>
            </a:r>
            <a:r>
              <a:rPr lang="ru-RU" sz="2000" dirty="0" smtClean="0"/>
              <a:t> - </a:t>
            </a:r>
            <a:r>
              <a:rPr lang="ru-RU" sz="2000" dirty="0" err="1" smtClean="0"/>
              <a:t>І.Драч</a:t>
            </a:r>
            <a:r>
              <a:rPr lang="ru-RU" sz="2000" dirty="0" smtClean="0"/>
              <a:t>, </a:t>
            </a:r>
            <a:r>
              <a:rPr lang="ru-RU" sz="2000" dirty="0" smtClean="0">
                <a:solidFill>
                  <a:srgbClr val="FF0000"/>
                </a:solidFill>
              </a:rPr>
              <a:t>Г</a:t>
            </a:r>
            <a:r>
              <a:rPr lang="ru-RU" sz="2000" dirty="0" smtClean="0"/>
              <a:t> - </a:t>
            </a:r>
            <a:r>
              <a:rPr lang="ru-RU" sz="2000" dirty="0" err="1" smtClean="0"/>
              <a:t>В.Стус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4447923"/>
            <a:ext cx="828092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/>
              <a:t>2. Перша </a:t>
            </a:r>
            <a:r>
              <a:rPr lang="ru-RU" sz="2000" b="1" dirty="0" err="1"/>
              <a:t>збірка</a:t>
            </a:r>
            <a:r>
              <a:rPr lang="ru-RU" sz="2000" b="1" dirty="0"/>
              <a:t> </a:t>
            </a:r>
            <a:r>
              <a:rPr lang="ru-RU" sz="2000" b="1" dirty="0" err="1"/>
              <a:t>поезій</a:t>
            </a:r>
            <a:r>
              <a:rPr lang="ru-RU" sz="2000" b="1" dirty="0"/>
              <a:t> </a:t>
            </a:r>
            <a:r>
              <a:rPr lang="ru-RU" sz="2000" b="1" dirty="0" err="1"/>
              <a:t>Дмитра</a:t>
            </a:r>
            <a:r>
              <a:rPr lang="ru-RU" sz="2000" b="1" dirty="0"/>
              <a:t> </a:t>
            </a:r>
            <a:r>
              <a:rPr lang="ru-RU" sz="2000" b="1" dirty="0" err="1"/>
              <a:t>Павличка</a:t>
            </a:r>
            <a:r>
              <a:rPr lang="ru-RU" sz="2000" b="1" dirty="0"/>
              <a:t> </a:t>
            </a:r>
            <a:r>
              <a:rPr lang="ru-RU" sz="2000" b="1" dirty="0" err="1"/>
              <a:t>має</a:t>
            </a:r>
            <a:r>
              <a:rPr lang="ru-RU" sz="2000" b="1" dirty="0"/>
              <a:t> </a:t>
            </a:r>
            <a:r>
              <a:rPr lang="ru-RU" sz="2000" b="1" dirty="0" err="1" smtClean="0"/>
              <a:t>назву</a:t>
            </a:r>
            <a:r>
              <a:rPr lang="ru-RU" sz="2000" b="1" dirty="0" smtClean="0"/>
              <a:t>: </a:t>
            </a:r>
          </a:p>
          <a:p>
            <a:pPr lvl="0"/>
            <a:r>
              <a:rPr lang="ru-RU" sz="2000" b="1" dirty="0"/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А</a:t>
            </a:r>
            <a:r>
              <a:rPr lang="ru-RU" sz="2000" dirty="0" smtClean="0"/>
              <a:t> - «</a:t>
            </a:r>
            <a:r>
              <a:rPr lang="ru-RU" sz="2000" dirty="0" err="1" smtClean="0"/>
              <a:t>Любов</a:t>
            </a:r>
            <a:r>
              <a:rPr lang="ru-RU" sz="2000" dirty="0" smtClean="0"/>
              <a:t> </a:t>
            </a:r>
            <a:r>
              <a:rPr lang="ru-RU" sz="2000" dirty="0"/>
              <a:t>і </a:t>
            </a:r>
            <a:r>
              <a:rPr lang="ru-RU" sz="2000" dirty="0" smtClean="0"/>
              <a:t>ненависть»            </a:t>
            </a:r>
            <a:r>
              <a:rPr lang="ru-RU" sz="2000" dirty="0" smtClean="0">
                <a:solidFill>
                  <a:srgbClr val="FF0000"/>
                </a:solidFill>
              </a:rPr>
              <a:t>Б</a:t>
            </a:r>
            <a:r>
              <a:rPr lang="ru-RU" sz="2000" dirty="0" smtClean="0"/>
              <a:t> - «Моя </a:t>
            </a:r>
            <a:r>
              <a:rPr lang="ru-RU" sz="2000" dirty="0"/>
              <a:t>земля</a:t>
            </a:r>
            <a:r>
              <a:rPr lang="ru-RU" sz="2000" dirty="0" smtClean="0"/>
              <a:t>»</a:t>
            </a:r>
            <a:endParaRPr lang="ru-RU" sz="2000" dirty="0"/>
          </a:p>
          <a:p>
            <a:r>
              <a:rPr lang="ru-RU" sz="2000" b="1" dirty="0"/>
              <a:t> </a:t>
            </a:r>
            <a:r>
              <a:rPr lang="ru-RU" sz="2000" dirty="0" smtClean="0">
                <a:solidFill>
                  <a:srgbClr val="FF0000"/>
                </a:solidFill>
              </a:rPr>
              <a:t>В</a:t>
            </a:r>
            <a:r>
              <a:rPr lang="ru-RU" sz="2000" dirty="0" smtClean="0"/>
              <a:t> - «</a:t>
            </a:r>
            <a:r>
              <a:rPr lang="ru-RU" sz="2000" dirty="0" err="1" smtClean="0"/>
              <a:t>Таємниця</a:t>
            </a:r>
            <a:r>
              <a:rPr lang="ru-RU" sz="2000" dirty="0" smtClean="0"/>
              <a:t> </a:t>
            </a:r>
            <a:r>
              <a:rPr lang="ru-RU" sz="2000" dirty="0" err="1"/>
              <a:t>твого</a:t>
            </a:r>
            <a:r>
              <a:rPr lang="ru-RU" sz="2000" dirty="0"/>
              <a:t> </a:t>
            </a:r>
            <a:r>
              <a:rPr lang="ru-RU" sz="2000" dirty="0" err="1"/>
              <a:t>обличчя</a:t>
            </a:r>
            <a:r>
              <a:rPr lang="ru-RU" sz="2000" dirty="0" smtClean="0"/>
              <a:t>»  </a:t>
            </a:r>
            <a:r>
              <a:rPr lang="ru-RU" sz="2000" dirty="0" smtClean="0">
                <a:solidFill>
                  <a:srgbClr val="FF0000"/>
                </a:solidFill>
              </a:rPr>
              <a:t>Г</a:t>
            </a:r>
            <a:r>
              <a:rPr lang="ru-RU" sz="2000" dirty="0" smtClean="0"/>
              <a:t> - «Правда </a:t>
            </a:r>
            <a:r>
              <a:rPr lang="ru-RU" sz="2000" dirty="0"/>
              <a:t>кличе</a:t>
            </a:r>
            <a:r>
              <a:rPr lang="ru-RU" sz="2000" dirty="0" smtClean="0"/>
              <a:t>!»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5483121"/>
            <a:ext cx="8280920" cy="92333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3. </a:t>
            </a:r>
            <a:r>
              <a:rPr lang="ru-RU" b="1" dirty="0" err="1" smtClean="0"/>
              <a:t>Дмитро</a:t>
            </a:r>
            <a:r>
              <a:rPr lang="ru-RU" b="1" dirty="0" smtClean="0"/>
              <a:t> </a:t>
            </a:r>
            <a:r>
              <a:rPr lang="ru-RU" b="1" dirty="0" err="1"/>
              <a:t>Павличко</a:t>
            </a:r>
            <a:r>
              <a:rPr lang="ru-RU" b="1" dirty="0"/>
              <a:t> є автором </a:t>
            </a:r>
            <a:r>
              <a:rPr lang="ru-RU" b="1" dirty="0" err="1"/>
              <a:t>усіх</a:t>
            </a:r>
            <a:r>
              <a:rPr lang="ru-RU" b="1" dirty="0"/>
              <a:t> </a:t>
            </a:r>
            <a:r>
              <a:rPr lang="ru-RU" b="1" dirty="0" err="1"/>
              <a:t>названих</a:t>
            </a:r>
            <a:r>
              <a:rPr lang="ru-RU" b="1" dirty="0"/>
              <a:t> </a:t>
            </a:r>
            <a:r>
              <a:rPr lang="ru-RU" b="1" dirty="0" err="1"/>
              <a:t>збірок</a:t>
            </a:r>
            <a:r>
              <a:rPr lang="ru-RU" b="1" dirty="0"/>
              <a:t> </a:t>
            </a:r>
            <a:r>
              <a:rPr lang="ru-RU" b="1" dirty="0" err="1"/>
              <a:t>поезій</a:t>
            </a:r>
            <a:r>
              <a:rPr lang="ru-RU" b="1" dirty="0"/>
              <a:t>, </a:t>
            </a:r>
            <a:r>
              <a:rPr lang="ru-RU" b="1" dirty="0" err="1" smtClean="0"/>
              <a:t>окрім</a:t>
            </a:r>
            <a:r>
              <a:rPr lang="ru-RU" b="1" dirty="0" smtClean="0"/>
              <a:t>:           </a:t>
            </a:r>
            <a:r>
              <a:rPr lang="ru-RU" dirty="0" smtClean="0">
                <a:solidFill>
                  <a:srgbClr val="FF0000"/>
                </a:solidFill>
              </a:rPr>
              <a:t>А</a:t>
            </a:r>
            <a:r>
              <a:rPr lang="ru-RU" dirty="0" smtClean="0"/>
              <a:t> - «</a:t>
            </a:r>
            <a:r>
              <a:rPr lang="ru-RU" dirty="0" err="1"/>
              <a:t>Гранослов</a:t>
            </a:r>
            <a:r>
              <a:rPr lang="ru-RU" dirty="0"/>
              <a:t>» </a:t>
            </a:r>
            <a:r>
              <a:rPr lang="ru-RU" dirty="0" smtClean="0"/>
              <a:t>          </a:t>
            </a:r>
            <a:r>
              <a:rPr lang="ru-RU" dirty="0" smtClean="0">
                <a:solidFill>
                  <a:srgbClr val="FF0000"/>
                </a:solidFill>
              </a:rPr>
              <a:t>Б</a:t>
            </a:r>
            <a:r>
              <a:rPr lang="ru-RU" dirty="0" smtClean="0"/>
              <a:t> - «</a:t>
            </a:r>
            <a:r>
              <a:rPr lang="ru-RU" dirty="0" err="1" smtClean="0"/>
              <a:t>Неповторність</a:t>
            </a:r>
            <a:r>
              <a:rPr lang="ru-RU" dirty="0"/>
              <a:t>»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В</a:t>
            </a:r>
            <a:r>
              <a:rPr lang="ru-RU" dirty="0" smtClean="0"/>
              <a:t> - «</a:t>
            </a:r>
            <a:r>
              <a:rPr lang="ru-RU" dirty="0" err="1"/>
              <a:t>Покаянні</a:t>
            </a:r>
            <a:r>
              <a:rPr lang="ru-RU" dirty="0"/>
              <a:t> </a:t>
            </a:r>
            <a:r>
              <a:rPr lang="ru-RU" dirty="0" err="1"/>
              <a:t>псалми</a:t>
            </a:r>
            <a:r>
              <a:rPr lang="ru-RU" dirty="0"/>
              <a:t>» </a:t>
            </a:r>
            <a:r>
              <a:rPr lang="ru-RU" dirty="0">
                <a:solidFill>
                  <a:srgbClr val="FF0000"/>
                </a:solidFill>
              </a:rPr>
              <a:t>Г</a:t>
            </a:r>
            <a:r>
              <a:rPr lang="ru-RU" dirty="0"/>
              <a:t> </a:t>
            </a:r>
            <a:r>
              <a:rPr lang="ru-RU" dirty="0" smtClean="0"/>
              <a:t>- «</a:t>
            </a:r>
            <a:r>
              <a:rPr lang="ru-RU" dirty="0" err="1"/>
              <a:t>Бистрина</a:t>
            </a:r>
            <a:r>
              <a:rPr lang="ru-RU" dirty="0"/>
              <a:t>!»</a:t>
            </a:r>
          </a:p>
        </p:txBody>
      </p:sp>
    </p:spTree>
    <p:extLst>
      <p:ext uri="{BB962C8B-B14F-4D97-AF65-F5344CB8AC3E}">
        <p14:creationId xmlns:p14="http://schemas.microsoft.com/office/powerpoint/2010/main" val="147292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/>
          <a:lstStyle/>
          <a:p>
            <a:r>
              <a:rPr lang="uk-UA" sz="3200" b="1" dirty="0">
                <a:solidFill>
                  <a:schemeClr val="accent2">
                    <a:lumMod val="25000"/>
                  </a:schemeClr>
                </a:solidFill>
              </a:rPr>
              <a:t>Завдання: у</a:t>
            </a:r>
            <a:r>
              <a:rPr lang="ru-RU" sz="3200" b="1" dirty="0" err="1">
                <a:solidFill>
                  <a:schemeClr val="accent2">
                    <a:lumMod val="25000"/>
                  </a:schemeClr>
                </a:solidFill>
              </a:rPr>
              <a:t>становіть</a:t>
            </a:r>
            <a:r>
              <a:rPr lang="ru-RU" sz="3200" b="1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25000"/>
                  </a:schemeClr>
                </a:solidFill>
              </a:rPr>
              <a:t>відповідність</a:t>
            </a:r>
            <a:endParaRPr lang="ru-RU" sz="3200" dirty="0">
              <a:solidFill>
                <a:schemeClr val="accent2">
                  <a:lumMod val="25000"/>
                </a:schemeClr>
              </a:solidFill>
            </a:endParaRPr>
          </a:p>
        </p:txBody>
      </p:sp>
      <p:cxnSp>
        <p:nvCxnSpPr>
          <p:cNvPr id="6" name="Прямая соединительная линия 5"/>
          <p:cNvCxnSpPr>
            <a:cxnSpLocks noChangeShapeType="1"/>
          </p:cNvCxnSpPr>
          <p:nvPr/>
        </p:nvCxnSpPr>
        <p:spPr bwMode="auto">
          <a:xfrm>
            <a:off x="2841625" y="7008813"/>
            <a:ext cx="5621338" cy="0"/>
          </a:xfrm>
          <a:prstGeom prst="line">
            <a:avLst/>
          </a:prstGeom>
          <a:noFill/>
          <a:ln w="2540">
            <a:solidFill>
              <a:srgbClr val="50494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765300" y="2806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3795784"/>
              </p:ext>
            </p:extLst>
          </p:nvPr>
        </p:nvGraphicFramePr>
        <p:xfrm>
          <a:off x="457200" y="1052736"/>
          <a:ext cx="8229600" cy="550183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46953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Твір</a:t>
                      </a:r>
                      <a:endParaRPr lang="uk-UA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Уривок</a:t>
                      </a:r>
                      <a:endParaRPr lang="uk-UA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1. </a:t>
                      </a:r>
                      <a:r>
                        <a:rPr lang="ru-RU" sz="1800" dirty="0" smtClean="0"/>
                        <a:t>«</a:t>
                      </a:r>
                      <a:r>
                        <a:rPr lang="ru-RU" sz="1800" dirty="0" err="1" smtClean="0"/>
                        <a:t>Пісня</a:t>
                      </a:r>
                      <a:r>
                        <a:rPr lang="ru-RU" sz="1800" dirty="0" smtClean="0"/>
                        <a:t> про рушник» А. </a:t>
                      </a:r>
                      <a:r>
                        <a:rPr lang="ru-RU" sz="1800" dirty="0" err="1" smtClean="0"/>
                        <a:t>Малишка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1800" dirty="0" smtClean="0"/>
                        <a:t> Як я </a:t>
                      </a:r>
                      <a:r>
                        <a:rPr lang="ru-RU" sz="1800" dirty="0" err="1" smtClean="0"/>
                        <a:t>малим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збирався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навесні</a:t>
                      </a:r>
                      <a:endParaRPr lang="ru-RU" sz="1800" dirty="0" smtClean="0"/>
                    </a:p>
                    <a:p>
                      <a:pPr marL="0" indent="0">
                        <a:buNone/>
                      </a:pPr>
                      <a:r>
                        <a:rPr lang="ru-RU" sz="1800" baseline="0" dirty="0" smtClean="0"/>
                        <a:t>    </a:t>
                      </a:r>
                      <a:r>
                        <a:rPr lang="ru-RU" sz="1800" dirty="0" err="1" smtClean="0"/>
                        <a:t>Піти</a:t>
                      </a:r>
                      <a:r>
                        <a:rPr lang="ru-RU" sz="1800" dirty="0" smtClean="0"/>
                        <a:t> у </a:t>
                      </a:r>
                      <a:r>
                        <a:rPr lang="ru-RU" sz="1800" dirty="0" err="1" smtClean="0"/>
                        <a:t>світ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незнаними</a:t>
                      </a:r>
                      <a:r>
                        <a:rPr lang="ru-RU" sz="1800" dirty="0" smtClean="0"/>
                        <a:t> шляхами…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2.</a:t>
                      </a:r>
                      <a:r>
                        <a:rPr lang="ru-RU" sz="1800" dirty="0" smtClean="0"/>
                        <a:t> «</a:t>
                      </a:r>
                      <a:r>
                        <a:rPr lang="ru-RU" sz="1800" dirty="0" err="1" smtClean="0"/>
                        <a:t>Лебеді</a:t>
                      </a:r>
                      <a:r>
                        <a:rPr lang="ru-RU" sz="1800" dirty="0" smtClean="0"/>
                        <a:t> материнства» </a:t>
                      </a:r>
                    </a:p>
                    <a:p>
                      <a:r>
                        <a:rPr lang="ru-RU" sz="1800" dirty="0" smtClean="0"/>
                        <a:t>     В. </a:t>
                      </a:r>
                      <a:r>
                        <a:rPr lang="ru-RU" sz="1800" dirty="0" err="1" smtClean="0"/>
                        <a:t>Симоненка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Б</a:t>
                      </a:r>
                      <a:r>
                        <a:rPr lang="ru-RU" sz="1800" dirty="0" smtClean="0"/>
                        <a:t>  </a:t>
                      </a:r>
                      <a:r>
                        <a:rPr lang="ru-RU" sz="1800" dirty="0" err="1" smtClean="0"/>
                        <a:t>Рідна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мати</a:t>
                      </a:r>
                      <a:r>
                        <a:rPr lang="ru-RU" sz="1800" dirty="0" smtClean="0"/>
                        <a:t> моя,</a:t>
                      </a:r>
                      <a:r>
                        <a:rPr lang="ru-RU" sz="1800" b="1" dirty="0" smtClean="0"/>
                        <a:t> </a:t>
                      </a:r>
                      <a:r>
                        <a:rPr lang="ru-RU" sz="1800" dirty="0" err="1" smtClean="0"/>
                        <a:t>ти</a:t>
                      </a:r>
                      <a:r>
                        <a:rPr lang="ru-RU" sz="1800" dirty="0" smtClean="0"/>
                        <a:t> ночей не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    доспала           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3. </a:t>
                      </a:r>
                      <a:r>
                        <a:rPr lang="ru-RU" sz="1800" dirty="0" smtClean="0"/>
                        <a:t>«Два </a:t>
                      </a:r>
                      <a:r>
                        <a:rPr lang="ru-RU" sz="1800" dirty="0" err="1" smtClean="0"/>
                        <a:t>кольори</a:t>
                      </a:r>
                      <a:r>
                        <a:rPr lang="ru-RU" sz="1800" dirty="0" smtClean="0"/>
                        <a:t>» Д. </a:t>
                      </a:r>
                      <a:r>
                        <a:rPr lang="ru-RU" sz="1800" dirty="0" err="1" smtClean="0"/>
                        <a:t>Павличка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В</a:t>
                      </a:r>
                      <a:r>
                        <a:rPr lang="ru-RU" sz="1800" dirty="0" smtClean="0"/>
                        <a:t> І застиг </a:t>
                      </a:r>
                      <a:r>
                        <a:rPr lang="ru-RU" sz="1800" dirty="0" err="1" smtClean="0"/>
                        <a:t>він</a:t>
                      </a:r>
                      <a:r>
                        <a:rPr lang="ru-RU" sz="1800" dirty="0" smtClean="0"/>
                        <a:t> на роки і на </a:t>
                      </a:r>
                      <a:r>
                        <a:rPr lang="ru-RU" sz="1800" dirty="0" err="1" smtClean="0"/>
                        <a:t>століття</a:t>
                      </a:r>
                      <a:r>
                        <a:rPr lang="ru-RU" sz="1800" dirty="0" smtClean="0"/>
                        <a:t> 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800" baseline="0" dirty="0" smtClean="0"/>
                        <a:t>   </a:t>
                      </a:r>
                      <a:r>
                        <a:rPr lang="ru-RU" sz="1800" dirty="0" smtClean="0"/>
                        <a:t>В золотому </a:t>
                      </a:r>
                      <a:r>
                        <a:rPr lang="ru-RU" sz="1800" dirty="0" err="1" smtClean="0"/>
                        <a:t>німому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захопленні</a:t>
                      </a:r>
                      <a:r>
                        <a:rPr lang="ru-RU" sz="1800" dirty="0" smtClean="0"/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4. </a:t>
                      </a:r>
                      <a:r>
                        <a:rPr lang="ru-RU" sz="1800" dirty="0" smtClean="0"/>
                        <a:t>«</a:t>
                      </a:r>
                      <a:r>
                        <a:rPr lang="ru-RU" sz="1800" dirty="0" err="1" smtClean="0"/>
                        <a:t>Балада</a:t>
                      </a:r>
                      <a:r>
                        <a:rPr lang="ru-RU" sz="1800" dirty="0" smtClean="0"/>
                        <a:t> про </a:t>
                      </a:r>
                      <a:r>
                        <a:rPr lang="ru-RU" sz="1800" dirty="0" err="1" smtClean="0"/>
                        <a:t>соняшник</a:t>
                      </a:r>
                      <a:r>
                        <a:rPr lang="ru-RU" sz="1800" dirty="0" smtClean="0"/>
                        <a:t>» І. Драча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Г </a:t>
                      </a:r>
                      <a:r>
                        <a:rPr lang="ru-RU" sz="1800" dirty="0" smtClean="0"/>
                        <a:t>У </a:t>
                      </a:r>
                      <a:r>
                        <a:rPr lang="ru-RU" sz="1800" dirty="0" err="1" smtClean="0"/>
                        <a:t>хмільні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смеркання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мавки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чорноброві</a:t>
                      </a:r>
                      <a:endParaRPr lang="ru-RU" sz="1800" dirty="0" smtClean="0"/>
                    </a:p>
                    <a:p>
                      <a:pPr marL="0" indent="0">
                        <a:buNone/>
                      </a:pPr>
                      <a:r>
                        <a:rPr lang="ru-RU" sz="1800" dirty="0" err="1" smtClean="0"/>
                        <a:t>Ждатимуть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твоєї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800" dirty="0" err="1" smtClean="0"/>
                        <a:t>ніжності</a:t>
                      </a:r>
                      <a:r>
                        <a:rPr lang="ru-RU" sz="1800" dirty="0" smtClean="0"/>
                        <a:t> й                                                              </a:t>
                      </a:r>
                      <a:r>
                        <a:rPr lang="ru-RU" sz="1800" dirty="0" err="1" smtClean="0"/>
                        <a:t>любові</a:t>
                      </a:r>
                      <a:r>
                        <a:rPr lang="ru-RU" sz="1800" dirty="0" smtClean="0"/>
                        <a:t>…</a:t>
                      </a:r>
                      <a:endParaRPr lang="ru-RU" sz="1800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621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14300"/>
            <a:ext cx="8229600" cy="1143000"/>
          </a:xfrm>
        </p:spPr>
        <p:txBody>
          <a:bodyPr/>
          <a:lstStyle/>
          <a:p>
            <a:r>
              <a:rPr lang="ru-RU" sz="3200" b="1" dirty="0" err="1">
                <a:solidFill>
                  <a:schemeClr val="accent2">
                    <a:lumMod val="25000"/>
                  </a:schemeClr>
                </a:solidFill>
              </a:rPr>
              <a:t>Домашнє</a:t>
            </a:r>
            <a:r>
              <a:rPr lang="ru-RU" sz="3200" b="1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25000"/>
                  </a:schemeClr>
                </a:solidFill>
              </a:rPr>
              <a:t>завдання</a:t>
            </a:r>
            <a:endParaRPr lang="ru-RU" dirty="0">
              <a:solidFill>
                <a:schemeClr val="accent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5688632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b="1" dirty="0" smtClean="0"/>
              <a:t>1.   Знати </a:t>
            </a:r>
            <a:r>
              <a:rPr lang="ru-RU" sz="2400" b="1" dirty="0" err="1"/>
              <a:t>основні</a:t>
            </a:r>
            <a:r>
              <a:rPr lang="ru-RU" sz="2400" b="1" dirty="0"/>
              <a:t> </a:t>
            </a:r>
            <a:r>
              <a:rPr lang="ru-RU" sz="2400" b="1" dirty="0" err="1"/>
              <a:t>відомості</a:t>
            </a:r>
            <a:r>
              <a:rPr lang="ru-RU" sz="2400" b="1" dirty="0"/>
              <a:t> про Д. </a:t>
            </a:r>
            <a:r>
              <a:rPr lang="ru-RU" sz="2400" b="1" dirty="0" err="1"/>
              <a:t>Павличка</a:t>
            </a:r>
            <a:r>
              <a:rPr lang="ru-RU" sz="2400" b="1" dirty="0"/>
              <a:t> (</a:t>
            </a:r>
            <a:r>
              <a:rPr lang="ru-RU" sz="2400" b="1" dirty="0" err="1"/>
              <a:t>опорний</a:t>
            </a:r>
            <a:r>
              <a:rPr lang="ru-RU" sz="2400" b="1" dirty="0"/>
              <a:t> </a:t>
            </a:r>
            <a:r>
              <a:rPr lang="ru-RU" sz="2400" b="1" dirty="0" smtClean="0"/>
              <a:t>                   конспект</a:t>
            </a:r>
            <a:r>
              <a:rPr lang="ru-RU" sz="2400" b="1" dirty="0"/>
              <a:t>).</a:t>
            </a:r>
            <a:endParaRPr lang="ru-RU" sz="2400" dirty="0"/>
          </a:p>
          <a:p>
            <a:pPr marL="0" indent="0">
              <a:buNone/>
            </a:pPr>
            <a:r>
              <a:rPr lang="ru-RU" sz="2400" b="1" dirty="0" smtClean="0"/>
              <a:t>2.   </a:t>
            </a:r>
            <a:r>
              <a:rPr lang="ru-RU" sz="2400" b="1" dirty="0" err="1" smtClean="0"/>
              <a:t>Виконати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тестові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завдання</a:t>
            </a:r>
            <a:r>
              <a:rPr lang="ru-RU" sz="2400" b="1" dirty="0" smtClean="0"/>
              <a:t>.</a:t>
            </a:r>
          </a:p>
          <a:p>
            <a:pPr marL="0" indent="0">
              <a:buNone/>
            </a:pPr>
            <a:r>
              <a:rPr lang="uk-UA" sz="2400" b="1" dirty="0" smtClean="0"/>
              <a:t>3.   Виконати завдання на відповідність.</a:t>
            </a:r>
            <a:endParaRPr lang="ru-RU" sz="2400" b="1" dirty="0" smtClean="0"/>
          </a:p>
          <a:p>
            <a:pPr marL="0" indent="0">
              <a:buNone/>
            </a:pPr>
            <a:r>
              <a:rPr lang="ru-RU" sz="2400" b="1" dirty="0" smtClean="0"/>
              <a:t>4.   </a:t>
            </a:r>
            <a:r>
              <a:rPr lang="ru-RU" sz="2400" b="1" dirty="0" err="1" smtClean="0"/>
              <a:t>Вивчити</a:t>
            </a:r>
            <a:r>
              <a:rPr lang="ru-RU" sz="2400" b="1" dirty="0" smtClean="0"/>
              <a:t> </a:t>
            </a:r>
            <a:r>
              <a:rPr lang="ru-RU" sz="2400" b="1" dirty="0" err="1"/>
              <a:t>напам’ять</a:t>
            </a:r>
            <a:r>
              <a:rPr lang="ru-RU" sz="2400" b="1" dirty="0"/>
              <a:t> «Два </a:t>
            </a:r>
            <a:r>
              <a:rPr lang="ru-RU" sz="2400" b="1" dirty="0" err="1"/>
              <a:t>кольори</a:t>
            </a:r>
            <a:r>
              <a:rPr lang="ru-RU" sz="2400" b="1" dirty="0"/>
              <a:t>».</a:t>
            </a:r>
            <a:endParaRPr lang="ru-RU" sz="2400" dirty="0"/>
          </a:p>
          <a:p>
            <a:pPr marL="0" indent="0">
              <a:buNone/>
            </a:pPr>
            <a:r>
              <a:rPr lang="ru-RU" sz="2000" dirty="0"/>
              <a:t> </a:t>
            </a:r>
          </a:p>
          <a:p>
            <a:endParaRPr lang="ru-RU" sz="2000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069" y="3861048"/>
            <a:ext cx="6627862" cy="228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66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6" t="8790" r="586" b="6405"/>
          <a:stretch/>
        </p:blipFill>
        <p:spPr>
          <a:xfrm>
            <a:off x="472327" y="908720"/>
            <a:ext cx="8199346" cy="407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53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5" r="8206" b="16160"/>
          <a:stretch/>
        </p:blipFill>
        <p:spPr>
          <a:xfrm>
            <a:off x="409325" y="1285910"/>
            <a:ext cx="8325349" cy="428618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3507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701468"/>
          </a:xfrm>
        </p:spPr>
        <p:txBody>
          <a:bodyPr/>
          <a:lstStyle/>
          <a:p>
            <a:pPr marL="0" indent="0" algn="ctr">
              <a:buNone/>
            </a:pPr>
            <a:r>
              <a:rPr lang="uk-UA" sz="4000" dirty="0" smtClean="0">
                <a:solidFill>
                  <a:schemeClr val="accent2">
                    <a:lumMod val="25000"/>
                  </a:schemeClr>
                </a:solidFill>
              </a:rPr>
              <a:t>Дякую за увагу!</a:t>
            </a:r>
            <a:endParaRPr lang="ru-RU" sz="4000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560" y="1700808"/>
            <a:ext cx="6514880" cy="392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685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de reveal">
  <a:themeElements>
    <a:clrScheme name="side revea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ide reve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de revea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ide reveal">
  <a:themeElements>
    <a:clrScheme name="side revea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ide reve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de revea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side reveal">
  <a:themeElements>
    <a:clrScheme name="side revea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ide reve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de revea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side reveal">
  <a:themeElements>
    <a:clrScheme name="side revea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ide reve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de revea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side reveal">
  <a:themeElements>
    <a:clrScheme name="side revea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ide reve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de revea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side reveal">
  <a:themeElements>
    <a:clrScheme name="side revea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ide reve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de revea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de revea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de revea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1592</TotalTime>
  <Words>609</Words>
  <Application>Microsoft Office PowerPoint</Application>
  <PresentationFormat>Экран (4:3)</PresentationFormat>
  <Paragraphs>99</Paragraphs>
  <Slides>23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6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side reveal</vt:lpstr>
      <vt:lpstr>1_side reveal</vt:lpstr>
      <vt:lpstr>2_side reveal</vt:lpstr>
      <vt:lpstr>3_side reveal</vt:lpstr>
      <vt:lpstr>4_side reveal</vt:lpstr>
      <vt:lpstr>5_side reveal</vt:lpstr>
      <vt:lpstr>Слайд</vt:lpstr>
      <vt:lpstr>Документ</vt:lpstr>
      <vt:lpstr>Професійна компетентність педагога  як одна з умов його  успішної професійної діяльності.  Нові підходи у викладанні української мови та літератури</vt:lpstr>
      <vt:lpstr>Професійна педагогічна компетентність</vt:lpstr>
      <vt:lpstr>Презентация PowerPoint</vt:lpstr>
      <vt:lpstr>Використання ІКТ з метою:</vt:lpstr>
      <vt:lpstr>Презентация PowerPoint</vt:lpstr>
      <vt:lpstr>Презентация PowerPoint</vt:lpstr>
      <vt:lpstr>Презентация PowerPoint</vt:lpstr>
      <vt:lpstr>Презентация PowerPoint</vt:lpstr>
      <vt:lpstr>Розвиток компетентності продуктивної творчої діяльності через групову форму роботи</vt:lpstr>
      <vt:lpstr>Презентация PowerPoint</vt:lpstr>
      <vt:lpstr>Інтерактивний плакат</vt:lpstr>
      <vt:lpstr>Презентация PowerPoint</vt:lpstr>
      <vt:lpstr>Презентация PowerPoint</vt:lpstr>
      <vt:lpstr>Добір дидактичних матеріалів в умовах дистанційного навчання</vt:lpstr>
      <vt:lpstr>ДИСТАНЦІЙНЕ (ЕЛЕКТРОННЕ) ЗАНЯТТЯ з використанням сервісу Classroom </vt:lpstr>
      <vt:lpstr>Практична частина</vt:lpstr>
      <vt:lpstr>Завдання „Асоціативний ряд”</vt:lpstr>
      <vt:lpstr>Виконання тренувальних тестів за програмою ЗНО</vt:lpstr>
      <vt:lpstr>Завдання: установіть відповідність</vt:lpstr>
      <vt:lpstr>Домашнє завдання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 формування інформаційно – комунікативної компетенції на уроках української мови та літератури Підготувала викладач Костюк Т.І.</dc:title>
  <dc:creator>User</dc:creator>
  <cp:lastModifiedBy>USER</cp:lastModifiedBy>
  <cp:revision>139</cp:revision>
  <cp:lastPrinted>2020-10-09T10:28:51Z</cp:lastPrinted>
  <dcterms:created xsi:type="dcterms:W3CDTF">2018-07-08T08:43:11Z</dcterms:created>
  <dcterms:modified xsi:type="dcterms:W3CDTF">2022-01-25T09:40:33Z</dcterms:modified>
</cp:coreProperties>
</file>