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2" r:id="rId1"/>
  </p:sldMasterIdLst>
  <p:notesMasterIdLst>
    <p:notesMasterId r:id="rId22"/>
  </p:notesMasterIdLst>
  <p:sldIdLst>
    <p:sldId id="261" r:id="rId2"/>
    <p:sldId id="291" r:id="rId3"/>
    <p:sldId id="292" r:id="rId4"/>
    <p:sldId id="263" r:id="rId5"/>
    <p:sldId id="264" r:id="rId6"/>
    <p:sldId id="265" r:id="rId7"/>
    <p:sldId id="262" r:id="rId8"/>
    <p:sldId id="274" r:id="rId9"/>
    <p:sldId id="275" r:id="rId10"/>
    <p:sldId id="277" r:id="rId11"/>
    <p:sldId id="278" r:id="rId12"/>
    <p:sldId id="283" r:id="rId13"/>
    <p:sldId id="284" r:id="rId14"/>
    <p:sldId id="281" r:id="rId15"/>
    <p:sldId id="280" r:id="rId16"/>
    <p:sldId id="285" r:id="rId17"/>
    <p:sldId id="286" r:id="rId18"/>
    <p:sldId id="279" r:id="rId19"/>
    <p:sldId id="290" r:id="rId20"/>
    <p:sldId id="287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29" autoAdjust="0"/>
    <p:restoredTop sz="94660"/>
  </p:normalViewPr>
  <p:slideViewPr>
    <p:cSldViewPr snapToGrid="0">
      <p:cViewPr varScale="1">
        <p:scale>
          <a:sx n="83" d="100"/>
          <a:sy n="83" d="100"/>
        </p:scale>
        <p:origin x="86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2BB4E5-197E-4F36-8093-5662283B5EE5}" type="datetimeFigureOut">
              <a:rPr lang="ru-RU" smtClean="0"/>
              <a:t>30.12.2024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B2E422-5A26-4695-A7F4-4022B92A0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6776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42EED-5868-4E29-AD0B-FDB0CDA0AC97}" type="datetimeFigureOut">
              <a:rPr lang="ru-RU" smtClean="0"/>
              <a:t>30.12.2024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6B057-5ABE-478E-BD5C-C6EA22A59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4383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42EED-5868-4E29-AD0B-FDB0CDA0AC97}" type="datetimeFigureOut">
              <a:rPr lang="ru-RU" smtClean="0"/>
              <a:t>30.12.2024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6B057-5ABE-478E-BD5C-C6EA22A59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825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42EED-5868-4E29-AD0B-FDB0CDA0AC97}" type="datetimeFigureOut">
              <a:rPr lang="ru-RU" smtClean="0"/>
              <a:t>30.12.2024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6B057-5ABE-478E-BD5C-C6EA22A59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8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42EED-5868-4E29-AD0B-FDB0CDA0AC97}" type="datetimeFigureOut">
              <a:rPr lang="ru-RU" smtClean="0"/>
              <a:t>30.12.2024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6B057-5ABE-478E-BD5C-C6EA22A59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3304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42EED-5868-4E29-AD0B-FDB0CDA0AC97}" type="datetimeFigureOut">
              <a:rPr lang="ru-RU" smtClean="0"/>
              <a:t>30.12.2024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6B057-5ABE-478E-BD5C-C6EA22A59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4723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42EED-5868-4E29-AD0B-FDB0CDA0AC97}" type="datetimeFigureOut">
              <a:rPr lang="ru-RU" smtClean="0"/>
              <a:t>30.12.2024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6B057-5ABE-478E-BD5C-C6EA22A59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0813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42EED-5868-4E29-AD0B-FDB0CDA0AC97}" type="datetimeFigureOut">
              <a:rPr lang="ru-RU" smtClean="0"/>
              <a:t>30.12.2024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6B057-5ABE-478E-BD5C-C6EA22A59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463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42EED-5868-4E29-AD0B-FDB0CDA0AC97}" type="datetimeFigureOut">
              <a:rPr lang="ru-RU" smtClean="0"/>
              <a:t>30.12.2024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6B057-5ABE-478E-BD5C-C6EA22A59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8415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6B057-5ABE-478E-BD5C-C6EA22A59384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42EED-5868-4E29-AD0B-FDB0CDA0AC97}" type="datetimeFigureOut">
              <a:rPr lang="ru-RU" smtClean="0"/>
              <a:t>30.12.2024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1592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42EED-5868-4E29-AD0B-FDB0CDA0AC97}" type="datetimeFigureOut">
              <a:rPr lang="ru-RU" smtClean="0"/>
              <a:t>30.12.2024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6B057-5ABE-478E-BD5C-C6EA22A59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9201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42EED-5868-4E29-AD0B-FDB0CDA0AC97}" type="datetimeFigureOut">
              <a:rPr lang="ru-RU" smtClean="0"/>
              <a:t>30.12.2024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6B057-5ABE-478E-BD5C-C6EA22A59384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783765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42EED-5868-4E29-AD0B-FDB0CDA0AC97}" type="datetimeFigureOut">
              <a:rPr lang="ru-RU" smtClean="0"/>
              <a:t>30.12.2024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6B057-5ABE-478E-BD5C-C6EA22A59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01125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42EED-5868-4E29-AD0B-FDB0CDA0AC97}" type="datetimeFigureOut">
              <a:rPr lang="ru-RU" smtClean="0"/>
              <a:t>30.12.2024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6B057-5ABE-478E-BD5C-C6EA22A59384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08506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42EED-5868-4E29-AD0B-FDB0CDA0AC97}" type="datetimeFigureOut">
              <a:rPr lang="ru-RU" smtClean="0"/>
              <a:t>30.12.2024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6B057-5ABE-478E-BD5C-C6EA22A59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22129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42EED-5868-4E29-AD0B-FDB0CDA0AC97}" type="datetimeFigureOut">
              <a:rPr lang="ru-RU" smtClean="0"/>
              <a:t>30.12.2024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6B057-5ABE-478E-BD5C-C6EA22A59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67848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42EED-5868-4E29-AD0B-FDB0CDA0AC97}" type="datetimeFigureOut">
              <a:rPr lang="ru-RU" smtClean="0"/>
              <a:t>30.12.2024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6B057-5ABE-478E-BD5C-C6EA22A59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5291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695545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417" b="1" i="0">
                <a:solidFill>
                  <a:srgbClr val="00002D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530148" y="1756727"/>
            <a:ext cx="3273954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rgbClr val="00002D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12/30/2024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58904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E42EED-5868-4E29-AD0B-FDB0CDA0AC97}" type="datetimeFigureOut">
              <a:rPr lang="ru-RU" smtClean="0"/>
              <a:t>30.12.2024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FA6B057-5ABE-478E-BD5C-C6EA22A593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5319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  <p:sldLayoutId id="2147483794" r:id="rId12"/>
    <p:sldLayoutId id="2147483795" r:id="rId13"/>
    <p:sldLayoutId id="2147483796" r:id="rId14"/>
    <p:sldLayoutId id="2147483797" r:id="rId15"/>
    <p:sldLayoutId id="2147483798" r:id="rId16"/>
    <p:sldLayoutId id="2147483799" r:id="rId17"/>
    <p:sldLayoutId id="2147483800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nva.com/" TargetMode="External"/><Relationship Id="rId2" Type="http://schemas.openxmlformats.org/officeDocument/2006/relationships/hyperlink" Target="https://gamma.app/signup?r=8jet9bhnoen4zsy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lipchamp.com/" TargetMode="External"/><Relationship Id="rId4" Type="http://schemas.openxmlformats.org/officeDocument/2006/relationships/hyperlink" Target="https://pictory.ai/?el=2000&amp;htrafficsource=pictoryblo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lumalabs.ai/dashboard/captures" TargetMode="External"/><Relationship Id="rId2" Type="http://schemas.openxmlformats.org/officeDocument/2006/relationships/hyperlink" Target="https://padlet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hatgpt.com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palette.fm/" TargetMode="External"/><Relationship Id="rId3" Type="http://schemas.openxmlformats.org/officeDocument/2006/relationships/hyperlink" Target="https://www.bing.com/create" TargetMode="External"/><Relationship Id="rId7" Type="http://schemas.openxmlformats.org/officeDocument/2006/relationships/hyperlink" Target="https://www.restorephotos.io/restore" TargetMode="External"/><Relationship Id="rId2" Type="http://schemas.openxmlformats.org/officeDocument/2006/relationships/hyperlink" Target="https://monica.im/uk/image-tools/ai-image-generator-from-tex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hotpot.ai/" TargetMode="External"/><Relationship Id="rId5" Type="http://schemas.openxmlformats.org/officeDocument/2006/relationships/hyperlink" Target="https://app.vizcom.ai/" TargetMode="External"/><Relationship Id="rId4" Type="http://schemas.openxmlformats.org/officeDocument/2006/relationships/hyperlink" Target="https://www.freepik.com/pikaso/sketch" TargetMode="External"/><Relationship Id="rId9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app.suno.ai/" TargetMode="External"/><Relationship Id="rId3" Type="http://schemas.openxmlformats.org/officeDocument/2006/relationships/hyperlink" Target="https://www.vidnoz.com/" TargetMode="External"/><Relationship Id="rId7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ketch.metademolab.com/" TargetMode="External"/><Relationship Id="rId5" Type="http://schemas.openxmlformats.org/officeDocument/2006/relationships/image" Target="../media/image14.png"/><Relationship Id="rId10" Type="http://schemas.openxmlformats.org/officeDocument/2006/relationships/hyperlink" Target="https://www.audioatlas.com/" TargetMode="External"/><Relationship Id="rId4" Type="http://schemas.openxmlformats.org/officeDocument/2006/relationships/hyperlink" Target="https://app.pixverse.ai/" TargetMode="External"/><Relationship Id="rId9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signup?r=8jet9bhnoen4zsy" TargetMode="External"/><Relationship Id="rId7" Type="http://schemas.openxmlformats.org/officeDocument/2006/relationships/image" Target="../media/image17.emf"/><Relationship Id="rId2" Type="http://schemas.openxmlformats.org/officeDocument/2006/relationships/hyperlink" Target="https://wepik.com/ai-presentations" TargetMode="Externa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s://www.grammarly.com/" TargetMode="External"/><Relationship Id="rId5" Type="http://schemas.openxmlformats.org/officeDocument/2006/relationships/hyperlink" Target="https://2txt.vercel.app/" TargetMode="External"/><Relationship Id="rId4" Type="http://schemas.openxmlformats.org/officeDocument/2006/relationships/hyperlink" Target="https://kazka.fun/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mon.gov.ua/news/bezplatnyi-kurs-vid-pochatkivtsia-do-eksperta-v-shi-mon-i-netpeak-group-pidpysaly-memorandum-pro-spivpratsiu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mon.gov.ua/storage/app/sites/1/news/2024/05/21/Instruktyvno.metodychni.rekomendatsiyi.shchodo.SHI.v.ZZSO-22.05.2024.pdf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cacds.org.ua/&#1096;&#1090;&#1091;&#1095;&#1085;&#1080;&#1081;-&#1110;&#1085;&#1090;&#1077;&#1083;&#1077;&#1082;&#1090;-ai-&#1097;&#1086;-&#1094;&#1077;-&#1090;&#1072;&#1082;&#1077;-&#1110;-&#1095;&#1086;&#1084;&#1091;-&#1094;&#1077;-&#1074;/" TargetMode="External"/><Relationship Id="rId2" Type="http://schemas.openxmlformats.org/officeDocument/2006/relationships/hyperlink" Target="https://mon.gov.ua/storage/app/sites/1/news/2024/05/21/Instruktyvno.metodychni.rekomendatsiyi.shchodo.SHI.v.ZZSO-22.05.2024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gamma.app/signup?r=8jet9bhnoen4zsy" TargetMode="External"/><Relationship Id="rId5" Type="http://schemas.openxmlformats.org/officeDocument/2006/relationships/hyperlink" Target="https://drive.google.com/drive/folders/1ntNA1rwXR1o0ba7f_1Eel4mFW97LSAY7?fbclid=IwZXh0bgNhZW0CMTAAAR15iu35hO86cZnBbCzpHaHg79U8guT4BSoh0lXqImhzv_gnKT4FaGi3e9U_aem_ATIU8e2d-zbL6i2YuqnIV_Dol9W7tPgHhyJ4_DCgJbdKluguQq3CiefzarSlaLLDeemDRDMQRxtN6hZFEFurfqfy" TargetMode="External"/><Relationship Id="rId4" Type="http://schemas.openxmlformats.org/officeDocument/2006/relationships/hyperlink" Target="https://blog.ithillel.ua/articles/how-ai-image-generation-work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143500" y="508000"/>
            <a:ext cx="6070070" cy="4500399"/>
          </a:xfrm>
          <a:prstGeom prst="rect">
            <a:avLst/>
          </a:prstGeom>
        </p:spPr>
        <p:txBody>
          <a:bodyPr vert="horz" wrap="square" lIns="0" tIns="11113" rIns="0" bIns="0" rtlCol="0" anchor="t">
            <a:spAutoFit/>
          </a:bodyPr>
          <a:lstStyle/>
          <a:p>
            <a:pPr marL="10583" marR="4233">
              <a:lnSpc>
                <a:spcPts val="5908"/>
              </a:lnSpc>
              <a:spcBef>
                <a:spcPts val="87"/>
              </a:spcBef>
            </a:pPr>
            <a:r>
              <a:rPr lang="uk-UA" b="1" dirty="0"/>
              <a:t>Розвиток ключових </a:t>
            </a:r>
            <a:r>
              <a:rPr lang="uk-UA" b="1" dirty="0" err="1"/>
              <a:t>компетентностей</a:t>
            </a:r>
            <a:r>
              <a:rPr lang="uk-UA" b="1" dirty="0"/>
              <a:t> учасників освітнього процесу за допомогою штучного інтелекту (ШІ)</a:t>
            </a:r>
            <a:r>
              <a:rPr lang="ru-RU" dirty="0"/>
              <a:t/>
            </a:r>
            <a:br>
              <a:rPr lang="ru-RU" dirty="0"/>
            </a:br>
            <a:endParaRPr sz="4708" dirty="0"/>
          </a:p>
        </p:txBody>
      </p:sp>
      <p:sp>
        <p:nvSpPr>
          <p:cNvPr id="6" name="object 6"/>
          <p:cNvSpPr txBox="1"/>
          <p:nvPr/>
        </p:nvSpPr>
        <p:spPr>
          <a:xfrm>
            <a:off x="6594898" y="5596678"/>
            <a:ext cx="4618672" cy="774464"/>
          </a:xfrm>
          <a:prstGeom prst="rect">
            <a:avLst/>
          </a:prstGeom>
        </p:spPr>
        <p:txBody>
          <a:bodyPr vert="horz" wrap="square" lIns="0" tIns="10054" rIns="0" bIns="0" rtlCol="0">
            <a:spAutoFit/>
          </a:bodyPr>
          <a:lstStyle/>
          <a:p>
            <a:pPr marL="10583" marR="706409">
              <a:spcBef>
                <a:spcPts val="79"/>
              </a:spcBef>
            </a:pPr>
            <a:r>
              <a:rPr lang="uk-UA" sz="1600" spc="-137" dirty="0">
                <a:solidFill>
                  <a:srgbClr val="00002D"/>
                </a:solidFill>
                <a:latin typeface="Verdana"/>
                <a:cs typeface="Verdana"/>
              </a:rPr>
              <a:t>Підготувала заступник директора з НВР</a:t>
            </a:r>
          </a:p>
          <a:p>
            <a:pPr marL="10583" marR="706409">
              <a:spcBef>
                <a:spcPts val="79"/>
              </a:spcBef>
            </a:pPr>
            <a:r>
              <a:rPr lang="uk-UA" sz="1600" spc="-137" dirty="0" smtClean="0">
                <a:solidFill>
                  <a:srgbClr val="00002D"/>
                </a:solidFill>
                <a:latin typeface="Verdana"/>
                <a:cs typeface="Verdana"/>
              </a:rPr>
              <a:t>ЗЗСО «</a:t>
            </a:r>
            <a:r>
              <a:rPr lang="uk-UA" sz="1600" spc="-137" dirty="0" err="1" smtClean="0">
                <a:solidFill>
                  <a:srgbClr val="00002D"/>
                </a:solidFill>
                <a:latin typeface="Verdana"/>
                <a:cs typeface="Verdana"/>
              </a:rPr>
              <a:t>Березичівський</a:t>
            </a:r>
            <a:r>
              <a:rPr lang="uk-UA" sz="1600" spc="-137" dirty="0" smtClean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lang="uk-UA" sz="1600" spc="-137" dirty="0">
                <a:solidFill>
                  <a:srgbClr val="00002D"/>
                </a:solidFill>
                <a:latin typeface="Verdana"/>
                <a:cs typeface="Verdana"/>
              </a:rPr>
              <a:t>ліцей»</a:t>
            </a:r>
          </a:p>
          <a:p>
            <a:pPr marL="10583" marR="706409">
              <a:spcBef>
                <a:spcPts val="79"/>
              </a:spcBef>
            </a:pPr>
            <a:r>
              <a:rPr lang="uk-UA" sz="1600" spc="-137" dirty="0">
                <a:solidFill>
                  <a:srgbClr val="00002D"/>
                </a:solidFill>
                <a:latin typeface="Verdana"/>
                <a:cs typeface="Verdana"/>
              </a:rPr>
              <a:t>Михальчук Н.С.</a:t>
            </a:r>
            <a:endParaRPr sz="1600" dirty="0">
              <a:latin typeface="Verdana"/>
              <a:cs typeface="Verdana"/>
            </a:endParaRPr>
          </a:p>
        </p:txBody>
      </p:sp>
      <p:pic>
        <p:nvPicPr>
          <p:cNvPr id="1026" name="Picture 2" descr="Більше 173 400 стокових ілюстрацій, векторної графіки та картинок  роялті-фрі на тему штучний інтелект - i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741" y="1638888"/>
            <a:ext cx="3677514" cy="3020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1428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1135975" cy="1320800"/>
          </a:xfrm>
        </p:spPr>
        <p:txBody>
          <a:bodyPr>
            <a:noAutofit/>
          </a:bodyPr>
          <a:lstStyle/>
          <a:p>
            <a:r>
              <a:rPr lang="uk-UA" sz="2000" dirty="0" smtClean="0">
                <a:solidFill>
                  <a:srgbClr val="0070C0"/>
                </a:solidFill>
              </a:rPr>
              <a:t>     </a:t>
            </a:r>
            <a:r>
              <a:rPr lang="uk-UA" sz="2000" dirty="0" smtClean="0">
                <a:solidFill>
                  <a:schemeClr val="accent1">
                    <a:lumMod val="75000"/>
                  </a:schemeClr>
                </a:solidFill>
              </a:rPr>
              <a:t>Державний </a:t>
            </a:r>
            <a:r>
              <a:rPr lang="uk-UA" sz="2000" dirty="0">
                <a:solidFill>
                  <a:schemeClr val="accent1">
                    <a:lumMod val="75000"/>
                  </a:schemeClr>
                </a:solidFill>
              </a:rPr>
              <a:t>стандарт базової і повної загальної середньої освіти визначає ключову компетентність як спеціально структурований комплекс характеристик (якостей) особистості, що дає можливість їй ефективно діяти у різних сферах життєдіяльності і належить до загальногалузевого змісту освітніх стандартів.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160589"/>
            <a:ext cx="11311466" cy="4923702"/>
          </a:xfrm>
        </p:spPr>
        <p:txBody>
          <a:bodyPr>
            <a:normAutofit/>
          </a:bodyPr>
          <a:lstStyle/>
          <a:p>
            <a:pPr lvl="0" algn="ctr"/>
            <a:r>
              <a:rPr lang="uk-UA" b="1" dirty="0">
                <a:solidFill>
                  <a:schemeClr val="tx1"/>
                </a:solidFill>
              </a:rPr>
              <a:t>Компетентності та Штучний Інтелект</a:t>
            </a:r>
            <a:endParaRPr lang="ru-RU" b="1" dirty="0">
              <a:solidFill>
                <a:schemeClr val="tx1"/>
              </a:solidFill>
            </a:endParaRPr>
          </a:p>
          <a:p>
            <a:r>
              <a:rPr lang="uk-UA" dirty="0">
                <a:solidFill>
                  <a:srgbClr val="0070C0"/>
                </a:solidFill>
              </a:rPr>
              <a:t> </a:t>
            </a:r>
            <a:r>
              <a:rPr lang="uk-UA" b="1" u="sng" dirty="0" smtClean="0">
                <a:solidFill>
                  <a:schemeClr val="tx1"/>
                </a:solidFill>
              </a:rPr>
              <a:t>Вільне </a:t>
            </a:r>
            <a:r>
              <a:rPr lang="uk-UA" b="1" u="sng" dirty="0">
                <a:solidFill>
                  <a:schemeClr val="tx1"/>
                </a:solidFill>
              </a:rPr>
              <a:t>володіння державною мовою</a:t>
            </a:r>
            <a:r>
              <a:rPr lang="uk-UA" dirty="0">
                <a:solidFill>
                  <a:schemeClr val="tx1"/>
                </a:solidFill>
              </a:rPr>
              <a:t>: </a:t>
            </a:r>
            <a:r>
              <a:rPr lang="uk-UA" dirty="0">
                <a:solidFill>
                  <a:srgbClr val="0070C0"/>
                </a:solidFill>
              </a:rPr>
              <a:t>за допомогою ШІ можна створити інтерактивні вправи, використовувати розпізнавання мови та автоматичну корекцію для поліпшення рівня </a:t>
            </a:r>
            <a:r>
              <a:rPr lang="uk-UA" dirty="0" err="1">
                <a:solidFill>
                  <a:srgbClr val="0070C0"/>
                </a:solidFill>
              </a:rPr>
              <a:t>мовної</a:t>
            </a:r>
            <a:r>
              <a:rPr lang="uk-UA" dirty="0">
                <a:solidFill>
                  <a:srgbClr val="0070C0"/>
                </a:solidFill>
              </a:rPr>
              <a:t> компетентності. </a:t>
            </a:r>
            <a:endParaRPr lang="ru-RU" dirty="0">
              <a:solidFill>
                <a:srgbClr val="0070C0"/>
              </a:solidFill>
            </a:endParaRPr>
          </a:p>
          <a:p>
            <a:pPr lvl="0"/>
            <a:r>
              <a:rPr lang="uk-UA" b="1" u="sng" dirty="0">
                <a:solidFill>
                  <a:schemeClr val="tx1"/>
                </a:solidFill>
              </a:rPr>
              <a:t>Спілкування іноземними мовами: </a:t>
            </a:r>
            <a:r>
              <a:rPr lang="uk-UA" dirty="0">
                <a:solidFill>
                  <a:srgbClr val="0070C0"/>
                </a:solidFill>
              </a:rPr>
              <a:t>ШІ може надавати можливості для практики вдосконалення навичок читання, аудіювання, говоріння та письма через інтерактивні вправи.</a:t>
            </a:r>
            <a:endParaRPr lang="ru-RU" dirty="0">
              <a:solidFill>
                <a:srgbClr val="0070C0"/>
              </a:solidFill>
            </a:endParaRPr>
          </a:p>
          <a:p>
            <a:pPr lvl="0"/>
            <a:r>
              <a:rPr lang="uk-UA" b="1" u="sng" dirty="0">
                <a:solidFill>
                  <a:schemeClr val="tx1"/>
                </a:solidFill>
              </a:rPr>
              <a:t>Математична грамотність</a:t>
            </a:r>
            <a:r>
              <a:rPr lang="uk-UA" b="1" u="sng" dirty="0">
                <a:solidFill>
                  <a:srgbClr val="0070C0"/>
                </a:solidFill>
              </a:rPr>
              <a:t>: </a:t>
            </a:r>
            <a:r>
              <a:rPr lang="uk-UA" dirty="0">
                <a:solidFill>
                  <a:srgbClr val="0070C0"/>
                </a:solidFill>
              </a:rPr>
              <a:t>ШІ може надавати інтерактивні вправи для розвитку логічного мислення та аналітичних навичок.</a:t>
            </a:r>
            <a:endParaRPr lang="ru-RU" dirty="0">
              <a:solidFill>
                <a:srgbClr val="0070C0"/>
              </a:solidFill>
            </a:endParaRPr>
          </a:p>
          <a:p>
            <a:pPr lvl="0"/>
            <a:r>
              <a:rPr lang="uk-UA" b="1" u="sng" dirty="0">
                <a:solidFill>
                  <a:schemeClr val="tx1"/>
                </a:solidFill>
              </a:rPr>
              <a:t>Компетентності в природничих науках та технологіях: </a:t>
            </a:r>
            <a:r>
              <a:rPr lang="uk-UA" dirty="0">
                <a:solidFill>
                  <a:srgbClr val="0070C0"/>
                </a:solidFill>
              </a:rPr>
              <a:t>ШІ може надавати інтерактивні вправи та завдання, які допомагають зрозуміти принципи та концепції в галузі природничих наук, техніки та технологій.</a:t>
            </a:r>
            <a:endParaRPr lang="ru-RU" dirty="0">
              <a:solidFill>
                <a:srgbClr val="0070C0"/>
              </a:solidFill>
            </a:endParaRPr>
          </a:p>
          <a:p>
            <a:pPr lvl="0"/>
            <a:r>
              <a:rPr lang="uk-UA" b="1" u="sng" dirty="0">
                <a:solidFill>
                  <a:schemeClr val="tx1"/>
                </a:solidFill>
              </a:rPr>
              <a:t>Екологічна грамотність та здорове життя: </a:t>
            </a:r>
            <a:r>
              <a:rPr lang="uk-UA" dirty="0">
                <a:solidFill>
                  <a:srgbClr val="0070C0"/>
                </a:solidFill>
              </a:rPr>
              <a:t>ШІ може надавати інформацію та освітній матеріал про екологічні питання та впроваджує екологічно свідомий спосіб життя.</a:t>
            </a:r>
            <a:endParaRPr lang="ru-RU" dirty="0">
              <a:solidFill>
                <a:srgbClr val="0070C0"/>
              </a:solidFill>
            </a:endParaRPr>
          </a:p>
          <a:p>
            <a:pPr lvl="0"/>
            <a:r>
              <a:rPr lang="uk-UA" sz="1300" b="1" u="sng" dirty="0">
                <a:solidFill>
                  <a:srgbClr val="0070C0"/>
                </a:solidFill>
              </a:rPr>
              <a:t> 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490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1135975" cy="1320800"/>
          </a:xfrm>
        </p:spPr>
        <p:txBody>
          <a:bodyPr>
            <a:noAutofit/>
          </a:bodyPr>
          <a:lstStyle/>
          <a:p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701964"/>
            <a:ext cx="10997430" cy="6382327"/>
          </a:xfrm>
        </p:spPr>
        <p:txBody>
          <a:bodyPr>
            <a:normAutofit/>
          </a:bodyPr>
          <a:lstStyle/>
          <a:p>
            <a:pPr lvl="0" algn="ctr"/>
            <a:r>
              <a:rPr lang="uk-UA" sz="2400" dirty="0">
                <a:solidFill>
                  <a:schemeClr val="accent2">
                    <a:lumMod val="50000"/>
                  </a:schemeClr>
                </a:solidFill>
              </a:rPr>
              <a:t>Компетентності та Штучний Інтелект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uk-UA" dirty="0">
                <a:solidFill>
                  <a:schemeClr val="accent2">
                    <a:lumMod val="50000"/>
                  </a:schemeClr>
                </a:solidFill>
              </a:rPr>
              <a:t> </a:t>
            </a:r>
            <a:r>
              <a:rPr lang="uk-UA" b="1" u="sng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b="1" u="sng" dirty="0">
                <a:solidFill>
                  <a:schemeClr val="tx1"/>
                </a:solidFill>
              </a:rPr>
              <a:t>Інформаційно-цифрова компетентність</a:t>
            </a:r>
            <a:r>
              <a:rPr lang="uk-UA" b="1" u="sng" dirty="0">
                <a:solidFill>
                  <a:srgbClr val="0070C0"/>
                </a:solidFill>
              </a:rPr>
              <a:t>: </a:t>
            </a:r>
            <a:r>
              <a:rPr lang="uk-UA" dirty="0">
                <a:solidFill>
                  <a:srgbClr val="0070C0"/>
                </a:solidFill>
              </a:rPr>
              <a:t>ШІ надає інструменти для навчання діалогу , цифрової грамотності та ефективного використання технологій комунікації.</a:t>
            </a:r>
            <a:endParaRPr lang="ru-RU" dirty="0">
              <a:solidFill>
                <a:srgbClr val="0070C0"/>
              </a:solidFill>
            </a:endParaRPr>
          </a:p>
          <a:p>
            <a:pPr lvl="0"/>
            <a:r>
              <a:rPr lang="uk-UA" b="1" u="sng" dirty="0">
                <a:solidFill>
                  <a:schemeClr val="tx1"/>
                </a:solidFill>
              </a:rPr>
              <a:t>Уміння вчитися впродовж </a:t>
            </a:r>
            <a:r>
              <a:rPr lang="uk-UA" b="1" u="sng" dirty="0" smtClean="0">
                <a:solidFill>
                  <a:schemeClr val="tx1"/>
                </a:solidFill>
              </a:rPr>
              <a:t>життя, і</a:t>
            </a:r>
            <a:r>
              <a:rPr lang="uk-UA" b="1" dirty="0" smtClean="0"/>
              <a:t>ніціативність </a:t>
            </a:r>
            <a:r>
              <a:rPr lang="uk-UA" b="1" dirty="0"/>
              <a:t>і </a:t>
            </a:r>
            <a:r>
              <a:rPr lang="uk-UA" b="1" dirty="0" smtClean="0"/>
              <a:t>підприємливість:</a:t>
            </a:r>
            <a:r>
              <a:rPr lang="uk-UA" b="1" u="sng" dirty="0" smtClean="0">
                <a:solidFill>
                  <a:schemeClr val="tx1"/>
                </a:solidFill>
              </a:rPr>
              <a:t> </a:t>
            </a:r>
            <a:r>
              <a:rPr lang="uk-UA" dirty="0">
                <a:solidFill>
                  <a:srgbClr val="0070C0"/>
                </a:solidFill>
              </a:rPr>
              <a:t>ШІ надає доступ до різноманітних онлайн-курсів, навчальних ресурсів і інструментів самоосвіти, які допомагають постійно навчатися та вдосконалювати свої навички.</a:t>
            </a:r>
            <a:endParaRPr lang="ru-RU" dirty="0">
              <a:solidFill>
                <a:srgbClr val="0070C0"/>
              </a:solidFill>
            </a:endParaRPr>
          </a:p>
          <a:p>
            <a:pPr lvl="0"/>
            <a:r>
              <a:rPr lang="uk-UA" b="1" u="sng" dirty="0">
                <a:solidFill>
                  <a:schemeClr val="tx1"/>
                </a:solidFill>
              </a:rPr>
              <a:t>Соціальна та громадянська компетентності: </a:t>
            </a:r>
            <a:r>
              <a:rPr lang="uk-UA" dirty="0">
                <a:solidFill>
                  <a:srgbClr val="0070C0"/>
                </a:solidFill>
              </a:rPr>
              <a:t>ШІ може включати спеціальні вправи, які сприяють розвитку громадянської свідомості, участі в громадському житті та розв’язанню соціальних проблем.</a:t>
            </a:r>
            <a:endParaRPr lang="ru-RU" dirty="0">
              <a:solidFill>
                <a:srgbClr val="0070C0"/>
              </a:solidFill>
            </a:endParaRPr>
          </a:p>
          <a:p>
            <a:pPr lvl="0"/>
            <a:r>
              <a:rPr lang="uk-UA" b="1" u="sng" dirty="0">
                <a:solidFill>
                  <a:schemeClr val="tx1"/>
                </a:solidFill>
              </a:rPr>
              <a:t>Обізнаність та здатність до самовираження у сфері культури: </a:t>
            </a:r>
            <a:r>
              <a:rPr lang="uk-UA" dirty="0">
                <a:solidFill>
                  <a:srgbClr val="0070C0"/>
                </a:solidFill>
              </a:rPr>
              <a:t>ШІ може надавати завдання та вправи, що сприяють розумінню різних культур.</a:t>
            </a:r>
            <a:endParaRPr lang="ru-RU" dirty="0">
              <a:solidFill>
                <a:srgbClr val="0070C0"/>
              </a:solidFill>
            </a:endParaRPr>
          </a:p>
          <a:p>
            <a:r>
              <a:rPr lang="uk-UA" b="1" dirty="0"/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7146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84717" y="2351625"/>
            <a:ext cx="11183196" cy="4118349"/>
          </a:xfrm>
          <a:prstGeom prst="rect">
            <a:avLst/>
          </a:prstGeom>
        </p:spPr>
        <p:txBody>
          <a:bodyPr vert="horz" wrap="square" lIns="0" tIns="8043" rIns="0" bIns="0" rtlCol="0">
            <a:spAutoFit/>
          </a:bodyPr>
          <a:lstStyle/>
          <a:p>
            <a:pPr marL="8467" marR="41912">
              <a:lnSpc>
                <a:spcPct val="125000"/>
              </a:lnSpc>
              <a:spcBef>
                <a:spcPts val="63"/>
              </a:spcBef>
            </a:pPr>
            <a:r>
              <a:rPr sz="2300" b="1" dirty="0">
                <a:solidFill>
                  <a:srgbClr val="0070C0"/>
                </a:solidFill>
                <a:latin typeface="Arial"/>
                <a:cs typeface="Arial"/>
              </a:rPr>
              <a:t>Штучний</a:t>
            </a:r>
            <a:r>
              <a:rPr sz="2300" b="1" spc="-37" dirty="0">
                <a:solidFill>
                  <a:srgbClr val="0070C0"/>
                </a:solidFill>
                <a:latin typeface="Arial"/>
                <a:cs typeface="Arial"/>
              </a:rPr>
              <a:t> </a:t>
            </a:r>
            <a:r>
              <a:rPr sz="2300" b="1" dirty="0">
                <a:solidFill>
                  <a:srgbClr val="0070C0"/>
                </a:solidFill>
                <a:latin typeface="Arial"/>
                <a:cs typeface="Arial"/>
              </a:rPr>
              <a:t>інтелект</a:t>
            </a:r>
            <a:r>
              <a:rPr sz="2300" b="1" spc="-37" dirty="0">
                <a:solidFill>
                  <a:srgbClr val="0070C0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002060"/>
                </a:solidFill>
                <a:latin typeface="+mj-lt"/>
                <a:cs typeface="Microsoft Sans Serif"/>
              </a:rPr>
              <a:t>(</a:t>
            </a:r>
            <a:r>
              <a:rPr sz="2400" b="1" dirty="0">
                <a:solidFill>
                  <a:srgbClr val="002060"/>
                </a:solidFill>
                <a:latin typeface="+mj-lt"/>
                <a:cs typeface="Arial"/>
              </a:rPr>
              <a:t>ШІ</a:t>
            </a:r>
            <a:r>
              <a:rPr sz="2400" dirty="0">
                <a:solidFill>
                  <a:srgbClr val="002060"/>
                </a:solidFill>
                <a:latin typeface="+mj-lt"/>
                <a:cs typeface="Microsoft Sans Serif"/>
              </a:rPr>
              <a:t>,</a:t>
            </a:r>
            <a:r>
              <a:rPr sz="2400" spc="-10" dirty="0">
                <a:solidFill>
                  <a:srgbClr val="002060"/>
                </a:solidFill>
                <a:latin typeface="+mj-lt"/>
                <a:cs typeface="Microsoft Sans Serif"/>
              </a:rPr>
              <a:t> </a:t>
            </a:r>
            <a:r>
              <a:rPr sz="2400" dirty="0">
                <a:solidFill>
                  <a:srgbClr val="002060"/>
                </a:solidFill>
                <a:latin typeface="+mj-lt"/>
                <a:cs typeface="Microsoft Sans Serif"/>
              </a:rPr>
              <a:t>в</a:t>
            </a:r>
            <a:r>
              <a:rPr sz="2400" spc="-10" dirty="0">
                <a:solidFill>
                  <a:srgbClr val="002060"/>
                </a:solidFill>
                <a:latin typeface="+mj-lt"/>
                <a:cs typeface="Microsoft Sans Serif"/>
              </a:rPr>
              <a:t> </a:t>
            </a:r>
            <a:r>
              <a:rPr sz="2400" spc="-7" dirty="0">
                <a:solidFill>
                  <a:srgbClr val="002060"/>
                </a:solidFill>
                <a:latin typeface="+mj-lt"/>
                <a:cs typeface="Microsoft Sans Serif"/>
              </a:rPr>
              <a:t>англійській</a:t>
            </a:r>
            <a:r>
              <a:rPr sz="2400" spc="-10" dirty="0">
                <a:solidFill>
                  <a:srgbClr val="002060"/>
                </a:solidFill>
                <a:latin typeface="+mj-lt"/>
                <a:cs typeface="Microsoft Sans Serif"/>
              </a:rPr>
              <a:t> </a:t>
            </a:r>
            <a:r>
              <a:rPr sz="2400" spc="-17" dirty="0">
                <a:solidFill>
                  <a:srgbClr val="002060"/>
                </a:solidFill>
                <a:latin typeface="+mj-lt"/>
                <a:cs typeface="Microsoft Sans Serif"/>
              </a:rPr>
              <a:t>транскрипції-</a:t>
            </a:r>
            <a:r>
              <a:rPr sz="2400" b="1" dirty="0">
                <a:solidFill>
                  <a:srgbClr val="002060"/>
                </a:solidFill>
                <a:latin typeface="+mj-lt"/>
                <a:cs typeface="Arial"/>
              </a:rPr>
              <a:t>АІ</a:t>
            </a:r>
            <a:r>
              <a:rPr sz="2400" dirty="0">
                <a:solidFill>
                  <a:srgbClr val="002060"/>
                </a:solidFill>
                <a:latin typeface="+mj-lt"/>
                <a:cs typeface="Microsoft Sans Serif"/>
              </a:rPr>
              <a:t>)</a:t>
            </a:r>
            <a:r>
              <a:rPr sz="2400" spc="-7" dirty="0">
                <a:solidFill>
                  <a:srgbClr val="002060"/>
                </a:solidFill>
                <a:latin typeface="+mj-lt"/>
                <a:cs typeface="Microsoft Sans Serif"/>
              </a:rPr>
              <a:t> </a:t>
            </a:r>
            <a:r>
              <a:rPr sz="2400" dirty="0">
                <a:solidFill>
                  <a:srgbClr val="002060"/>
                </a:solidFill>
                <a:latin typeface="+mj-lt"/>
                <a:cs typeface="Microsoft Sans Serif"/>
              </a:rPr>
              <a:t>-</a:t>
            </a:r>
            <a:r>
              <a:rPr sz="2400" spc="-10" dirty="0">
                <a:solidFill>
                  <a:srgbClr val="002060"/>
                </a:solidFill>
                <a:latin typeface="+mj-lt"/>
                <a:cs typeface="Microsoft Sans Serif"/>
              </a:rPr>
              <a:t> </a:t>
            </a:r>
            <a:r>
              <a:rPr sz="2400" dirty="0">
                <a:solidFill>
                  <a:srgbClr val="002060"/>
                </a:solidFill>
                <a:latin typeface="+mj-lt"/>
                <a:cs typeface="Microsoft Sans Serif"/>
              </a:rPr>
              <a:t>це</a:t>
            </a:r>
            <a:r>
              <a:rPr sz="2400" spc="-10" dirty="0">
                <a:solidFill>
                  <a:srgbClr val="002060"/>
                </a:solidFill>
                <a:latin typeface="+mj-lt"/>
                <a:cs typeface="Microsoft Sans Serif"/>
              </a:rPr>
              <a:t> </a:t>
            </a:r>
            <a:r>
              <a:rPr sz="2400" dirty="0">
                <a:solidFill>
                  <a:srgbClr val="002060"/>
                </a:solidFill>
                <a:latin typeface="+mj-lt"/>
                <a:cs typeface="Microsoft Sans Serif"/>
              </a:rPr>
              <a:t>галузь</a:t>
            </a:r>
            <a:r>
              <a:rPr sz="2400" spc="-10" dirty="0">
                <a:solidFill>
                  <a:srgbClr val="002060"/>
                </a:solidFill>
                <a:latin typeface="+mj-lt"/>
                <a:cs typeface="Microsoft Sans Serif"/>
              </a:rPr>
              <a:t> </a:t>
            </a:r>
            <a:r>
              <a:rPr sz="2400" spc="-7" dirty="0">
                <a:solidFill>
                  <a:srgbClr val="002060"/>
                </a:solidFill>
                <a:latin typeface="+mj-lt"/>
                <a:cs typeface="Microsoft Sans Serif"/>
              </a:rPr>
              <a:t>комп'ютерних наук,</a:t>
            </a:r>
            <a:r>
              <a:rPr sz="2400" spc="-67" dirty="0">
                <a:solidFill>
                  <a:srgbClr val="002060"/>
                </a:solidFill>
                <a:latin typeface="+mj-lt"/>
                <a:cs typeface="Microsoft Sans Serif"/>
              </a:rPr>
              <a:t> </a:t>
            </a:r>
            <a:r>
              <a:rPr sz="2400" dirty="0">
                <a:solidFill>
                  <a:srgbClr val="002060"/>
                </a:solidFill>
                <a:latin typeface="+mj-lt"/>
                <a:cs typeface="Microsoft Sans Serif"/>
              </a:rPr>
              <a:t>яка</a:t>
            </a:r>
            <a:r>
              <a:rPr sz="2400" spc="-67" dirty="0">
                <a:solidFill>
                  <a:srgbClr val="002060"/>
                </a:solidFill>
                <a:latin typeface="+mj-lt"/>
                <a:cs typeface="Microsoft Sans Serif"/>
              </a:rPr>
              <a:t> </a:t>
            </a:r>
            <a:r>
              <a:rPr sz="2400" spc="-7" dirty="0">
                <a:solidFill>
                  <a:srgbClr val="002060"/>
                </a:solidFill>
                <a:latin typeface="+mj-lt"/>
                <a:cs typeface="Microsoft Sans Serif"/>
              </a:rPr>
              <a:t>займається</a:t>
            </a:r>
            <a:r>
              <a:rPr sz="2400" spc="-63" dirty="0">
                <a:solidFill>
                  <a:srgbClr val="002060"/>
                </a:solidFill>
                <a:latin typeface="+mj-lt"/>
                <a:cs typeface="Microsoft Sans Serif"/>
              </a:rPr>
              <a:t> </a:t>
            </a:r>
            <a:r>
              <a:rPr sz="2400" dirty="0">
                <a:solidFill>
                  <a:srgbClr val="002060"/>
                </a:solidFill>
                <a:latin typeface="+mj-lt"/>
                <a:cs typeface="Microsoft Sans Serif"/>
              </a:rPr>
              <a:t>створенням</a:t>
            </a:r>
            <a:r>
              <a:rPr sz="2400" spc="-67" dirty="0">
                <a:solidFill>
                  <a:srgbClr val="002060"/>
                </a:solidFill>
                <a:latin typeface="+mj-lt"/>
                <a:cs typeface="Microsoft Sans Serif"/>
              </a:rPr>
              <a:t> </a:t>
            </a:r>
            <a:r>
              <a:rPr sz="2400" dirty="0">
                <a:solidFill>
                  <a:srgbClr val="002060"/>
                </a:solidFill>
                <a:latin typeface="+mj-lt"/>
                <a:cs typeface="Microsoft Sans Serif"/>
              </a:rPr>
              <a:t>систем,</a:t>
            </a:r>
            <a:r>
              <a:rPr sz="2400" spc="-63" dirty="0">
                <a:solidFill>
                  <a:srgbClr val="002060"/>
                </a:solidFill>
                <a:latin typeface="+mj-lt"/>
                <a:cs typeface="Microsoft Sans Serif"/>
              </a:rPr>
              <a:t> </a:t>
            </a:r>
            <a:r>
              <a:rPr sz="2400" dirty="0">
                <a:solidFill>
                  <a:srgbClr val="002060"/>
                </a:solidFill>
                <a:latin typeface="+mj-lt"/>
                <a:cs typeface="Microsoft Sans Serif"/>
              </a:rPr>
              <a:t>що</a:t>
            </a:r>
            <a:r>
              <a:rPr sz="2400" spc="-67" dirty="0">
                <a:solidFill>
                  <a:srgbClr val="002060"/>
                </a:solidFill>
                <a:latin typeface="+mj-lt"/>
                <a:cs typeface="Microsoft Sans Serif"/>
              </a:rPr>
              <a:t> </a:t>
            </a:r>
            <a:r>
              <a:rPr sz="2400" dirty="0">
                <a:solidFill>
                  <a:srgbClr val="002060"/>
                </a:solidFill>
                <a:latin typeface="+mj-lt"/>
                <a:cs typeface="Microsoft Sans Serif"/>
              </a:rPr>
              <a:t>відтворюють</a:t>
            </a:r>
            <a:r>
              <a:rPr sz="2400" spc="-67" dirty="0">
                <a:solidFill>
                  <a:srgbClr val="002060"/>
                </a:solidFill>
                <a:latin typeface="+mj-lt"/>
                <a:cs typeface="Microsoft Sans Serif"/>
              </a:rPr>
              <a:t> </a:t>
            </a:r>
            <a:r>
              <a:rPr sz="2400" dirty="0">
                <a:solidFill>
                  <a:srgbClr val="002060"/>
                </a:solidFill>
                <a:latin typeface="+mj-lt"/>
                <a:cs typeface="Microsoft Sans Serif"/>
              </a:rPr>
              <a:t>здатність</a:t>
            </a:r>
            <a:r>
              <a:rPr sz="2400" spc="-63" dirty="0">
                <a:solidFill>
                  <a:srgbClr val="002060"/>
                </a:solidFill>
                <a:latin typeface="+mj-lt"/>
                <a:cs typeface="Microsoft Sans Serif"/>
              </a:rPr>
              <a:t> </a:t>
            </a:r>
            <a:r>
              <a:rPr sz="2400" dirty="0">
                <a:solidFill>
                  <a:srgbClr val="002060"/>
                </a:solidFill>
                <a:latin typeface="+mj-lt"/>
                <a:cs typeface="Microsoft Sans Serif"/>
              </a:rPr>
              <a:t>людини</a:t>
            </a:r>
            <a:r>
              <a:rPr sz="2400" spc="-67" dirty="0">
                <a:solidFill>
                  <a:srgbClr val="002060"/>
                </a:solidFill>
                <a:latin typeface="+mj-lt"/>
                <a:cs typeface="Microsoft Sans Serif"/>
              </a:rPr>
              <a:t> </a:t>
            </a:r>
            <a:r>
              <a:rPr sz="2400" spc="-17" dirty="0">
                <a:solidFill>
                  <a:srgbClr val="002060"/>
                </a:solidFill>
                <a:latin typeface="+mj-lt"/>
                <a:cs typeface="Microsoft Sans Serif"/>
              </a:rPr>
              <a:t>до </a:t>
            </a:r>
            <a:r>
              <a:rPr sz="2400" spc="-13" dirty="0">
                <a:solidFill>
                  <a:srgbClr val="002060"/>
                </a:solidFill>
                <a:latin typeface="+mj-lt"/>
                <a:cs typeface="Microsoft Sans Serif"/>
              </a:rPr>
              <a:t>розумового</a:t>
            </a:r>
            <a:r>
              <a:rPr sz="2400" spc="-30" dirty="0">
                <a:solidFill>
                  <a:srgbClr val="002060"/>
                </a:solidFill>
                <a:latin typeface="+mj-lt"/>
                <a:cs typeface="Microsoft Sans Serif"/>
              </a:rPr>
              <a:t> </a:t>
            </a:r>
            <a:r>
              <a:rPr sz="2400" dirty="0">
                <a:solidFill>
                  <a:srgbClr val="002060"/>
                </a:solidFill>
                <a:latin typeface="+mj-lt"/>
                <a:cs typeface="Microsoft Sans Serif"/>
              </a:rPr>
              <a:t>мислення</a:t>
            </a:r>
            <a:r>
              <a:rPr sz="2400" spc="-30" dirty="0">
                <a:solidFill>
                  <a:srgbClr val="002060"/>
                </a:solidFill>
                <a:latin typeface="+mj-lt"/>
                <a:cs typeface="Microsoft Sans Serif"/>
              </a:rPr>
              <a:t> </a:t>
            </a:r>
            <a:r>
              <a:rPr sz="2400" dirty="0">
                <a:solidFill>
                  <a:srgbClr val="002060"/>
                </a:solidFill>
                <a:latin typeface="+mj-lt"/>
                <a:cs typeface="Microsoft Sans Serif"/>
              </a:rPr>
              <a:t>та</a:t>
            </a:r>
            <a:r>
              <a:rPr sz="2400" spc="-30" dirty="0">
                <a:solidFill>
                  <a:srgbClr val="002060"/>
                </a:solidFill>
                <a:latin typeface="+mj-lt"/>
                <a:cs typeface="Microsoft Sans Serif"/>
              </a:rPr>
              <a:t> </a:t>
            </a:r>
            <a:r>
              <a:rPr sz="2400" dirty="0">
                <a:solidFill>
                  <a:srgbClr val="002060"/>
                </a:solidFill>
                <a:latin typeface="+mj-lt"/>
                <a:cs typeface="Microsoft Sans Serif"/>
              </a:rPr>
              <a:t>прийняття</a:t>
            </a:r>
            <a:r>
              <a:rPr sz="2400" spc="-27" dirty="0">
                <a:solidFill>
                  <a:srgbClr val="002060"/>
                </a:solidFill>
                <a:latin typeface="+mj-lt"/>
                <a:cs typeface="Microsoft Sans Serif"/>
              </a:rPr>
              <a:t> </a:t>
            </a:r>
            <a:r>
              <a:rPr sz="2400" dirty="0">
                <a:solidFill>
                  <a:srgbClr val="002060"/>
                </a:solidFill>
                <a:latin typeface="+mj-lt"/>
                <a:cs typeface="Microsoft Sans Serif"/>
              </a:rPr>
              <a:t>рішень.</a:t>
            </a:r>
            <a:r>
              <a:rPr sz="2400" spc="-30" dirty="0">
                <a:solidFill>
                  <a:srgbClr val="002060"/>
                </a:solidFill>
                <a:latin typeface="+mj-lt"/>
                <a:cs typeface="Microsoft Sans Serif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Штучний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інтелект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—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це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здатність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комп’ютерів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та машин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мислити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й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вирішувати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завдання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які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зазвичай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вимагають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людського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інтелекту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.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Іншими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словами,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це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імітація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людського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мозку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машинами,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які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можуть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навчатися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розмірковувати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робити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висновки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та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діяти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відповідним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чином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. У широкому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розумінні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«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штучним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інтелектом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»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називають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низку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технологій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що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наслідують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функції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головного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мозку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та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допомагають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виконувати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 «</a:t>
            </a:r>
            <a:r>
              <a:rPr lang="ru-RU" sz="2400" dirty="0" err="1">
                <a:solidFill>
                  <a:srgbClr val="002060"/>
                </a:solidFill>
                <a:latin typeface="+mj-lt"/>
              </a:rPr>
              <a:t>інтелектуальну</a:t>
            </a:r>
            <a:r>
              <a:rPr lang="ru-RU" sz="2400" dirty="0">
                <a:solidFill>
                  <a:srgbClr val="002060"/>
                </a:solidFill>
                <a:latin typeface="+mj-lt"/>
              </a:rPr>
              <a:t>» </a:t>
            </a:r>
            <a:r>
              <a:rPr lang="ru-RU" sz="2400">
                <a:solidFill>
                  <a:srgbClr val="002060"/>
                </a:solidFill>
                <a:latin typeface="+mj-lt"/>
              </a:rPr>
              <a:t>роботу</a:t>
            </a:r>
            <a:r>
              <a:rPr lang="ru-RU" sz="2400" smtClean="0">
                <a:solidFill>
                  <a:srgbClr val="002060"/>
                </a:solidFill>
                <a:latin typeface="+mj-lt"/>
              </a:rPr>
              <a:t>.</a:t>
            </a:r>
            <a:endParaRPr sz="2800" dirty="0">
              <a:solidFill>
                <a:srgbClr val="002060"/>
              </a:solidFill>
              <a:latin typeface="+mj-lt"/>
              <a:cs typeface="Microsoft Sans Serif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432667" y="352800"/>
            <a:ext cx="3073399" cy="1758949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93183" y="291159"/>
            <a:ext cx="7584440" cy="166498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277283" rIns="0" bIns="0" rtlCol="0" anchor="t">
            <a:spAutoFit/>
          </a:bodyPr>
          <a:lstStyle/>
          <a:p>
            <a:pPr marL="437325" marR="718433">
              <a:lnSpc>
                <a:spcPts val="5387"/>
              </a:lnSpc>
              <a:spcBef>
                <a:spcPts val="2183"/>
              </a:spcBef>
            </a:pPr>
            <a:r>
              <a:rPr sz="5367" dirty="0"/>
              <a:t>Що</a:t>
            </a:r>
            <a:r>
              <a:rPr sz="5367" spc="-10" dirty="0"/>
              <a:t> </a:t>
            </a:r>
            <a:r>
              <a:rPr sz="5367" dirty="0"/>
              <a:t>таке</a:t>
            </a:r>
            <a:r>
              <a:rPr sz="5367" spc="-3" dirty="0"/>
              <a:t> </a:t>
            </a:r>
            <a:r>
              <a:rPr sz="5367" spc="-7" dirty="0"/>
              <a:t>ШТУЧНИЙ ІНТЕЛЕКТ?</a:t>
            </a:r>
            <a:endParaRPr sz="5367"/>
          </a:p>
        </p:txBody>
      </p:sp>
    </p:spTree>
    <p:extLst>
      <p:ext uri="{BB962C8B-B14F-4D97-AF65-F5344CB8AC3E}">
        <p14:creationId xmlns:p14="http://schemas.microsoft.com/office/powerpoint/2010/main" val="2999446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096000" y="3110869"/>
            <a:ext cx="6089227" cy="3747347"/>
          </a:xfrm>
          <a:custGeom>
            <a:avLst/>
            <a:gdLst/>
            <a:ahLst/>
            <a:cxnLst/>
            <a:rect l="l" t="t" r="r" b="b"/>
            <a:pathLst>
              <a:path w="9133840" h="5621020">
                <a:moveTo>
                  <a:pt x="9133629" y="5620695"/>
                </a:moveTo>
                <a:lnTo>
                  <a:pt x="0" y="5620695"/>
                </a:lnTo>
                <a:lnTo>
                  <a:pt x="0" y="0"/>
                </a:lnTo>
                <a:lnTo>
                  <a:pt x="9133629" y="0"/>
                </a:lnTo>
                <a:lnTo>
                  <a:pt x="9133629" y="562069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2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343" y="308613"/>
            <a:ext cx="2012949" cy="1320799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274286" y="245688"/>
            <a:ext cx="2650067" cy="497637"/>
          </a:xfrm>
          <a:prstGeom prst="rect">
            <a:avLst/>
          </a:prstGeom>
        </p:spPr>
        <p:txBody>
          <a:bodyPr vert="horz" wrap="square" lIns="0" tIns="10160" rIns="0" bIns="0" rtlCol="0" anchor="t">
            <a:spAutoFit/>
          </a:bodyPr>
          <a:lstStyle/>
          <a:p>
            <a:pPr marL="8467">
              <a:spcBef>
                <a:spcPts val="80"/>
              </a:spcBef>
            </a:pPr>
            <a:r>
              <a:rPr sz="3167" spc="-230" dirty="0">
                <a:latin typeface="Arial Black"/>
                <a:cs typeface="Arial Black"/>
              </a:rPr>
              <a:t>Як</a:t>
            </a:r>
            <a:r>
              <a:rPr sz="3167" spc="167" dirty="0">
                <a:latin typeface="Arial Black"/>
                <a:cs typeface="Arial Black"/>
              </a:rPr>
              <a:t> </a:t>
            </a:r>
            <a:r>
              <a:rPr sz="3167" spc="-7" dirty="0">
                <a:latin typeface="Arial Black"/>
                <a:cs typeface="Arial Black"/>
              </a:rPr>
              <a:t>штучний</a:t>
            </a:r>
            <a:endParaRPr sz="3167">
              <a:latin typeface="Arial Black"/>
              <a:cs typeface="Arial Black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idx="1"/>
          </p:nvPr>
        </p:nvSpPr>
        <p:spPr>
          <a:xfrm>
            <a:off x="337913" y="2730408"/>
            <a:ext cx="5731112" cy="2213854"/>
          </a:xfrm>
          <a:prstGeom prst="rect">
            <a:avLst/>
          </a:prstGeom>
        </p:spPr>
        <p:txBody>
          <a:bodyPr vert="horz" wrap="square" lIns="0" tIns="8043" rIns="0" bIns="0" rtlCol="0">
            <a:spAutoFit/>
          </a:bodyPr>
          <a:lstStyle/>
          <a:p>
            <a:pPr marL="8467" marR="3387">
              <a:lnSpc>
                <a:spcPct val="125000"/>
              </a:lnSpc>
              <a:spcBef>
                <a:spcPts val="63"/>
              </a:spcBef>
            </a:pPr>
            <a:r>
              <a:rPr dirty="0" err="1">
                <a:solidFill>
                  <a:srgbClr val="0070C0"/>
                </a:solidFill>
              </a:rPr>
              <a:t>Використання</a:t>
            </a:r>
            <a:r>
              <a:rPr spc="7" dirty="0">
                <a:solidFill>
                  <a:srgbClr val="0070C0"/>
                </a:solidFill>
              </a:rPr>
              <a:t> </a:t>
            </a:r>
            <a:r>
              <a:rPr lang="uk-UA" spc="-53" dirty="0">
                <a:solidFill>
                  <a:srgbClr val="0070C0"/>
                </a:solidFill>
                <a:latin typeface="Arial Black"/>
              </a:rPr>
              <a:t>Ш</a:t>
            </a:r>
            <a:r>
              <a:rPr spc="-53" dirty="0" err="1" smtClean="0">
                <a:solidFill>
                  <a:srgbClr val="0070C0"/>
                </a:solidFill>
                <a:latin typeface="Arial Black"/>
                <a:cs typeface="Arial Black"/>
              </a:rPr>
              <a:t>тучного</a:t>
            </a:r>
            <a:r>
              <a:rPr spc="-103" dirty="0" smtClean="0">
                <a:solidFill>
                  <a:srgbClr val="0070C0"/>
                </a:solidFill>
                <a:latin typeface="Arial Black"/>
                <a:cs typeface="Arial Black"/>
              </a:rPr>
              <a:t> </a:t>
            </a:r>
            <a:r>
              <a:rPr spc="-7" dirty="0">
                <a:solidFill>
                  <a:srgbClr val="0070C0"/>
                </a:solidFill>
                <a:latin typeface="Arial Black"/>
                <a:cs typeface="Arial Black"/>
              </a:rPr>
              <a:t>ıнтелекту </a:t>
            </a:r>
            <a:r>
              <a:rPr spc="117" dirty="0">
                <a:solidFill>
                  <a:srgbClr val="0070C0"/>
                </a:solidFill>
              </a:rPr>
              <a:t>в</a:t>
            </a:r>
            <a:r>
              <a:rPr spc="-97" dirty="0">
                <a:solidFill>
                  <a:srgbClr val="0070C0"/>
                </a:solidFill>
              </a:rPr>
              <a:t> </a:t>
            </a:r>
            <a:r>
              <a:rPr spc="-27" dirty="0">
                <a:solidFill>
                  <a:srgbClr val="0070C0"/>
                </a:solidFill>
              </a:rPr>
              <a:t>освıтı</a:t>
            </a:r>
            <a:r>
              <a:rPr spc="-93" dirty="0">
                <a:solidFill>
                  <a:srgbClr val="0070C0"/>
                </a:solidFill>
              </a:rPr>
              <a:t> </a:t>
            </a:r>
            <a:r>
              <a:rPr dirty="0">
                <a:solidFill>
                  <a:srgbClr val="0070C0"/>
                </a:solidFill>
              </a:rPr>
              <a:t>почало</a:t>
            </a:r>
            <a:r>
              <a:rPr spc="-93" dirty="0">
                <a:solidFill>
                  <a:srgbClr val="0070C0"/>
                </a:solidFill>
              </a:rPr>
              <a:t> </a:t>
            </a:r>
            <a:r>
              <a:rPr spc="-7" dirty="0">
                <a:solidFill>
                  <a:srgbClr val="0070C0"/>
                </a:solidFill>
              </a:rPr>
              <a:t>набирати </a:t>
            </a:r>
            <a:r>
              <a:rPr dirty="0">
                <a:solidFill>
                  <a:srgbClr val="0070C0"/>
                </a:solidFill>
              </a:rPr>
              <a:t>популярнıсть</a:t>
            </a:r>
            <a:r>
              <a:rPr spc="-123" dirty="0">
                <a:solidFill>
                  <a:srgbClr val="0070C0"/>
                </a:solidFill>
              </a:rPr>
              <a:t> </a:t>
            </a:r>
            <a:r>
              <a:rPr spc="117" dirty="0">
                <a:solidFill>
                  <a:srgbClr val="0070C0"/>
                </a:solidFill>
              </a:rPr>
              <a:t>в</a:t>
            </a:r>
            <a:r>
              <a:rPr spc="-120" dirty="0">
                <a:solidFill>
                  <a:srgbClr val="0070C0"/>
                </a:solidFill>
              </a:rPr>
              <a:t> </a:t>
            </a:r>
            <a:r>
              <a:rPr spc="-43" dirty="0">
                <a:solidFill>
                  <a:srgbClr val="0070C0"/>
                </a:solidFill>
              </a:rPr>
              <a:t>серединı</a:t>
            </a:r>
            <a:r>
              <a:rPr spc="-120" dirty="0">
                <a:solidFill>
                  <a:srgbClr val="0070C0"/>
                </a:solidFill>
              </a:rPr>
              <a:t> </a:t>
            </a:r>
            <a:r>
              <a:rPr spc="76" dirty="0">
                <a:solidFill>
                  <a:srgbClr val="0070C0"/>
                </a:solidFill>
                <a:latin typeface="Tahoma"/>
                <a:cs typeface="Tahoma"/>
              </a:rPr>
              <a:t>2010-</a:t>
            </a:r>
            <a:r>
              <a:rPr spc="-197" dirty="0">
                <a:solidFill>
                  <a:srgbClr val="0070C0"/>
                </a:solidFill>
              </a:rPr>
              <a:t>х</a:t>
            </a:r>
            <a:r>
              <a:rPr spc="-120" dirty="0">
                <a:solidFill>
                  <a:srgbClr val="0070C0"/>
                </a:solidFill>
              </a:rPr>
              <a:t> </a:t>
            </a:r>
            <a:r>
              <a:rPr spc="-7" dirty="0">
                <a:solidFill>
                  <a:srgbClr val="0070C0"/>
                </a:solidFill>
              </a:rPr>
              <a:t>рокıв </a:t>
            </a:r>
            <a:r>
              <a:rPr dirty="0">
                <a:solidFill>
                  <a:srgbClr val="0070C0"/>
                </a:solidFill>
              </a:rPr>
              <a:t>у</a:t>
            </a:r>
            <a:r>
              <a:rPr spc="-127" dirty="0">
                <a:solidFill>
                  <a:srgbClr val="0070C0"/>
                </a:solidFill>
              </a:rPr>
              <a:t> </a:t>
            </a:r>
            <a:r>
              <a:rPr dirty="0">
                <a:solidFill>
                  <a:srgbClr val="0070C0"/>
                </a:solidFill>
              </a:rPr>
              <a:t>розвинених</a:t>
            </a:r>
            <a:r>
              <a:rPr spc="-123" dirty="0">
                <a:solidFill>
                  <a:srgbClr val="0070C0"/>
                </a:solidFill>
              </a:rPr>
              <a:t> </a:t>
            </a:r>
            <a:r>
              <a:rPr spc="-63" dirty="0">
                <a:solidFill>
                  <a:srgbClr val="0070C0"/>
                </a:solidFill>
              </a:rPr>
              <a:t>країнах</a:t>
            </a:r>
            <a:r>
              <a:rPr spc="-63" dirty="0">
                <a:solidFill>
                  <a:srgbClr val="0070C0"/>
                </a:solidFill>
                <a:latin typeface="Tahoma"/>
                <a:cs typeface="Tahoma"/>
              </a:rPr>
              <a:t>,</a:t>
            </a:r>
            <a:r>
              <a:rPr spc="-117" dirty="0">
                <a:solidFill>
                  <a:srgbClr val="0070C0"/>
                </a:solidFill>
                <a:latin typeface="Tahoma"/>
                <a:cs typeface="Tahoma"/>
              </a:rPr>
              <a:t> </a:t>
            </a:r>
            <a:r>
              <a:rPr spc="-43" dirty="0">
                <a:solidFill>
                  <a:srgbClr val="0070C0"/>
                </a:solidFill>
              </a:rPr>
              <a:t>таких</a:t>
            </a:r>
            <a:r>
              <a:rPr spc="-123" dirty="0">
                <a:solidFill>
                  <a:srgbClr val="0070C0"/>
                </a:solidFill>
              </a:rPr>
              <a:t> </a:t>
            </a:r>
            <a:r>
              <a:rPr spc="37" dirty="0">
                <a:solidFill>
                  <a:srgbClr val="0070C0"/>
                </a:solidFill>
              </a:rPr>
              <a:t>як</a:t>
            </a:r>
            <a:r>
              <a:rPr spc="-127" dirty="0">
                <a:solidFill>
                  <a:srgbClr val="0070C0"/>
                </a:solidFill>
              </a:rPr>
              <a:t> </a:t>
            </a:r>
            <a:r>
              <a:rPr spc="-13" dirty="0">
                <a:solidFill>
                  <a:srgbClr val="0070C0"/>
                </a:solidFill>
              </a:rPr>
              <a:t>США</a:t>
            </a:r>
            <a:r>
              <a:rPr spc="-13" dirty="0">
                <a:solidFill>
                  <a:srgbClr val="0070C0"/>
                </a:solidFill>
                <a:latin typeface="Tahoma"/>
                <a:cs typeface="Tahoma"/>
              </a:rPr>
              <a:t>, </a:t>
            </a:r>
            <a:r>
              <a:rPr dirty="0">
                <a:solidFill>
                  <a:srgbClr val="0070C0"/>
                </a:solidFill>
              </a:rPr>
              <a:t>Велика</a:t>
            </a:r>
            <a:r>
              <a:rPr spc="-70" dirty="0">
                <a:solidFill>
                  <a:srgbClr val="0070C0"/>
                </a:solidFill>
              </a:rPr>
              <a:t> </a:t>
            </a:r>
            <a:r>
              <a:rPr spc="-7" dirty="0">
                <a:solidFill>
                  <a:srgbClr val="0070C0"/>
                </a:solidFill>
              </a:rPr>
              <a:t>Британıя</a:t>
            </a:r>
            <a:r>
              <a:rPr spc="-7" dirty="0">
                <a:solidFill>
                  <a:srgbClr val="0070C0"/>
                </a:solidFill>
                <a:latin typeface="Tahoma"/>
                <a:cs typeface="Tahoma"/>
              </a:rPr>
              <a:t>,</a:t>
            </a:r>
            <a:r>
              <a:rPr spc="-57" dirty="0">
                <a:solidFill>
                  <a:srgbClr val="0070C0"/>
                </a:solidFill>
                <a:latin typeface="Tahoma"/>
                <a:cs typeface="Tahoma"/>
              </a:rPr>
              <a:t> </a:t>
            </a:r>
            <a:r>
              <a:rPr dirty="0">
                <a:solidFill>
                  <a:srgbClr val="0070C0"/>
                </a:solidFill>
              </a:rPr>
              <a:t>Китай</a:t>
            </a:r>
            <a:r>
              <a:rPr spc="-67" dirty="0">
                <a:solidFill>
                  <a:srgbClr val="0070C0"/>
                </a:solidFill>
              </a:rPr>
              <a:t> </a:t>
            </a:r>
            <a:r>
              <a:rPr dirty="0">
                <a:solidFill>
                  <a:srgbClr val="0070C0"/>
                </a:solidFill>
              </a:rPr>
              <a:t>та</a:t>
            </a:r>
            <a:r>
              <a:rPr spc="-67" dirty="0">
                <a:solidFill>
                  <a:srgbClr val="0070C0"/>
                </a:solidFill>
              </a:rPr>
              <a:t> </a:t>
            </a:r>
            <a:r>
              <a:rPr spc="-7" dirty="0">
                <a:solidFill>
                  <a:srgbClr val="0070C0"/>
                </a:solidFill>
              </a:rPr>
              <a:t>Японıя</a:t>
            </a:r>
            <a:r>
              <a:rPr spc="-7" dirty="0">
                <a:solidFill>
                  <a:srgbClr val="0070C0"/>
                </a:solidFill>
                <a:latin typeface="Tahoma"/>
                <a:cs typeface="Tahoma"/>
              </a:rPr>
              <a:t>.</a:t>
            </a:r>
          </a:p>
          <a:p>
            <a:pPr marL="8467" marR="84671">
              <a:lnSpc>
                <a:spcPct val="125000"/>
              </a:lnSpc>
            </a:pPr>
            <a:r>
              <a:rPr dirty="0">
                <a:solidFill>
                  <a:srgbClr val="0070C0"/>
                </a:solidFill>
              </a:rPr>
              <a:t>Першı</a:t>
            </a:r>
            <a:r>
              <a:rPr spc="-140" dirty="0">
                <a:solidFill>
                  <a:srgbClr val="0070C0"/>
                </a:solidFill>
              </a:rPr>
              <a:t> </a:t>
            </a:r>
            <a:r>
              <a:rPr spc="-40" dirty="0">
                <a:solidFill>
                  <a:srgbClr val="0070C0"/>
                </a:solidFill>
              </a:rPr>
              <a:t>дослıдження</a:t>
            </a:r>
            <a:r>
              <a:rPr spc="-140" dirty="0">
                <a:solidFill>
                  <a:srgbClr val="0070C0"/>
                </a:solidFill>
              </a:rPr>
              <a:t> </a:t>
            </a:r>
            <a:r>
              <a:rPr dirty="0">
                <a:solidFill>
                  <a:srgbClr val="0070C0"/>
                </a:solidFill>
              </a:rPr>
              <a:t>та</a:t>
            </a:r>
            <a:r>
              <a:rPr spc="-140" dirty="0">
                <a:solidFill>
                  <a:srgbClr val="0070C0"/>
                </a:solidFill>
              </a:rPr>
              <a:t> </a:t>
            </a:r>
            <a:r>
              <a:rPr spc="-7" dirty="0">
                <a:solidFill>
                  <a:srgbClr val="0070C0"/>
                </a:solidFill>
              </a:rPr>
              <a:t>проекти</a:t>
            </a:r>
            <a:r>
              <a:rPr spc="-136" dirty="0">
                <a:solidFill>
                  <a:srgbClr val="0070C0"/>
                </a:solidFill>
              </a:rPr>
              <a:t> </a:t>
            </a:r>
            <a:r>
              <a:rPr spc="-17" dirty="0">
                <a:solidFill>
                  <a:srgbClr val="0070C0"/>
                </a:solidFill>
              </a:rPr>
              <a:t>по </a:t>
            </a:r>
            <a:r>
              <a:rPr dirty="0">
                <a:solidFill>
                  <a:srgbClr val="0070C0"/>
                </a:solidFill>
              </a:rPr>
              <a:t>впровадженню</a:t>
            </a:r>
            <a:r>
              <a:rPr spc="-100" dirty="0">
                <a:solidFill>
                  <a:srgbClr val="0070C0"/>
                </a:solidFill>
              </a:rPr>
              <a:t> </a:t>
            </a:r>
            <a:r>
              <a:rPr spc="-43" dirty="0">
                <a:solidFill>
                  <a:srgbClr val="0070C0"/>
                </a:solidFill>
                <a:latin typeface="Arial Black"/>
                <a:cs typeface="Arial Black"/>
              </a:rPr>
              <a:t>ШІ</a:t>
            </a:r>
            <a:r>
              <a:rPr spc="-197" dirty="0">
                <a:solidFill>
                  <a:srgbClr val="0070C0"/>
                </a:solidFill>
                <a:latin typeface="Arial Black"/>
                <a:cs typeface="Arial Black"/>
              </a:rPr>
              <a:t> </a:t>
            </a:r>
            <a:r>
              <a:rPr spc="117" dirty="0">
                <a:solidFill>
                  <a:srgbClr val="0070C0"/>
                </a:solidFill>
              </a:rPr>
              <a:t>в</a:t>
            </a:r>
            <a:r>
              <a:rPr spc="-97" dirty="0">
                <a:solidFill>
                  <a:srgbClr val="0070C0"/>
                </a:solidFill>
              </a:rPr>
              <a:t> </a:t>
            </a:r>
            <a:r>
              <a:rPr spc="-13" dirty="0">
                <a:solidFill>
                  <a:srgbClr val="0070C0"/>
                </a:solidFill>
              </a:rPr>
              <a:t>освıтнıй</a:t>
            </a:r>
            <a:r>
              <a:rPr spc="-100" dirty="0">
                <a:solidFill>
                  <a:srgbClr val="0070C0"/>
                </a:solidFill>
              </a:rPr>
              <a:t> </a:t>
            </a:r>
            <a:r>
              <a:rPr spc="-7" dirty="0">
                <a:solidFill>
                  <a:srgbClr val="0070C0"/>
                </a:solidFill>
              </a:rPr>
              <a:t>процес </a:t>
            </a:r>
            <a:r>
              <a:rPr spc="33" dirty="0">
                <a:solidFill>
                  <a:srgbClr val="0070C0"/>
                </a:solidFill>
              </a:rPr>
              <a:t>з</a:t>
            </a:r>
            <a:r>
              <a:rPr spc="33" dirty="0">
                <a:solidFill>
                  <a:srgbClr val="0070C0"/>
                </a:solidFill>
                <a:latin typeface="Tahoma"/>
                <a:cs typeface="Tahoma"/>
              </a:rPr>
              <a:t>'</a:t>
            </a:r>
            <a:r>
              <a:rPr spc="33" dirty="0">
                <a:solidFill>
                  <a:srgbClr val="0070C0"/>
                </a:solidFill>
              </a:rPr>
              <a:t>явилися</a:t>
            </a:r>
            <a:r>
              <a:rPr spc="-147" dirty="0">
                <a:solidFill>
                  <a:srgbClr val="0070C0"/>
                </a:solidFill>
              </a:rPr>
              <a:t> </a:t>
            </a:r>
            <a:r>
              <a:rPr spc="117" dirty="0">
                <a:solidFill>
                  <a:srgbClr val="0070C0"/>
                </a:solidFill>
              </a:rPr>
              <a:t>в</a:t>
            </a:r>
            <a:r>
              <a:rPr spc="-143" dirty="0">
                <a:solidFill>
                  <a:srgbClr val="0070C0"/>
                </a:solidFill>
              </a:rPr>
              <a:t> </a:t>
            </a:r>
            <a:r>
              <a:rPr dirty="0">
                <a:solidFill>
                  <a:srgbClr val="0070C0"/>
                </a:solidFill>
              </a:rPr>
              <a:t>цей</a:t>
            </a:r>
            <a:r>
              <a:rPr spc="-143" dirty="0">
                <a:solidFill>
                  <a:srgbClr val="0070C0"/>
                </a:solidFill>
              </a:rPr>
              <a:t> </a:t>
            </a:r>
            <a:r>
              <a:rPr spc="-7" dirty="0">
                <a:solidFill>
                  <a:srgbClr val="0070C0"/>
                </a:solidFill>
              </a:rPr>
              <a:t>перıод</a:t>
            </a:r>
            <a:r>
              <a:rPr spc="-7" dirty="0">
                <a:solidFill>
                  <a:srgbClr val="0070C0"/>
                </a:solidFill>
                <a:latin typeface="Tahoma"/>
                <a:cs typeface="Tahoma"/>
              </a:rPr>
              <a:t>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274286" y="652088"/>
            <a:ext cx="1842347" cy="497637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8467">
              <a:spcBef>
                <a:spcPts val="80"/>
              </a:spcBef>
            </a:pPr>
            <a:r>
              <a:rPr sz="3167" spc="-87" dirty="0">
                <a:latin typeface="Arial Black"/>
                <a:cs typeface="Arial Black"/>
              </a:rPr>
              <a:t>ıнтелект</a:t>
            </a:r>
            <a:endParaRPr sz="3167" dirty="0">
              <a:latin typeface="Arial Black"/>
              <a:cs typeface="Arial Black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74286" y="1464888"/>
            <a:ext cx="1853777" cy="497637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8467">
              <a:spcBef>
                <a:spcPts val="80"/>
              </a:spcBef>
            </a:pPr>
            <a:r>
              <a:rPr sz="3167" spc="37" dirty="0">
                <a:latin typeface="Arial Black"/>
                <a:cs typeface="Arial Black"/>
              </a:rPr>
              <a:t>в</a:t>
            </a:r>
            <a:r>
              <a:rPr sz="3167" spc="163" dirty="0">
                <a:latin typeface="Arial Black"/>
                <a:cs typeface="Arial Black"/>
              </a:rPr>
              <a:t> </a:t>
            </a:r>
            <a:r>
              <a:rPr sz="3167" spc="-83" dirty="0">
                <a:latin typeface="Arial Black"/>
                <a:cs typeface="Arial Black"/>
              </a:rPr>
              <a:t>освıтı</a:t>
            </a:r>
            <a:r>
              <a:rPr sz="3167" b="1" spc="-83" dirty="0">
                <a:latin typeface="Arial"/>
                <a:cs typeface="Arial"/>
              </a:rPr>
              <a:t>?</a:t>
            </a:r>
            <a:endParaRPr sz="3167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74286" y="1009356"/>
            <a:ext cx="9545320" cy="1241365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25401">
              <a:spcBef>
                <a:spcPts val="80"/>
              </a:spcBef>
              <a:tabLst>
                <a:tab pos="3838555" algn="l"/>
              </a:tabLst>
            </a:pPr>
            <a:r>
              <a:rPr lang="ru-RU" sz="4750" spc="-10" baseline="-7017" dirty="0">
                <a:solidFill>
                  <a:schemeClr val="accent1">
                    <a:lumMod val="75000"/>
                  </a:schemeClr>
                </a:solidFill>
                <a:latin typeface="Arial Black"/>
                <a:cs typeface="Arial Black"/>
              </a:rPr>
              <a:t>в</a:t>
            </a:r>
            <a:r>
              <a:rPr sz="4750" spc="-10" baseline="-7017" dirty="0" err="1" smtClean="0">
                <a:solidFill>
                  <a:schemeClr val="accent1">
                    <a:lumMod val="75000"/>
                  </a:schemeClr>
                </a:solidFill>
                <a:latin typeface="Arial Black"/>
                <a:cs typeface="Arial Black"/>
              </a:rPr>
              <a:t>икористовують</a:t>
            </a:r>
            <a:endParaRPr lang="uk-UA" sz="4750" spc="-10" baseline="-7017" dirty="0" smtClean="0">
              <a:solidFill>
                <a:schemeClr val="accent1">
                  <a:lumMod val="75000"/>
                </a:schemeClr>
              </a:solidFill>
              <a:latin typeface="Arial Black"/>
              <a:cs typeface="Arial Black"/>
            </a:endParaRPr>
          </a:p>
          <a:p>
            <a:pPr marL="25401">
              <a:spcBef>
                <a:spcPts val="80"/>
              </a:spcBef>
              <a:tabLst>
                <a:tab pos="3838555" algn="l"/>
              </a:tabLst>
            </a:pPr>
            <a:r>
              <a:rPr sz="4750" baseline="-7017" dirty="0">
                <a:solidFill>
                  <a:schemeClr val="accent1">
                    <a:lumMod val="75000"/>
                  </a:schemeClr>
                </a:solidFill>
                <a:latin typeface="Arial Black"/>
                <a:cs typeface="Arial Black"/>
              </a:rPr>
              <a:t>	</a:t>
            </a:r>
            <a:endParaRPr sz="2333" dirty="0">
              <a:solidFill>
                <a:schemeClr val="accent1">
                  <a:lumMod val="75000"/>
                </a:schemeClr>
              </a:solidFill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985237" y="2852910"/>
            <a:ext cx="6031272" cy="1956988"/>
          </a:xfrm>
          <a:prstGeom prst="rect">
            <a:avLst/>
          </a:prstGeom>
        </p:spPr>
        <p:txBody>
          <a:bodyPr vert="horz" wrap="square" lIns="0" tIns="8043" rIns="0" bIns="0" rtlCol="0">
            <a:spAutoFit/>
          </a:bodyPr>
          <a:lstStyle/>
          <a:p>
            <a:pPr marL="8467" marR="3387">
              <a:lnSpc>
                <a:spcPct val="117600"/>
              </a:lnSpc>
              <a:spcBef>
                <a:spcPts val="63"/>
              </a:spcBef>
              <a:tabLst>
                <a:tab pos="1041029" algn="l"/>
                <a:tab pos="4243706" algn="l"/>
              </a:tabLst>
            </a:pPr>
            <a:r>
              <a:rPr spc="-13" dirty="0">
                <a:solidFill>
                  <a:srgbClr val="0070C0"/>
                </a:solidFill>
                <a:latin typeface="Arial Black"/>
                <a:cs typeface="Arial Black"/>
              </a:rPr>
              <a:t>Штучний</a:t>
            </a:r>
            <a:r>
              <a:rPr spc="-127" dirty="0">
                <a:solidFill>
                  <a:srgbClr val="0070C0"/>
                </a:solidFill>
                <a:latin typeface="Arial Black"/>
                <a:cs typeface="Arial Black"/>
              </a:rPr>
              <a:t> </a:t>
            </a:r>
            <a:r>
              <a:rPr spc="-67" dirty="0">
                <a:solidFill>
                  <a:srgbClr val="0070C0"/>
                </a:solidFill>
                <a:latin typeface="Arial Black"/>
                <a:cs typeface="Arial Black"/>
              </a:rPr>
              <a:t>ıнтелект</a:t>
            </a:r>
            <a:r>
              <a:rPr spc="-53" dirty="0">
                <a:solidFill>
                  <a:srgbClr val="0070C0"/>
                </a:solidFill>
                <a:latin typeface="Arial Black"/>
                <a:cs typeface="Arial Black"/>
              </a:rPr>
              <a:t> </a:t>
            </a:r>
            <a:r>
              <a:rPr dirty="0">
                <a:solidFill>
                  <a:srgbClr val="0070C0"/>
                </a:solidFill>
                <a:latin typeface="Lucida Sans Unicode"/>
                <a:cs typeface="Lucida Sans Unicode"/>
              </a:rPr>
              <a:t>використовується</a:t>
            </a:r>
            <a:r>
              <a:rPr spc="-17" dirty="0">
                <a:solidFill>
                  <a:srgbClr val="0070C0"/>
                </a:solidFill>
                <a:latin typeface="Lucida Sans Unicode"/>
                <a:cs typeface="Lucida Sans Unicode"/>
              </a:rPr>
              <a:t> </a:t>
            </a:r>
            <a:r>
              <a:rPr spc="83" dirty="0">
                <a:solidFill>
                  <a:srgbClr val="0070C0"/>
                </a:solidFill>
                <a:latin typeface="Lucida Sans Unicode"/>
                <a:cs typeface="Lucida Sans Unicode"/>
              </a:rPr>
              <a:t>в </a:t>
            </a:r>
            <a:r>
              <a:rPr spc="-23" dirty="0">
                <a:solidFill>
                  <a:srgbClr val="0070C0"/>
                </a:solidFill>
                <a:latin typeface="Lucida Sans Unicode"/>
                <a:cs typeface="Lucida Sans Unicode"/>
              </a:rPr>
              <a:t>освıтı</a:t>
            </a:r>
            <a:r>
              <a:rPr spc="-97" dirty="0">
                <a:solidFill>
                  <a:srgbClr val="0070C0"/>
                </a:solidFill>
                <a:latin typeface="Lucida Sans Unicode"/>
                <a:cs typeface="Lucida Sans Unicode"/>
              </a:rPr>
              <a:t> </a:t>
            </a:r>
            <a:r>
              <a:rPr spc="-30" dirty="0">
                <a:solidFill>
                  <a:srgbClr val="0070C0"/>
                </a:solidFill>
                <a:latin typeface="Lucida Sans Unicode"/>
                <a:cs typeface="Lucida Sans Unicode"/>
              </a:rPr>
              <a:t>для</a:t>
            </a:r>
            <a:r>
              <a:rPr spc="-97" dirty="0">
                <a:solidFill>
                  <a:srgbClr val="0070C0"/>
                </a:solidFill>
                <a:latin typeface="Lucida Sans Unicode"/>
                <a:cs typeface="Lucida Sans Unicode"/>
              </a:rPr>
              <a:t> </a:t>
            </a:r>
            <a:r>
              <a:rPr dirty="0">
                <a:solidFill>
                  <a:srgbClr val="0070C0"/>
                </a:solidFill>
                <a:latin typeface="Lucida Sans Unicode"/>
                <a:cs typeface="Lucida Sans Unicode"/>
              </a:rPr>
              <a:t>створення</a:t>
            </a:r>
            <a:r>
              <a:rPr spc="-97" dirty="0">
                <a:solidFill>
                  <a:srgbClr val="0070C0"/>
                </a:solidFill>
                <a:latin typeface="Lucida Sans Unicode"/>
                <a:cs typeface="Lucida Sans Unicode"/>
              </a:rPr>
              <a:t> </a:t>
            </a:r>
            <a:r>
              <a:rPr spc="-7" dirty="0">
                <a:solidFill>
                  <a:srgbClr val="0070C0"/>
                </a:solidFill>
                <a:latin typeface="Lucida Sans Unicode"/>
                <a:cs typeface="Lucida Sans Unicode"/>
              </a:rPr>
              <a:t>персоналıзованих </a:t>
            </a:r>
            <a:r>
              <a:rPr spc="43" dirty="0">
                <a:solidFill>
                  <a:srgbClr val="0070C0"/>
                </a:solidFill>
                <a:latin typeface="Lucida Sans Unicode"/>
                <a:cs typeface="Lucida Sans Unicode"/>
              </a:rPr>
              <a:t>навчальних</a:t>
            </a:r>
            <a:r>
              <a:rPr spc="-130" dirty="0">
                <a:solidFill>
                  <a:srgbClr val="0070C0"/>
                </a:solidFill>
                <a:latin typeface="Lucida Sans Unicode"/>
                <a:cs typeface="Lucida Sans Unicode"/>
              </a:rPr>
              <a:t> </a:t>
            </a:r>
            <a:r>
              <a:rPr spc="-40" dirty="0">
                <a:solidFill>
                  <a:srgbClr val="0070C0"/>
                </a:solidFill>
                <a:latin typeface="Lucida Sans Unicode"/>
                <a:cs typeface="Lucida Sans Unicode"/>
              </a:rPr>
              <a:t>програм</a:t>
            </a:r>
            <a:r>
              <a:rPr spc="-40" dirty="0">
                <a:solidFill>
                  <a:srgbClr val="0070C0"/>
                </a:solidFill>
                <a:latin typeface="Tahoma"/>
                <a:cs typeface="Tahoma"/>
              </a:rPr>
              <a:t>,</a:t>
            </a:r>
            <a:r>
              <a:rPr spc="-117" dirty="0">
                <a:solidFill>
                  <a:srgbClr val="0070C0"/>
                </a:solidFill>
                <a:latin typeface="Tahoma"/>
                <a:cs typeface="Tahoma"/>
              </a:rPr>
              <a:t> </a:t>
            </a:r>
            <a:r>
              <a:rPr spc="-7" dirty="0">
                <a:solidFill>
                  <a:srgbClr val="0070C0"/>
                </a:solidFill>
                <a:latin typeface="Lucida Sans Unicode"/>
                <a:cs typeface="Lucida Sans Unicode"/>
              </a:rPr>
              <a:t>оцıнювання </a:t>
            </a:r>
            <a:r>
              <a:rPr dirty="0">
                <a:solidFill>
                  <a:srgbClr val="0070C0"/>
                </a:solidFill>
                <a:latin typeface="Lucida Sans Unicode"/>
                <a:cs typeface="Lucida Sans Unicode"/>
              </a:rPr>
              <a:t>знань</a:t>
            </a:r>
            <a:r>
              <a:rPr dirty="0">
                <a:solidFill>
                  <a:srgbClr val="0070C0"/>
                </a:solidFill>
                <a:latin typeface="Tahoma"/>
                <a:cs typeface="Tahoma"/>
              </a:rPr>
              <a:t>,</a:t>
            </a:r>
            <a:r>
              <a:rPr spc="-97" dirty="0">
                <a:solidFill>
                  <a:srgbClr val="0070C0"/>
                </a:solidFill>
                <a:latin typeface="Tahoma"/>
                <a:cs typeface="Tahoma"/>
              </a:rPr>
              <a:t> </a:t>
            </a:r>
            <a:r>
              <a:rPr dirty="0">
                <a:solidFill>
                  <a:srgbClr val="0070C0"/>
                </a:solidFill>
                <a:latin typeface="Lucida Sans Unicode"/>
                <a:cs typeface="Lucida Sans Unicode"/>
              </a:rPr>
              <a:t>розробки</a:t>
            </a:r>
            <a:r>
              <a:rPr spc="-103" dirty="0">
                <a:solidFill>
                  <a:srgbClr val="0070C0"/>
                </a:solidFill>
                <a:latin typeface="Lucida Sans Unicode"/>
                <a:cs typeface="Lucida Sans Unicode"/>
              </a:rPr>
              <a:t> </a:t>
            </a:r>
            <a:r>
              <a:rPr spc="-7" dirty="0">
                <a:solidFill>
                  <a:srgbClr val="0070C0"/>
                </a:solidFill>
                <a:latin typeface="Lucida Sans Unicode"/>
                <a:cs typeface="Lucida Sans Unicode"/>
              </a:rPr>
              <a:t>ıнтерактивних </a:t>
            </a:r>
            <a:r>
              <a:rPr spc="43" dirty="0">
                <a:solidFill>
                  <a:srgbClr val="0070C0"/>
                </a:solidFill>
                <a:latin typeface="Lucida Sans Unicode"/>
                <a:cs typeface="Lucida Sans Unicode"/>
              </a:rPr>
              <a:t>навчальних</a:t>
            </a:r>
            <a:r>
              <a:rPr spc="-100" dirty="0">
                <a:solidFill>
                  <a:srgbClr val="0070C0"/>
                </a:solidFill>
                <a:latin typeface="Lucida Sans Unicode"/>
                <a:cs typeface="Lucida Sans Unicode"/>
              </a:rPr>
              <a:t> </a:t>
            </a:r>
            <a:r>
              <a:rPr spc="-50" dirty="0">
                <a:solidFill>
                  <a:srgbClr val="0070C0"/>
                </a:solidFill>
                <a:latin typeface="Lucida Sans Unicode"/>
                <a:cs typeface="Lucida Sans Unicode"/>
              </a:rPr>
              <a:t>платформ</a:t>
            </a:r>
            <a:r>
              <a:rPr spc="-50" dirty="0">
                <a:solidFill>
                  <a:srgbClr val="0070C0"/>
                </a:solidFill>
                <a:latin typeface="Tahoma"/>
                <a:cs typeface="Tahoma"/>
              </a:rPr>
              <a:t>,</a:t>
            </a:r>
            <a:r>
              <a:rPr spc="-87" dirty="0">
                <a:solidFill>
                  <a:srgbClr val="0070C0"/>
                </a:solidFill>
                <a:latin typeface="Tahoma"/>
                <a:cs typeface="Tahoma"/>
              </a:rPr>
              <a:t> </a:t>
            </a:r>
            <a:r>
              <a:rPr spc="-7" dirty="0">
                <a:solidFill>
                  <a:srgbClr val="0070C0"/>
                </a:solidFill>
                <a:latin typeface="Lucida Sans Unicode"/>
                <a:cs typeface="Lucida Sans Unicode"/>
              </a:rPr>
              <a:t>автоматизацıї </a:t>
            </a:r>
            <a:r>
              <a:rPr spc="-23" dirty="0">
                <a:solidFill>
                  <a:srgbClr val="0070C0"/>
                </a:solidFill>
                <a:latin typeface="Lucida Sans Unicode"/>
                <a:cs typeface="Lucida Sans Unicode"/>
              </a:rPr>
              <a:t>адмıнıстративних</a:t>
            </a:r>
            <a:r>
              <a:rPr spc="-136" dirty="0">
                <a:solidFill>
                  <a:srgbClr val="0070C0"/>
                </a:solidFill>
                <a:latin typeface="Lucida Sans Unicode"/>
                <a:cs typeface="Lucida Sans Unicode"/>
              </a:rPr>
              <a:t> </a:t>
            </a:r>
            <a:r>
              <a:rPr spc="-17" dirty="0" err="1">
                <a:solidFill>
                  <a:srgbClr val="0070C0"/>
                </a:solidFill>
                <a:latin typeface="Lucida Sans Unicode"/>
                <a:cs typeface="Lucida Sans Unicode"/>
              </a:rPr>
              <a:t>процесıв</a:t>
            </a:r>
            <a:r>
              <a:rPr spc="-133" dirty="0">
                <a:solidFill>
                  <a:srgbClr val="0070C0"/>
                </a:solidFill>
                <a:latin typeface="Lucida Sans Unicode"/>
                <a:cs typeface="Lucida Sans Unicode"/>
              </a:rPr>
              <a:t> </a:t>
            </a:r>
            <a:r>
              <a:rPr spc="-33" dirty="0" smtClean="0">
                <a:solidFill>
                  <a:srgbClr val="0070C0"/>
                </a:solidFill>
                <a:latin typeface="Lucida Sans Unicode"/>
                <a:cs typeface="Lucida Sans Unicode"/>
              </a:rPr>
              <a:t>у</a:t>
            </a:r>
            <a:r>
              <a:rPr lang="uk-UA" spc="-33" dirty="0" smtClean="0">
                <a:solidFill>
                  <a:srgbClr val="0070C0"/>
                </a:solidFill>
                <a:latin typeface="Lucida Sans Unicode"/>
                <a:cs typeface="Lucida Sans Unicode"/>
              </a:rPr>
              <a:t> </a:t>
            </a:r>
            <a:r>
              <a:rPr spc="-7" dirty="0" err="1" smtClean="0">
                <a:solidFill>
                  <a:srgbClr val="0070C0"/>
                </a:solidFill>
                <a:latin typeface="Lucida Sans Unicode"/>
                <a:cs typeface="Lucida Sans Unicode"/>
              </a:rPr>
              <a:t>закладах</a:t>
            </a:r>
            <a:r>
              <a:rPr spc="-7" dirty="0" smtClean="0">
                <a:solidFill>
                  <a:srgbClr val="0070C0"/>
                </a:solidFill>
                <a:latin typeface="Lucida Sans Unicode"/>
                <a:cs typeface="Lucida Sans Unicode"/>
              </a:rPr>
              <a:t> </a:t>
            </a:r>
            <a:r>
              <a:rPr spc="-7" dirty="0" err="1" smtClean="0">
                <a:solidFill>
                  <a:srgbClr val="0070C0"/>
                </a:solidFill>
                <a:latin typeface="Lucida Sans Unicode"/>
                <a:cs typeface="Lucida Sans Unicode"/>
              </a:rPr>
              <a:t>освıти</a:t>
            </a:r>
            <a:r>
              <a:rPr lang="uk-UA" spc="-7" dirty="0" smtClean="0">
                <a:solidFill>
                  <a:srgbClr val="0070C0"/>
                </a:solidFill>
                <a:latin typeface="Lucida Sans Unicode"/>
                <a:cs typeface="Lucida Sans Unicode"/>
              </a:rPr>
              <a:t> </a:t>
            </a:r>
            <a:r>
              <a:rPr dirty="0" err="1" smtClean="0">
                <a:solidFill>
                  <a:srgbClr val="0070C0"/>
                </a:solidFill>
                <a:latin typeface="Lucida Sans Unicode"/>
                <a:cs typeface="Lucida Sans Unicode"/>
              </a:rPr>
              <a:t>та</a:t>
            </a:r>
            <a:r>
              <a:rPr spc="-143" dirty="0" smtClean="0">
                <a:solidFill>
                  <a:srgbClr val="0070C0"/>
                </a:solidFill>
                <a:latin typeface="Lucida Sans Unicode"/>
                <a:cs typeface="Lucida Sans Unicode"/>
              </a:rPr>
              <a:t> </a:t>
            </a:r>
            <a:r>
              <a:rPr spc="-20" dirty="0">
                <a:solidFill>
                  <a:srgbClr val="0070C0"/>
                </a:solidFill>
                <a:latin typeface="Lucida Sans Unicode"/>
                <a:cs typeface="Lucida Sans Unicode"/>
              </a:rPr>
              <a:t>багато</a:t>
            </a:r>
            <a:r>
              <a:rPr spc="-143" dirty="0">
                <a:solidFill>
                  <a:srgbClr val="0070C0"/>
                </a:solidFill>
                <a:latin typeface="Lucida Sans Unicode"/>
                <a:cs typeface="Lucida Sans Unicode"/>
              </a:rPr>
              <a:t> </a:t>
            </a:r>
            <a:r>
              <a:rPr spc="-7" dirty="0">
                <a:solidFill>
                  <a:srgbClr val="0070C0"/>
                </a:solidFill>
                <a:latin typeface="Lucida Sans Unicode"/>
                <a:cs typeface="Lucida Sans Unicode"/>
              </a:rPr>
              <a:t>ıншого</a:t>
            </a:r>
            <a:r>
              <a:rPr spc="-7" dirty="0">
                <a:solidFill>
                  <a:srgbClr val="0070C0"/>
                </a:solidFill>
                <a:latin typeface="Tahoma"/>
                <a:cs typeface="Tahoma"/>
              </a:rPr>
              <a:t>.</a:t>
            </a:r>
            <a:endParaRPr dirty="0">
              <a:solidFill>
                <a:srgbClr val="0070C0"/>
              </a:solidFill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248134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77859" y="5729356"/>
            <a:ext cx="2324100" cy="589279"/>
            <a:chOff x="1616788" y="8594033"/>
            <a:chExt cx="3486150" cy="883919"/>
          </a:xfrm>
        </p:grpSpPr>
        <p:sp>
          <p:nvSpPr>
            <p:cNvPr id="3" name="object 3"/>
            <p:cNvSpPr/>
            <p:nvPr/>
          </p:nvSpPr>
          <p:spPr>
            <a:xfrm>
              <a:off x="1635838" y="8613084"/>
              <a:ext cx="3451225" cy="845819"/>
            </a:xfrm>
            <a:custGeom>
              <a:avLst/>
              <a:gdLst/>
              <a:ahLst/>
              <a:cxnLst/>
              <a:rect l="l" t="t" r="r" b="b"/>
              <a:pathLst>
                <a:path w="3451225" h="845820">
                  <a:moveTo>
                    <a:pt x="3127724" y="845379"/>
                  </a:moveTo>
                  <a:lnTo>
                    <a:pt x="323850" y="845379"/>
                  </a:lnTo>
                  <a:lnTo>
                    <a:pt x="272882" y="841345"/>
                  </a:lnTo>
                  <a:lnTo>
                    <a:pt x="223629" y="829482"/>
                  </a:lnTo>
                  <a:lnTo>
                    <a:pt x="176960" y="810151"/>
                  </a:lnTo>
                  <a:lnTo>
                    <a:pt x="133745" y="783712"/>
                  </a:lnTo>
                  <a:lnTo>
                    <a:pt x="94853" y="750526"/>
                  </a:lnTo>
                  <a:lnTo>
                    <a:pt x="61667" y="711634"/>
                  </a:lnTo>
                  <a:lnTo>
                    <a:pt x="35228" y="668418"/>
                  </a:lnTo>
                  <a:lnTo>
                    <a:pt x="15897" y="621749"/>
                  </a:lnTo>
                  <a:lnTo>
                    <a:pt x="4034" y="572496"/>
                  </a:lnTo>
                  <a:lnTo>
                    <a:pt x="0" y="521529"/>
                  </a:lnTo>
                  <a:lnTo>
                    <a:pt x="0" y="323850"/>
                  </a:lnTo>
                  <a:lnTo>
                    <a:pt x="4034" y="272883"/>
                  </a:lnTo>
                  <a:lnTo>
                    <a:pt x="15897" y="223630"/>
                  </a:lnTo>
                  <a:lnTo>
                    <a:pt x="35228" y="176960"/>
                  </a:lnTo>
                  <a:lnTo>
                    <a:pt x="61667" y="133745"/>
                  </a:lnTo>
                  <a:lnTo>
                    <a:pt x="94853" y="94853"/>
                  </a:lnTo>
                  <a:lnTo>
                    <a:pt x="133745" y="61667"/>
                  </a:lnTo>
                  <a:lnTo>
                    <a:pt x="176960" y="35228"/>
                  </a:lnTo>
                  <a:lnTo>
                    <a:pt x="223629" y="15897"/>
                  </a:lnTo>
                  <a:lnTo>
                    <a:pt x="272882" y="4034"/>
                  </a:lnTo>
                  <a:lnTo>
                    <a:pt x="323850" y="0"/>
                  </a:lnTo>
                  <a:lnTo>
                    <a:pt x="3127724" y="0"/>
                  </a:lnTo>
                  <a:lnTo>
                    <a:pt x="3178691" y="4034"/>
                  </a:lnTo>
                  <a:lnTo>
                    <a:pt x="3227944" y="15897"/>
                  </a:lnTo>
                  <a:lnTo>
                    <a:pt x="3274613" y="35228"/>
                  </a:lnTo>
                  <a:lnTo>
                    <a:pt x="3317828" y="61667"/>
                  </a:lnTo>
                  <a:lnTo>
                    <a:pt x="3356720" y="94853"/>
                  </a:lnTo>
                  <a:lnTo>
                    <a:pt x="3389907" y="133745"/>
                  </a:lnTo>
                  <a:lnTo>
                    <a:pt x="3416346" y="176960"/>
                  </a:lnTo>
                  <a:lnTo>
                    <a:pt x="3435677" y="223630"/>
                  </a:lnTo>
                  <a:lnTo>
                    <a:pt x="3447539" y="272883"/>
                  </a:lnTo>
                  <a:lnTo>
                    <a:pt x="3450865" y="314902"/>
                  </a:lnTo>
                  <a:lnTo>
                    <a:pt x="3450865" y="530477"/>
                  </a:lnTo>
                  <a:lnTo>
                    <a:pt x="3447539" y="572496"/>
                  </a:lnTo>
                  <a:lnTo>
                    <a:pt x="3435677" y="621749"/>
                  </a:lnTo>
                  <a:lnTo>
                    <a:pt x="3416346" y="668418"/>
                  </a:lnTo>
                  <a:lnTo>
                    <a:pt x="3389907" y="711634"/>
                  </a:lnTo>
                  <a:lnTo>
                    <a:pt x="3356720" y="750526"/>
                  </a:lnTo>
                  <a:lnTo>
                    <a:pt x="3317828" y="783712"/>
                  </a:lnTo>
                  <a:lnTo>
                    <a:pt x="3274613" y="810151"/>
                  </a:lnTo>
                  <a:lnTo>
                    <a:pt x="3227944" y="829482"/>
                  </a:lnTo>
                  <a:lnTo>
                    <a:pt x="3178691" y="841345"/>
                  </a:lnTo>
                  <a:lnTo>
                    <a:pt x="3127724" y="845379"/>
                  </a:lnTo>
                  <a:close/>
                </a:path>
              </a:pathLst>
            </a:custGeom>
            <a:solidFill>
              <a:srgbClr val="CADDFF"/>
            </a:solidFill>
          </p:spPr>
          <p:txBody>
            <a:bodyPr wrap="square" lIns="0" tIns="0" rIns="0" bIns="0" rtlCol="0"/>
            <a:lstStyle/>
            <a:p>
              <a:endParaRPr sz="1200"/>
            </a:p>
          </p:txBody>
        </p:sp>
        <p:sp>
          <p:nvSpPr>
            <p:cNvPr id="4" name="object 4"/>
            <p:cNvSpPr/>
            <p:nvPr/>
          </p:nvSpPr>
          <p:spPr>
            <a:xfrm>
              <a:off x="1635838" y="8613083"/>
              <a:ext cx="3448050" cy="845819"/>
            </a:xfrm>
            <a:custGeom>
              <a:avLst/>
              <a:gdLst/>
              <a:ahLst/>
              <a:cxnLst/>
              <a:rect l="l" t="t" r="r" b="b"/>
              <a:pathLst>
                <a:path w="3448050" h="845820">
                  <a:moveTo>
                    <a:pt x="3448033" y="566052"/>
                  </a:moveTo>
                  <a:lnTo>
                    <a:pt x="3435668" y="621771"/>
                  </a:lnTo>
                  <a:lnTo>
                    <a:pt x="3416325" y="668453"/>
                  </a:lnTo>
                  <a:lnTo>
                    <a:pt x="3389870" y="711677"/>
                  </a:lnTo>
                  <a:lnTo>
                    <a:pt x="3356666" y="750572"/>
                  </a:lnTo>
                  <a:lnTo>
                    <a:pt x="3317757" y="783756"/>
                  </a:lnTo>
                  <a:lnTo>
                    <a:pt x="3274526" y="810188"/>
                  </a:lnTo>
                  <a:lnTo>
                    <a:pt x="3227844" y="829507"/>
                  </a:lnTo>
                  <a:lnTo>
                    <a:pt x="3178582" y="841354"/>
                  </a:lnTo>
                  <a:lnTo>
                    <a:pt x="3127613" y="845380"/>
                  </a:lnTo>
                  <a:lnTo>
                    <a:pt x="323855" y="845380"/>
                  </a:lnTo>
                  <a:lnTo>
                    <a:pt x="272885" y="841346"/>
                  </a:lnTo>
                  <a:lnTo>
                    <a:pt x="223628" y="829482"/>
                  </a:lnTo>
                  <a:lnTo>
                    <a:pt x="176956" y="810149"/>
                  </a:lnTo>
                  <a:lnTo>
                    <a:pt x="133738" y="783707"/>
                  </a:lnTo>
                  <a:lnTo>
                    <a:pt x="94845" y="750517"/>
                  </a:lnTo>
                  <a:lnTo>
                    <a:pt x="61658" y="711621"/>
                  </a:lnTo>
                  <a:lnTo>
                    <a:pt x="35221" y="668402"/>
                  </a:lnTo>
                  <a:lnTo>
                    <a:pt x="15892" y="621730"/>
                  </a:lnTo>
                  <a:lnTo>
                    <a:pt x="4032" y="572474"/>
                  </a:lnTo>
                  <a:lnTo>
                    <a:pt x="0" y="521507"/>
                  </a:lnTo>
                  <a:lnTo>
                    <a:pt x="1" y="323835"/>
                  </a:lnTo>
                  <a:lnTo>
                    <a:pt x="4038" y="272867"/>
                  </a:lnTo>
                  <a:lnTo>
                    <a:pt x="15903" y="223614"/>
                  </a:lnTo>
                  <a:lnTo>
                    <a:pt x="35237" y="176946"/>
                  </a:lnTo>
                  <a:lnTo>
                    <a:pt x="61678" y="133732"/>
                  </a:lnTo>
                  <a:lnTo>
                    <a:pt x="94866" y="94843"/>
                  </a:lnTo>
                  <a:lnTo>
                    <a:pt x="133758" y="61659"/>
                  </a:lnTo>
                  <a:lnTo>
                    <a:pt x="176974" y="35223"/>
                  </a:lnTo>
                  <a:lnTo>
                    <a:pt x="223642" y="15894"/>
                  </a:lnTo>
                  <a:lnTo>
                    <a:pt x="272893" y="4034"/>
                  </a:lnTo>
                  <a:lnTo>
                    <a:pt x="323858" y="0"/>
                  </a:lnTo>
                  <a:lnTo>
                    <a:pt x="3127613" y="0"/>
                  </a:lnTo>
                  <a:lnTo>
                    <a:pt x="3178585" y="4009"/>
                  </a:lnTo>
                  <a:lnTo>
                    <a:pt x="3227846" y="15857"/>
                  </a:lnTo>
                  <a:lnTo>
                    <a:pt x="3274527" y="35176"/>
                  </a:lnTo>
                  <a:lnTo>
                    <a:pt x="3317758" y="61607"/>
                  </a:lnTo>
                  <a:lnTo>
                    <a:pt x="3356667" y="94792"/>
                  </a:lnTo>
                  <a:lnTo>
                    <a:pt x="3389871" y="133687"/>
                  </a:lnTo>
                  <a:lnTo>
                    <a:pt x="3416325" y="176911"/>
                  </a:lnTo>
                  <a:lnTo>
                    <a:pt x="3435668" y="223593"/>
                  </a:lnTo>
                  <a:lnTo>
                    <a:pt x="3447538" y="272862"/>
                  </a:lnTo>
                  <a:lnTo>
                    <a:pt x="3447927" y="279336"/>
                  </a:lnTo>
                </a:path>
              </a:pathLst>
            </a:custGeom>
            <a:ln w="380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200"/>
            </a:p>
          </p:txBody>
        </p:sp>
      </p:grpSp>
      <p:grpSp>
        <p:nvGrpSpPr>
          <p:cNvPr id="5" name="object 5"/>
          <p:cNvGrpSpPr/>
          <p:nvPr/>
        </p:nvGrpSpPr>
        <p:grpSpPr>
          <a:xfrm>
            <a:off x="1184675" y="2124642"/>
            <a:ext cx="2324100" cy="589279"/>
            <a:chOff x="1777012" y="3186962"/>
            <a:chExt cx="3486150" cy="883919"/>
          </a:xfrm>
        </p:grpSpPr>
        <p:sp>
          <p:nvSpPr>
            <p:cNvPr id="6" name="object 6"/>
            <p:cNvSpPr/>
            <p:nvPr/>
          </p:nvSpPr>
          <p:spPr>
            <a:xfrm>
              <a:off x="1796062" y="3206012"/>
              <a:ext cx="3451225" cy="845819"/>
            </a:xfrm>
            <a:custGeom>
              <a:avLst/>
              <a:gdLst/>
              <a:ahLst/>
              <a:cxnLst/>
              <a:rect l="l" t="t" r="r" b="b"/>
              <a:pathLst>
                <a:path w="3451225" h="845820">
                  <a:moveTo>
                    <a:pt x="3127724" y="845379"/>
                  </a:moveTo>
                  <a:lnTo>
                    <a:pt x="323850" y="845379"/>
                  </a:lnTo>
                  <a:lnTo>
                    <a:pt x="272882" y="841345"/>
                  </a:lnTo>
                  <a:lnTo>
                    <a:pt x="223629" y="829482"/>
                  </a:lnTo>
                  <a:lnTo>
                    <a:pt x="176960" y="810151"/>
                  </a:lnTo>
                  <a:lnTo>
                    <a:pt x="133745" y="783712"/>
                  </a:lnTo>
                  <a:lnTo>
                    <a:pt x="94853" y="750526"/>
                  </a:lnTo>
                  <a:lnTo>
                    <a:pt x="61667" y="711634"/>
                  </a:lnTo>
                  <a:lnTo>
                    <a:pt x="35228" y="668418"/>
                  </a:lnTo>
                  <a:lnTo>
                    <a:pt x="15897" y="621749"/>
                  </a:lnTo>
                  <a:lnTo>
                    <a:pt x="4034" y="572496"/>
                  </a:lnTo>
                  <a:lnTo>
                    <a:pt x="0" y="521529"/>
                  </a:lnTo>
                  <a:lnTo>
                    <a:pt x="0" y="323850"/>
                  </a:lnTo>
                  <a:lnTo>
                    <a:pt x="4034" y="272882"/>
                  </a:lnTo>
                  <a:lnTo>
                    <a:pt x="15897" y="223629"/>
                  </a:lnTo>
                  <a:lnTo>
                    <a:pt x="35228" y="176960"/>
                  </a:lnTo>
                  <a:lnTo>
                    <a:pt x="61667" y="133745"/>
                  </a:lnTo>
                  <a:lnTo>
                    <a:pt x="94853" y="94853"/>
                  </a:lnTo>
                  <a:lnTo>
                    <a:pt x="133745" y="61667"/>
                  </a:lnTo>
                  <a:lnTo>
                    <a:pt x="176960" y="35228"/>
                  </a:lnTo>
                  <a:lnTo>
                    <a:pt x="223629" y="15897"/>
                  </a:lnTo>
                  <a:lnTo>
                    <a:pt x="272882" y="4034"/>
                  </a:lnTo>
                  <a:lnTo>
                    <a:pt x="323850" y="0"/>
                  </a:lnTo>
                  <a:lnTo>
                    <a:pt x="3127724" y="0"/>
                  </a:lnTo>
                  <a:lnTo>
                    <a:pt x="3178691" y="4034"/>
                  </a:lnTo>
                  <a:lnTo>
                    <a:pt x="3227944" y="15897"/>
                  </a:lnTo>
                  <a:lnTo>
                    <a:pt x="3274613" y="35228"/>
                  </a:lnTo>
                  <a:lnTo>
                    <a:pt x="3317828" y="61667"/>
                  </a:lnTo>
                  <a:lnTo>
                    <a:pt x="3356720" y="94853"/>
                  </a:lnTo>
                  <a:lnTo>
                    <a:pt x="3389907" y="133745"/>
                  </a:lnTo>
                  <a:lnTo>
                    <a:pt x="3416346" y="176960"/>
                  </a:lnTo>
                  <a:lnTo>
                    <a:pt x="3435677" y="223629"/>
                  </a:lnTo>
                  <a:lnTo>
                    <a:pt x="3447539" y="272882"/>
                  </a:lnTo>
                  <a:lnTo>
                    <a:pt x="3450865" y="314901"/>
                  </a:lnTo>
                  <a:lnTo>
                    <a:pt x="3450865" y="530478"/>
                  </a:lnTo>
                  <a:lnTo>
                    <a:pt x="3447539" y="572496"/>
                  </a:lnTo>
                  <a:lnTo>
                    <a:pt x="3435677" y="621749"/>
                  </a:lnTo>
                  <a:lnTo>
                    <a:pt x="3416346" y="668418"/>
                  </a:lnTo>
                  <a:lnTo>
                    <a:pt x="3389907" y="711634"/>
                  </a:lnTo>
                  <a:lnTo>
                    <a:pt x="3356720" y="750526"/>
                  </a:lnTo>
                  <a:lnTo>
                    <a:pt x="3317828" y="783712"/>
                  </a:lnTo>
                  <a:lnTo>
                    <a:pt x="3274613" y="810151"/>
                  </a:lnTo>
                  <a:lnTo>
                    <a:pt x="3227944" y="829482"/>
                  </a:lnTo>
                  <a:lnTo>
                    <a:pt x="3178691" y="841345"/>
                  </a:lnTo>
                  <a:lnTo>
                    <a:pt x="3127724" y="845379"/>
                  </a:lnTo>
                  <a:close/>
                </a:path>
              </a:pathLst>
            </a:custGeom>
            <a:solidFill>
              <a:srgbClr val="CADDFF"/>
            </a:solidFill>
          </p:spPr>
          <p:txBody>
            <a:bodyPr wrap="square" lIns="0" tIns="0" rIns="0" bIns="0" rtlCol="0"/>
            <a:lstStyle/>
            <a:p>
              <a:endParaRPr sz="1200"/>
            </a:p>
          </p:txBody>
        </p:sp>
        <p:sp>
          <p:nvSpPr>
            <p:cNvPr id="7" name="object 7"/>
            <p:cNvSpPr/>
            <p:nvPr/>
          </p:nvSpPr>
          <p:spPr>
            <a:xfrm>
              <a:off x="1796062" y="3206012"/>
              <a:ext cx="3448050" cy="845819"/>
            </a:xfrm>
            <a:custGeom>
              <a:avLst/>
              <a:gdLst/>
              <a:ahLst/>
              <a:cxnLst/>
              <a:rect l="l" t="t" r="r" b="b"/>
              <a:pathLst>
                <a:path w="3448050" h="845820">
                  <a:moveTo>
                    <a:pt x="3448033" y="566053"/>
                  </a:moveTo>
                  <a:lnTo>
                    <a:pt x="3435668" y="621771"/>
                  </a:lnTo>
                  <a:lnTo>
                    <a:pt x="3416325" y="668453"/>
                  </a:lnTo>
                  <a:lnTo>
                    <a:pt x="3389871" y="711677"/>
                  </a:lnTo>
                  <a:lnTo>
                    <a:pt x="3356666" y="750572"/>
                  </a:lnTo>
                  <a:lnTo>
                    <a:pt x="3317757" y="783756"/>
                  </a:lnTo>
                  <a:lnTo>
                    <a:pt x="3274526" y="810188"/>
                  </a:lnTo>
                  <a:lnTo>
                    <a:pt x="3227844" y="829507"/>
                  </a:lnTo>
                  <a:lnTo>
                    <a:pt x="3178582" y="841354"/>
                  </a:lnTo>
                  <a:lnTo>
                    <a:pt x="3127613" y="845380"/>
                  </a:lnTo>
                  <a:lnTo>
                    <a:pt x="323855" y="845380"/>
                  </a:lnTo>
                  <a:lnTo>
                    <a:pt x="272885" y="841346"/>
                  </a:lnTo>
                  <a:lnTo>
                    <a:pt x="223628" y="829482"/>
                  </a:lnTo>
                  <a:lnTo>
                    <a:pt x="176956" y="810149"/>
                  </a:lnTo>
                  <a:lnTo>
                    <a:pt x="133738" y="783707"/>
                  </a:lnTo>
                  <a:lnTo>
                    <a:pt x="94845" y="750517"/>
                  </a:lnTo>
                  <a:lnTo>
                    <a:pt x="61658" y="711621"/>
                  </a:lnTo>
                  <a:lnTo>
                    <a:pt x="35221" y="668402"/>
                  </a:lnTo>
                  <a:lnTo>
                    <a:pt x="15892" y="621730"/>
                  </a:lnTo>
                  <a:lnTo>
                    <a:pt x="4032" y="572474"/>
                  </a:lnTo>
                  <a:lnTo>
                    <a:pt x="0" y="521508"/>
                  </a:lnTo>
                  <a:lnTo>
                    <a:pt x="1" y="323835"/>
                  </a:lnTo>
                  <a:lnTo>
                    <a:pt x="4038" y="272867"/>
                  </a:lnTo>
                  <a:lnTo>
                    <a:pt x="15903" y="223614"/>
                  </a:lnTo>
                  <a:lnTo>
                    <a:pt x="35237" y="176946"/>
                  </a:lnTo>
                  <a:lnTo>
                    <a:pt x="61678" y="133732"/>
                  </a:lnTo>
                  <a:lnTo>
                    <a:pt x="94866" y="94843"/>
                  </a:lnTo>
                  <a:lnTo>
                    <a:pt x="133758" y="61659"/>
                  </a:lnTo>
                  <a:lnTo>
                    <a:pt x="176974" y="35223"/>
                  </a:lnTo>
                  <a:lnTo>
                    <a:pt x="223642" y="15894"/>
                  </a:lnTo>
                  <a:lnTo>
                    <a:pt x="272893" y="4034"/>
                  </a:lnTo>
                  <a:lnTo>
                    <a:pt x="323858" y="0"/>
                  </a:lnTo>
                  <a:lnTo>
                    <a:pt x="3127613" y="0"/>
                  </a:lnTo>
                  <a:lnTo>
                    <a:pt x="3178585" y="4009"/>
                  </a:lnTo>
                  <a:lnTo>
                    <a:pt x="3227846" y="15857"/>
                  </a:lnTo>
                  <a:lnTo>
                    <a:pt x="3274527" y="35176"/>
                  </a:lnTo>
                  <a:lnTo>
                    <a:pt x="3317758" y="61608"/>
                  </a:lnTo>
                  <a:lnTo>
                    <a:pt x="3356668" y="94792"/>
                  </a:lnTo>
                  <a:lnTo>
                    <a:pt x="3389871" y="133687"/>
                  </a:lnTo>
                  <a:lnTo>
                    <a:pt x="3416325" y="176911"/>
                  </a:lnTo>
                  <a:lnTo>
                    <a:pt x="3435668" y="223593"/>
                  </a:lnTo>
                  <a:lnTo>
                    <a:pt x="3447538" y="272862"/>
                  </a:lnTo>
                  <a:lnTo>
                    <a:pt x="3447927" y="279335"/>
                  </a:lnTo>
                </a:path>
              </a:pathLst>
            </a:custGeom>
            <a:ln w="380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200"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148017" y="2922945"/>
            <a:ext cx="2324100" cy="589279"/>
            <a:chOff x="1722025" y="4384416"/>
            <a:chExt cx="3486150" cy="883919"/>
          </a:xfrm>
        </p:grpSpPr>
        <p:sp>
          <p:nvSpPr>
            <p:cNvPr id="9" name="object 9"/>
            <p:cNvSpPr/>
            <p:nvPr/>
          </p:nvSpPr>
          <p:spPr>
            <a:xfrm>
              <a:off x="1741075" y="4403467"/>
              <a:ext cx="3451225" cy="845819"/>
            </a:xfrm>
            <a:custGeom>
              <a:avLst/>
              <a:gdLst/>
              <a:ahLst/>
              <a:cxnLst/>
              <a:rect l="l" t="t" r="r" b="b"/>
              <a:pathLst>
                <a:path w="3451225" h="845820">
                  <a:moveTo>
                    <a:pt x="3127724" y="845379"/>
                  </a:moveTo>
                  <a:lnTo>
                    <a:pt x="323850" y="845379"/>
                  </a:lnTo>
                  <a:lnTo>
                    <a:pt x="272882" y="841345"/>
                  </a:lnTo>
                  <a:lnTo>
                    <a:pt x="223629" y="829482"/>
                  </a:lnTo>
                  <a:lnTo>
                    <a:pt x="176960" y="810151"/>
                  </a:lnTo>
                  <a:lnTo>
                    <a:pt x="133745" y="783712"/>
                  </a:lnTo>
                  <a:lnTo>
                    <a:pt x="94853" y="750525"/>
                  </a:lnTo>
                  <a:lnTo>
                    <a:pt x="61667" y="711634"/>
                  </a:lnTo>
                  <a:lnTo>
                    <a:pt x="35228" y="668418"/>
                  </a:lnTo>
                  <a:lnTo>
                    <a:pt x="15897" y="621749"/>
                  </a:lnTo>
                  <a:lnTo>
                    <a:pt x="4034" y="572496"/>
                  </a:lnTo>
                  <a:lnTo>
                    <a:pt x="0" y="521529"/>
                  </a:lnTo>
                  <a:lnTo>
                    <a:pt x="0" y="323850"/>
                  </a:lnTo>
                  <a:lnTo>
                    <a:pt x="4034" y="272883"/>
                  </a:lnTo>
                  <a:lnTo>
                    <a:pt x="15897" y="223630"/>
                  </a:lnTo>
                  <a:lnTo>
                    <a:pt x="35228" y="176960"/>
                  </a:lnTo>
                  <a:lnTo>
                    <a:pt x="61667" y="133745"/>
                  </a:lnTo>
                  <a:lnTo>
                    <a:pt x="94853" y="94853"/>
                  </a:lnTo>
                  <a:lnTo>
                    <a:pt x="133745" y="61667"/>
                  </a:lnTo>
                  <a:lnTo>
                    <a:pt x="176960" y="35228"/>
                  </a:lnTo>
                  <a:lnTo>
                    <a:pt x="223629" y="15897"/>
                  </a:lnTo>
                  <a:lnTo>
                    <a:pt x="272882" y="4034"/>
                  </a:lnTo>
                  <a:lnTo>
                    <a:pt x="323850" y="0"/>
                  </a:lnTo>
                  <a:lnTo>
                    <a:pt x="3127724" y="0"/>
                  </a:lnTo>
                  <a:lnTo>
                    <a:pt x="3178691" y="4034"/>
                  </a:lnTo>
                  <a:lnTo>
                    <a:pt x="3227944" y="15897"/>
                  </a:lnTo>
                  <a:lnTo>
                    <a:pt x="3274613" y="35228"/>
                  </a:lnTo>
                  <a:lnTo>
                    <a:pt x="3317828" y="61667"/>
                  </a:lnTo>
                  <a:lnTo>
                    <a:pt x="3356720" y="94853"/>
                  </a:lnTo>
                  <a:lnTo>
                    <a:pt x="3389907" y="133745"/>
                  </a:lnTo>
                  <a:lnTo>
                    <a:pt x="3416346" y="176960"/>
                  </a:lnTo>
                  <a:lnTo>
                    <a:pt x="3435677" y="223630"/>
                  </a:lnTo>
                  <a:lnTo>
                    <a:pt x="3447539" y="272883"/>
                  </a:lnTo>
                  <a:lnTo>
                    <a:pt x="3450865" y="314902"/>
                  </a:lnTo>
                  <a:lnTo>
                    <a:pt x="3450865" y="530476"/>
                  </a:lnTo>
                  <a:lnTo>
                    <a:pt x="3447539" y="572496"/>
                  </a:lnTo>
                  <a:lnTo>
                    <a:pt x="3435677" y="621749"/>
                  </a:lnTo>
                  <a:lnTo>
                    <a:pt x="3416346" y="668418"/>
                  </a:lnTo>
                  <a:lnTo>
                    <a:pt x="3389907" y="711634"/>
                  </a:lnTo>
                  <a:lnTo>
                    <a:pt x="3356720" y="750525"/>
                  </a:lnTo>
                  <a:lnTo>
                    <a:pt x="3317828" y="783712"/>
                  </a:lnTo>
                  <a:lnTo>
                    <a:pt x="3274613" y="810151"/>
                  </a:lnTo>
                  <a:lnTo>
                    <a:pt x="3227944" y="829482"/>
                  </a:lnTo>
                  <a:lnTo>
                    <a:pt x="3178691" y="841345"/>
                  </a:lnTo>
                  <a:lnTo>
                    <a:pt x="3127724" y="845379"/>
                  </a:lnTo>
                  <a:close/>
                </a:path>
              </a:pathLst>
            </a:custGeom>
            <a:solidFill>
              <a:srgbClr val="CADDFF"/>
            </a:solidFill>
          </p:spPr>
          <p:txBody>
            <a:bodyPr wrap="square" lIns="0" tIns="0" rIns="0" bIns="0" rtlCol="0"/>
            <a:lstStyle/>
            <a:p>
              <a:endParaRPr sz="1200"/>
            </a:p>
          </p:txBody>
        </p:sp>
        <p:sp>
          <p:nvSpPr>
            <p:cNvPr id="10" name="object 10"/>
            <p:cNvSpPr/>
            <p:nvPr/>
          </p:nvSpPr>
          <p:spPr>
            <a:xfrm>
              <a:off x="1741075" y="4403466"/>
              <a:ext cx="3448050" cy="845819"/>
            </a:xfrm>
            <a:custGeom>
              <a:avLst/>
              <a:gdLst/>
              <a:ahLst/>
              <a:cxnLst/>
              <a:rect l="l" t="t" r="r" b="b"/>
              <a:pathLst>
                <a:path w="3448050" h="845820">
                  <a:moveTo>
                    <a:pt x="3448033" y="566052"/>
                  </a:moveTo>
                  <a:lnTo>
                    <a:pt x="3435668" y="621771"/>
                  </a:lnTo>
                  <a:lnTo>
                    <a:pt x="3416325" y="668453"/>
                  </a:lnTo>
                  <a:lnTo>
                    <a:pt x="3389871" y="711677"/>
                  </a:lnTo>
                  <a:lnTo>
                    <a:pt x="3356666" y="750572"/>
                  </a:lnTo>
                  <a:lnTo>
                    <a:pt x="3317757" y="783756"/>
                  </a:lnTo>
                  <a:lnTo>
                    <a:pt x="3274526" y="810188"/>
                  </a:lnTo>
                  <a:lnTo>
                    <a:pt x="3227844" y="829507"/>
                  </a:lnTo>
                  <a:lnTo>
                    <a:pt x="3178582" y="841354"/>
                  </a:lnTo>
                  <a:lnTo>
                    <a:pt x="3127613" y="845380"/>
                  </a:lnTo>
                  <a:lnTo>
                    <a:pt x="323855" y="845380"/>
                  </a:lnTo>
                  <a:lnTo>
                    <a:pt x="272885" y="841346"/>
                  </a:lnTo>
                  <a:lnTo>
                    <a:pt x="223628" y="829482"/>
                  </a:lnTo>
                  <a:lnTo>
                    <a:pt x="176956" y="810149"/>
                  </a:lnTo>
                  <a:lnTo>
                    <a:pt x="133738" y="783707"/>
                  </a:lnTo>
                  <a:lnTo>
                    <a:pt x="94845" y="750517"/>
                  </a:lnTo>
                  <a:lnTo>
                    <a:pt x="61658" y="711621"/>
                  </a:lnTo>
                  <a:lnTo>
                    <a:pt x="35221" y="668402"/>
                  </a:lnTo>
                  <a:lnTo>
                    <a:pt x="15892" y="621730"/>
                  </a:lnTo>
                  <a:lnTo>
                    <a:pt x="4032" y="572474"/>
                  </a:lnTo>
                  <a:lnTo>
                    <a:pt x="0" y="521508"/>
                  </a:lnTo>
                  <a:lnTo>
                    <a:pt x="1" y="323835"/>
                  </a:lnTo>
                  <a:lnTo>
                    <a:pt x="4038" y="272867"/>
                  </a:lnTo>
                  <a:lnTo>
                    <a:pt x="15903" y="223614"/>
                  </a:lnTo>
                  <a:lnTo>
                    <a:pt x="35237" y="176946"/>
                  </a:lnTo>
                  <a:lnTo>
                    <a:pt x="61678" y="133732"/>
                  </a:lnTo>
                  <a:lnTo>
                    <a:pt x="94866" y="94843"/>
                  </a:lnTo>
                  <a:lnTo>
                    <a:pt x="133758" y="61659"/>
                  </a:lnTo>
                  <a:lnTo>
                    <a:pt x="176974" y="35223"/>
                  </a:lnTo>
                  <a:lnTo>
                    <a:pt x="223642" y="15894"/>
                  </a:lnTo>
                  <a:lnTo>
                    <a:pt x="272893" y="4034"/>
                  </a:lnTo>
                  <a:lnTo>
                    <a:pt x="323858" y="0"/>
                  </a:lnTo>
                  <a:lnTo>
                    <a:pt x="3127613" y="0"/>
                  </a:lnTo>
                  <a:lnTo>
                    <a:pt x="3178585" y="4009"/>
                  </a:lnTo>
                  <a:lnTo>
                    <a:pt x="3227846" y="15857"/>
                  </a:lnTo>
                  <a:lnTo>
                    <a:pt x="3274527" y="35176"/>
                  </a:lnTo>
                  <a:lnTo>
                    <a:pt x="3317758" y="61608"/>
                  </a:lnTo>
                  <a:lnTo>
                    <a:pt x="3356668" y="94792"/>
                  </a:lnTo>
                  <a:lnTo>
                    <a:pt x="3389871" y="133687"/>
                  </a:lnTo>
                  <a:lnTo>
                    <a:pt x="3416325" y="176911"/>
                  </a:lnTo>
                  <a:lnTo>
                    <a:pt x="3435668" y="223593"/>
                  </a:lnTo>
                  <a:lnTo>
                    <a:pt x="3447537" y="272862"/>
                  </a:lnTo>
                  <a:lnTo>
                    <a:pt x="3447927" y="279337"/>
                  </a:lnTo>
                </a:path>
              </a:pathLst>
            </a:custGeom>
            <a:ln w="380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200"/>
            </a:p>
          </p:txBody>
        </p:sp>
      </p:grpSp>
      <p:grpSp>
        <p:nvGrpSpPr>
          <p:cNvPr id="11" name="object 11"/>
          <p:cNvGrpSpPr/>
          <p:nvPr/>
        </p:nvGrpSpPr>
        <p:grpSpPr>
          <a:xfrm>
            <a:off x="1119385" y="3882011"/>
            <a:ext cx="2349500" cy="784860"/>
            <a:chOff x="1679077" y="5823017"/>
            <a:chExt cx="3524250" cy="1177290"/>
          </a:xfrm>
        </p:grpSpPr>
        <p:sp>
          <p:nvSpPr>
            <p:cNvPr id="12" name="object 12"/>
            <p:cNvSpPr/>
            <p:nvPr/>
          </p:nvSpPr>
          <p:spPr>
            <a:xfrm>
              <a:off x="1698127" y="5842068"/>
              <a:ext cx="3486785" cy="1139190"/>
            </a:xfrm>
            <a:custGeom>
              <a:avLst/>
              <a:gdLst/>
              <a:ahLst/>
              <a:cxnLst/>
              <a:rect l="l" t="t" r="r" b="b"/>
              <a:pathLst>
                <a:path w="3486785" h="1139190">
                  <a:moveTo>
                    <a:pt x="3162582" y="1138694"/>
                  </a:moveTo>
                  <a:lnTo>
                    <a:pt x="323849" y="1138694"/>
                  </a:lnTo>
                  <a:lnTo>
                    <a:pt x="272882" y="1134660"/>
                  </a:lnTo>
                  <a:lnTo>
                    <a:pt x="223629" y="1122797"/>
                  </a:lnTo>
                  <a:lnTo>
                    <a:pt x="176960" y="1103466"/>
                  </a:lnTo>
                  <a:lnTo>
                    <a:pt x="133745" y="1077027"/>
                  </a:lnTo>
                  <a:lnTo>
                    <a:pt x="94853" y="1043840"/>
                  </a:lnTo>
                  <a:lnTo>
                    <a:pt x="61666" y="1004948"/>
                  </a:lnTo>
                  <a:lnTo>
                    <a:pt x="35228" y="961733"/>
                  </a:lnTo>
                  <a:lnTo>
                    <a:pt x="15897" y="915064"/>
                  </a:lnTo>
                  <a:lnTo>
                    <a:pt x="4034" y="865811"/>
                  </a:lnTo>
                  <a:lnTo>
                    <a:pt x="0" y="814844"/>
                  </a:lnTo>
                  <a:lnTo>
                    <a:pt x="0" y="323849"/>
                  </a:lnTo>
                  <a:lnTo>
                    <a:pt x="4034" y="272882"/>
                  </a:lnTo>
                  <a:lnTo>
                    <a:pt x="15897" y="223629"/>
                  </a:lnTo>
                  <a:lnTo>
                    <a:pt x="35228" y="176960"/>
                  </a:lnTo>
                  <a:lnTo>
                    <a:pt x="61666" y="133745"/>
                  </a:lnTo>
                  <a:lnTo>
                    <a:pt x="94853" y="94853"/>
                  </a:lnTo>
                  <a:lnTo>
                    <a:pt x="133745" y="61666"/>
                  </a:lnTo>
                  <a:lnTo>
                    <a:pt x="176960" y="35228"/>
                  </a:lnTo>
                  <a:lnTo>
                    <a:pt x="223629" y="15897"/>
                  </a:lnTo>
                  <a:lnTo>
                    <a:pt x="272882" y="4034"/>
                  </a:lnTo>
                  <a:lnTo>
                    <a:pt x="323849" y="0"/>
                  </a:lnTo>
                  <a:lnTo>
                    <a:pt x="3162582" y="0"/>
                  </a:lnTo>
                  <a:lnTo>
                    <a:pt x="3213550" y="4034"/>
                  </a:lnTo>
                  <a:lnTo>
                    <a:pt x="3262803" y="15897"/>
                  </a:lnTo>
                  <a:lnTo>
                    <a:pt x="3309472" y="35228"/>
                  </a:lnTo>
                  <a:lnTo>
                    <a:pt x="3352687" y="61666"/>
                  </a:lnTo>
                  <a:lnTo>
                    <a:pt x="3391579" y="94853"/>
                  </a:lnTo>
                  <a:lnTo>
                    <a:pt x="3424766" y="133745"/>
                  </a:lnTo>
                  <a:lnTo>
                    <a:pt x="3451205" y="176960"/>
                  </a:lnTo>
                  <a:lnTo>
                    <a:pt x="3470536" y="223629"/>
                  </a:lnTo>
                  <a:lnTo>
                    <a:pt x="3482399" y="272882"/>
                  </a:lnTo>
                  <a:lnTo>
                    <a:pt x="3486433" y="323849"/>
                  </a:lnTo>
                  <a:lnTo>
                    <a:pt x="3486433" y="814844"/>
                  </a:lnTo>
                  <a:lnTo>
                    <a:pt x="3482399" y="865811"/>
                  </a:lnTo>
                  <a:lnTo>
                    <a:pt x="3470536" y="915064"/>
                  </a:lnTo>
                  <a:lnTo>
                    <a:pt x="3451205" y="961733"/>
                  </a:lnTo>
                  <a:lnTo>
                    <a:pt x="3424766" y="1004948"/>
                  </a:lnTo>
                  <a:lnTo>
                    <a:pt x="3391579" y="1043840"/>
                  </a:lnTo>
                  <a:lnTo>
                    <a:pt x="3352687" y="1077027"/>
                  </a:lnTo>
                  <a:lnTo>
                    <a:pt x="3309472" y="1103466"/>
                  </a:lnTo>
                  <a:lnTo>
                    <a:pt x="3262803" y="1122797"/>
                  </a:lnTo>
                  <a:lnTo>
                    <a:pt x="3213550" y="1134660"/>
                  </a:lnTo>
                  <a:lnTo>
                    <a:pt x="3162582" y="1138694"/>
                  </a:lnTo>
                  <a:close/>
                </a:path>
              </a:pathLst>
            </a:custGeom>
            <a:solidFill>
              <a:srgbClr val="CADDFF"/>
            </a:solidFill>
          </p:spPr>
          <p:txBody>
            <a:bodyPr wrap="square" lIns="0" tIns="0" rIns="0" bIns="0" rtlCol="0"/>
            <a:lstStyle/>
            <a:p>
              <a:endParaRPr sz="1200"/>
            </a:p>
          </p:txBody>
        </p:sp>
        <p:sp>
          <p:nvSpPr>
            <p:cNvPr id="13" name="object 13"/>
            <p:cNvSpPr/>
            <p:nvPr/>
          </p:nvSpPr>
          <p:spPr>
            <a:xfrm>
              <a:off x="1698127" y="5842067"/>
              <a:ext cx="3486150" cy="1139190"/>
            </a:xfrm>
            <a:custGeom>
              <a:avLst/>
              <a:gdLst/>
              <a:ahLst/>
              <a:cxnLst/>
              <a:rect l="l" t="t" r="r" b="b"/>
              <a:pathLst>
                <a:path w="3486150" h="1139190">
                  <a:moveTo>
                    <a:pt x="3486149" y="816710"/>
                  </a:moveTo>
                  <a:lnTo>
                    <a:pt x="3482264" y="865794"/>
                  </a:lnTo>
                  <a:lnTo>
                    <a:pt x="3470402" y="915045"/>
                  </a:lnTo>
                  <a:lnTo>
                    <a:pt x="3451071" y="961713"/>
                  </a:lnTo>
                  <a:lnTo>
                    <a:pt x="3424633" y="1004926"/>
                  </a:lnTo>
                  <a:lnTo>
                    <a:pt x="3391448" y="1043817"/>
                  </a:lnTo>
                  <a:lnTo>
                    <a:pt x="3352558" y="1077002"/>
                  </a:lnTo>
                  <a:lnTo>
                    <a:pt x="3309344" y="1103440"/>
                  </a:lnTo>
                  <a:lnTo>
                    <a:pt x="3262677" y="1122770"/>
                  </a:lnTo>
                  <a:lnTo>
                    <a:pt x="3213426" y="1134633"/>
                  </a:lnTo>
                  <a:lnTo>
                    <a:pt x="3162460" y="1138667"/>
                  </a:lnTo>
                  <a:lnTo>
                    <a:pt x="323837" y="1138667"/>
                  </a:lnTo>
                  <a:lnTo>
                    <a:pt x="272872" y="1134633"/>
                  </a:lnTo>
                  <a:lnTo>
                    <a:pt x="223621" y="1122770"/>
                  </a:lnTo>
                  <a:lnTo>
                    <a:pt x="176953" y="1103440"/>
                  </a:lnTo>
                  <a:lnTo>
                    <a:pt x="133740" y="1077002"/>
                  </a:lnTo>
                  <a:lnTo>
                    <a:pt x="94849" y="1043817"/>
                  </a:lnTo>
                  <a:lnTo>
                    <a:pt x="61664" y="1004926"/>
                  </a:lnTo>
                  <a:lnTo>
                    <a:pt x="35226" y="961713"/>
                  </a:lnTo>
                  <a:lnTo>
                    <a:pt x="15896" y="915045"/>
                  </a:lnTo>
                  <a:lnTo>
                    <a:pt x="4034" y="865794"/>
                  </a:lnTo>
                  <a:lnTo>
                    <a:pt x="0" y="814829"/>
                  </a:lnTo>
                  <a:lnTo>
                    <a:pt x="0" y="323854"/>
                  </a:lnTo>
                  <a:lnTo>
                    <a:pt x="4034" y="272888"/>
                  </a:lnTo>
                  <a:lnTo>
                    <a:pt x="15896" y="223637"/>
                  </a:lnTo>
                  <a:lnTo>
                    <a:pt x="35226" y="176970"/>
                  </a:lnTo>
                  <a:lnTo>
                    <a:pt x="61664" y="133756"/>
                  </a:lnTo>
                  <a:lnTo>
                    <a:pt x="94849" y="94866"/>
                  </a:lnTo>
                  <a:lnTo>
                    <a:pt x="133740" y="61681"/>
                  </a:lnTo>
                  <a:lnTo>
                    <a:pt x="176953" y="35243"/>
                  </a:lnTo>
                  <a:lnTo>
                    <a:pt x="223621" y="15913"/>
                  </a:lnTo>
                  <a:lnTo>
                    <a:pt x="272872" y="4050"/>
                  </a:lnTo>
                  <a:lnTo>
                    <a:pt x="323837" y="0"/>
                  </a:lnTo>
                  <a:lnTo>
                    <a:pt x="3162460" y="0"/>
                  </a:lnTo>
                  <a:lnTo>
                    <a:pt x="3213425" y="4050"/>
                  </a:lnTo>
                  <a:lnTo>
                    <a:pt x="3262677" y="15913"/>
                  </a:lnTo>
                  <a:lnTo>
                    <a:pt x="3309344" y="35243"/>
                  </a:lnTo>
                  <a:lnTo>
                    <a:pt x="3352558" y="61681"/>
                  </a:lnTo>
                  <a:lnTo>
                    <a:pt x="3391448" y="94866"/>
                  </a:lnTo>
                  <a:lnTo>
                    <a:pt x="3424634" y="133756"/>
                  </a:lnTo>
                  <a:lnTo>
                    <a:pt x="3451071" y="176970"/>
                  </a:lnTo>
                  <a:lnTo>
                    <a:pt x="3470402" y="223637"/>
                  </a:lnTo>
                  <a:lnTo>
                    <a:pt x="3482264" y="272888"/>
                  </a:lnTo>
                  <a:lnTo>
                    <a:pt x="3486149" y="321972"/>
                  </a:lnTo>
                </a:path>
              </a:pathLst>
            </a:custGeom>
            <a:ln w="380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200"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1714664" y="3912902"/>
            <a:ext cx="1159087" cy="651162"/>
          </a:xfrm>
          <a:prstGeom prst="rect">
            <a:avLst/>
          </a:prstGeom>
        </p:spPr>
        <p:txBody>
          <a:bodyPr vert="horz" wrap="square" lIns="0" tIns="8467" rIns="0" bIns="0" rtlCol="0">
            <a:spAutoFit/>
          </a:bodyPr>
          <a:lstStyle/>
          <a:p>
            <a:pPr marL="8467" marR="3387" indent="38948">
              <a:lnSpc>
                <a:spcPct val="115700"/>
              </a:lnSpc>
              <a:spcBef>
                <a:spcPts val="67"/>
              </a:spcBef>
            </a:pPr>
            <a:r>
              <a:rPr spc="-7" dirty="0">
                <a:latin typeface="Microsoft Sans Serif"/>
                <a:cs typeface="Microsoft Sans Serif"/>
              </a:rPr>
              <a:t>Генерація </a:t>
            </a:r>
            <a:r>
              <a:rPr spc="-27" dirty="0">
                <a:latin typeface="Microsoft Sans Serif"/>
                <a:cs typeface="Microsoft Sans Serif"/>
              </a:rPr>
              <a:t>зображень</a:t>
            </a:r>
            <a:endParaRPr>
              <a:latin typeface="Microsoft Sans Serif"/>
              <a:cs typeface="Microsoft Sans Serif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1077859" y="5015792"/>
            <a:ext cx="2324100" cy="565150"/>
            <a:chOff x="1616788" y="7523687"/>
            <a:chExt cx="3486150" cy="847725"/>
          </a:xfrm>
        </p:grpSpPr>
        <p:sp>
          <p:nvSpPr>
            <p:cNvPr id="16" name="object 16"/>
            <p:cNvSpPr/>
            <p:nvPr/>
          </p:nvSpPr>
          <p:spPr>
            <a:xfrm>
              <a:off x="1635838" y="7542737"/>
              <a:ext cx="3451860" cy="810895"/>
            </a:xfrm>
            <a:custGeom>
              <a:avLst/>
              <a:gdLst/>
              <a:ahLst/>
              <a:cxnLst/>
              <a:rect l="l" t="t" r="r" b="b"/>
              <a:pathLst>
                <a:path w="3451860" h="810895">
                  <a:moveTo>
                    <a:pt x="3127724" y="810864"/>
                  </a:moveTo>
                  <a:lnTo>
                    <a:pt x="323849" y="810864"/>
                  </a:lnTo>
                  <a:lnTo>
                    <a:pt x="272882" y="806830"/>
                  </a:lnTo>
                  <a:lnTo>
                    <a:pt x="223629" y="794967"/>
                  </a:lnTo>
                  <a:lnTo>
                    <a:pt x="176960" y="775636"/>
                  </a:lnTo>
                  <a:lnTo>
                    <a:pt x="133745" y="749197"/>
                  </a:lnTo>
                  <a:lnTo>
                    <a:pt x="94853" y="716011"/>
                  </a:lnTo>
                  <a:lnTo>
                    <a:pt x="61667" y="677119"/>
                  </a:lnTo>
                  <a:lnTo>
                    <a:pt x="35228" y="633903"/>
                  </a:lnTo>
                  <a:lnTo>
                    <a:pt x="15897" y="587234"/>
                  </a:lnTo>
                  <a:lnTo>
                    <a:pt x="4034" y="537981"/>
                  </a:lnTo>
                  <a:lnTo>
                    <a:pt x="0" y="487014"/>
                  </a:lnTo>
                  <a:lnTo>
                    <a:pt x="0" y="323849"/>
                  </a:lnTo>
                  <a:lnTo>
                    <a:pt x="4034" y="272882"/>
                  </a:lnTo>
                  <a:lnTo>
                    <a:pt x="15897" y="223629"/>
                  </a:lnTo>
                  <a:lnTo>
                    <a:pt x="35228" y="176960"/>
                  </a:lnTo>
                  <a:lnTo>
                    <a:pt x="61667" y="133745"/>
                  </a:lnTo>
                  <a:lnTo>
                    <a:pt x="94853" y="94853"/>
                  </a:lnTo>
                  <a:lnTo>
                    <a:pt x="133745" y="61666"/>
                  </a:lnTo>
                  <a:lnTo>
                    <a:pt x="176960" y="35227"/>
                  </a:lnTo>
                  <a:lnTo>
                    <a:pt x="223629" y="15897"/>
                  </a:lnTo>
                  <a:lnTo>
                    <a:pt x="272882" y="4034"/>
                  </a:lnTo>
                  <a:lnTo>
                    <a:pt x="323849" y="0"/>
                  </a:lnTo>
                  <a:lnTo>
                    <a:pt x="3127724" y="0"/>
                  </a:lnTo>
                  <a:lnTo>
                    <a:pt x="3178691" y="4034"/>
                  </a:lnTo>
                  <a:lnTo>
                    <a:pt x="3227944" y="15897"/>
                  </a:lnTo>
                  <a:lnTo>
                    <a:pt x="3274613" y="35227"/>
                  </a:lnTo>
                  <a:lnTo>
                    <a:pt x="3317829" y="61666"/>
                  </a:lnTo>
                  <a:lnTo>
                    <a:pt x="3356721" y="94853"/>
                  </a:lnTo>
                  <a:lnTo>
                    <a:pt x="3389907" y="133745"/>
                  </a:lnTo>
                  <a:lnTo>
                    <a:pt x="3416346" y="176960"/>
                  </a:lnTo>
                  <a:lnTo>
                    <a:pt x="3435677" y="223629"/>
                  </a:lnTo>
                  <a:lnTo>
                    <a:pt x="3447540" y="272882"/>
                  </a:lnTo>
                  <a:lnTo>
                    <a:pt x="3451574" y="323849"/>
                  </a:lnTo>
                  <a:lnTo>
                    <a:pt x="3451574" y="487014"/>
                  </a:lnTo>
                  <a:lnTo>
                    <a:pt x="3447540" y="537981"/>
                  </a:lnTo>
                  <a:lnTo>
                    <a:pt x="3435677" y="587234"/>
                  </a:lnTo>
                  <a:lnTo>
                    <a:pt x="3416346" y="633903"/>
                  </a:lnTo>
                  <a:lnTo>
                    <a:pt x="3389907" y="677119"/>
                  </a:lnTo>
                  <a:lnTo>
                    <a:pt x="3356721" y="716011"/>
                  </a:lnTo>
                  <a:lnTo>
                    <a:pt x="3317829" y="749197"/>
                  </a:lnTo>
                  <a:lnTo>
                    <a:pt x="3274613" y="775636"/>
                  </a:lnTo>
                  <a:lnTo>
                    <a:pt x="3227944" y="794967"/>
                  </a:lnTo>
                  <a:lnTo>
                    <a:pt x="3178691" y="806830"/>
                  </a:lnTo>
                  <a:lnTo>
                    <a:pt x="3127724" y="810864"/>
                  </a:lnTo>
                  <a:close/>
                </a:path>
              </a:pathLst>
            </a:custGeom>
            <a:solidFill>
              <a:srgbClr val="CADDFF"/>
            </a:solidFill>
          </p:spPr>
          <p:txBody>
            <a:bodyPr wrap="square" lIns="0" tIns="0" rIns="0" bIns="0" rtlCol="0"/>
            <a:lstStyle/>
            <a:p>
              <a:endParaRPr sz="1200"/>
            </a:p>
          </p:txBody>
        </p:sp>
        <p:sp>
          <p:nvSpPr>
            <p:cNvPr id="17" name="object 17"/>
            <p:cNvSpPr/>
            <p:nvPr/>
          </p:nvSpPr>
          <p:spPr>
            <a:xfrm>
              <a:off x="1635838" y="7542737"/>
              <a:ext cx="3448050" cy="809625"/>
            </a:xfrm>
            <a:custGeom>
              <a:avLst/>
              <a:gdLst/>
              <a:ahLst/>
              <a:cxnLst/>
              <a:rect l="l" t="t" r="r" b="b"/>
              <a:pathLst>
                <a:path w="3448050" h="809625">
                  <a:moveTo>
                    <a:pt x="3448049" y="529553"/>
                  </a:moveTo>
                  <a:lnTo>
                    <a:pt x="3435523" y="587199"/>
                  </a:lnTo>
                  <a:lnTo>
                    <a:pt x="3416193" y="633865"/>
                  </a:lnTo>
                  <a:lnTo>
                    <a:pt x="3389756" y="677078"/>
                  </a:lnTo>
                  <a:lnTo>
                    <a:pt x="3356571" y="715968"/>
                  </a:lnTo>
                  <a:lnTo>
                    <a:pt x="3317682" y="749152"/>
                  </a:lnTo>
                  <a:lnTo>
                    <a:pt x="3274469" y="775589"/>
                  </a:lnTo>
                  <a:lnTo>
                    <a:pt x="3227803" y="794919"/>
                  </a:lnTo>
                  <a:lnTo>
                    <a:pt x="3178552" y="806781"/>
                  </a:lnTo>
                  <a:lnTo>
                    <a:pt x="3142629" y="809624"/>
                  </a:lnTo>
                </a:path>
                <a:path w="3448050" h="809625">
                  <a:moveTo>
                    <a:pt x="308843" y="809624"/>
                  </a:moveTo>
                  <a:lnTo>
                    <a:pt x="223669" y="794919"/>
                  </a:lnTo>
                  <a:lnTo>
                    <a:pt x="177003" y="775589"/>
                  </a:lnTo>
                  <a:lnTo>
                    <a:pt x="133790" y="749152"/>
                  </a:lnTo>
                  <a:lnTo>
                    <a:pt x="94900" y="715967"/>
                  </a:lnTo>
                  <a:lnTo>
                    <a:pt x="61716" y="677078"/>
                  </a:lnTo>
                  <a:lnTo>
                    <a:pt x="35279" y="633865"/>
                  </a:lnTo>
                  <a:lnTo>
                    <a:pt x="15949" y="587199"/>
                  </a:lnTo>
                  <a:lnTo>
                    <a:pt x="4087" y="537948"/>
                  </a:lnTo>
                  <a:lnTo>
                    <a:pt x="0" y="486984"/>
                  </a:lnTo>
                  <a:lnTo>
                    <a:pt x="0" y="323826"/>
                  </a:lnTo>
                  <a:lnTo>
                    <a:pt x="4087" y="272866"/>
                  </a:lnTo>
                  <a:lnTo>
                    <a:pt x="15949" y="223616"/>
                  </a:lnTo>
                  <a:lnTo>
                    <a:pt x="35279" y="176949"/>
                  </a:lnTo>
                  <a:lnTo>
                    <a:pt x="61716" y="133737"/>
                  </a:lnTo>
                  <a:lnTo>
                    <a:pt x="94901" y="94847"/>
                  </a:lnTo>
                  <a:lnTo>
                    <a:pt x="133790" y="61663"/>
                  </a:lnTo>
                  <a:lnTo>
                    <a:pt x="177003" y="35226"/>
                  </a:lnTo>
                  <a:lnTo>
                    <a:pt x="223669" y="15896"/>
                  </a:lnTo>
                  <a:lnTo>
                    <a:pt x="272919" y="4034"/>
                  </a:lnTo>
                  <a:lnTo>
                    <a:pt x="323883" y="0"/>
                  </a:lnTo>
                  <a:lnTo>
                    <a:pt x="3127588" y="0"/>
                  </a:lnTo>
                  <a:lnTo>
                    <a:pt x="3178552" y="4034"/>
                  </a:lnTo>
                  <a:lnTo>
                    <a:pt x="3227802" y="15896"/>
                  </a:lnTo>
                  <a:lnTo>
                    <a:pt x="3274469" y="35225"/>
                  </a:lnTo>
                  <a:lnTo>
                    <a:pt x="3317682" y="61663"/>
                  </a:lnTo>
                  <a:lnTo>
                    <a:pt x="3356571" y="94847"/>
                  </a:lnTo>
                  <a:lnTo>
                    <a:pt x="3389756" y="133736"/>
                  </a:lnTo>
                  <a:lnTo>
                    <a:pt x="3416193" y="176949"/>
                  </a:lnTo>
                  <a:lnTo>
                    <a:pt x="3435523" y="223616"/>
                  </a:lnTo>
                  <a:lnTo>
                    <a:pt x="3447385" y="272866"/>
                  </a:lnTo>
                  <a:lnTo>
                    <a:pt x="3448049" y="281262"/>
                  </a:lnTo>
                </a:path>
              </a:pathLst>
            </a:custGeom>
            <a:ln w="380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200"/>
            </a:p>
          </p:txBody>
        </p:sp>
      </p:grpSp>
      <p:grpSp>
        <p:nvGrpSpPr>
          <p:cNvPr id="18" name="object 18"/>
          <p:cNvGrpSpPr/>
          <p:nvPr/>
        </p:nvGrpSpPr>
        <p:grpSpPr>
          <a:xfrm>
            <a:off x="8717533" y="5317855"/>
            <a:ext cx="2324100" cy="1102359"/>
            <a:chOff x="13076299" y="7976781"/>
            <a:chExt cx="3486150" cy="1653539"/>
          </a:xfrm>
        </p:grpSpPr>
        <p:sp>
          <p:nvSpPr>
            <p:cNvPr id="19" name="object 19"/>
            <p:cNvSpPr/>
            <p:nvPr/>
          </p:nvSpPr>
          <p:spPr>
            <a:xfrm>
              <a:off x="13095348" y="7995831"/>
              <a:ext cx="3451225" cy="1615440"/>
            </a:xfrm>
            <a:custGeom>
              <a:avLst/>
              <a:gdLst/>
              <a:ahLst/>
              <a:cxnLst/>
              <a:rect l="l" t="t" r="r" b="b"/>
              <a:pathLst>
                <a:path w="3451225" h="1615440">
                  <a:moveTo>
                    <a:pt x="3127724" y="1614944"/>
                  </a:moveTo>
                  <a:lnTo>
                    <a:pt x="323850" y="1614944"/>
                  </a:lnTo>
                  <a:lnTo>
                    <a:pt x="272883" y="1610910"/>
                  </a:lnTo>
                  <a:lnTo>
                    <a:pt x="223630" y="1599047"/>
                  </a:lnTo>
                  <a:lnTo>
                    <a:pt x="176960" y="1579716"/>
                  </a:lnTo>
                  <a:lnTo>
                    <a:pt x="133745" y="1553277"/>
                  </a:lnTo>
                  <a:lnTo>
                    <a:pt x="94854" y="1520090"/>
                  </a:lnTo>
                  <a:lnTo>
                    <a:pt x="61667" y="1481198"/>
                  </a:lnTo>
                  <a:lnTo>
                    <a:pt x="35228" y="1437983"/>
                  </a:lnTo>
                  <a:lnTo>
                    <a:pt x="15897" y="1391314"/>
                  </a:lnTo>
                  <a:lnTo>
                    <a:pt x="4034" y="1342061"/>
                  </a:lnTo>
                  <a:lnTo>
                    <a:pt x="0" y="1291094"/>
                  </a:lnTo>
                  <a:lnTo>
                    <a:pt x="0" y="323850"/>
                  </a:lnTo>
                  <a:lnTo>
                    <a:pt x="4034" y="272883"/>
                  </a:lnTo>
                  <a:lnTo>
                    <a:pt x="15897" y="223630"/>
                  </a:lnTo>
                  <a:lnTo>
                    <a:pt x="35228" y="176961"/>
                  </a:lnTo>
                  <a:lnTo>
                    <a:pt x="61667" y="133745"/>
                  </a:lnTo>
                  <a:lnTo>
                    <a:pt x="94854" y="94853"/>
                  </a:lnTo>
                  <a:lnTo>
                    <a:pt x="133745" y="61667"/>
                  </a:lnTo>
                  <a:lnTo>
                    <a:pt x="176960" y="35228"/>
                  </a:lnTo>
                  <a:lnTo>
                    <a:pt x="223630" y="15897"/>
                  </a:lnTo>
                  <a:lnTo>
                    <a:pt x="272883" y="4034"/>
                  </a:lnTo>
                  <a:lnTo>
                    <a:pt x="323850" y="0"/>
                  </a:lnTo>
                  <a:lnTo>
                    <a:pt x="3127724" y="0"/>
                  </a:lnTo>
                  <a:lnTo>
                    <a:pt x="3178691" y="4034"/>
                  </a:lnTo>
                  <a:lnTo>
                    <a:pt x="3227944" y="15897"/>
                  </a:lnTo>
                  <a:lnTo>
                    <a:pt x="3274613" y="35228"/>
                  </a:lnTo>
                  <a:lnTo>
                    <a:pt x="3317828" y="61667"/>
                  </a:lnTo>
                  <a:lnTo>
                    <a:pt x="3356719" y="94853"/>
                  </a:lnTo>
                  <a:lnTo>
                    <a:pt x="3389906" y="133745"/>
                  </a:lnTo>
                  <a:lnTo>
                    <a:pt x="3416345" y="176961"/>
                  </a:lnTo>
                  <a:lnTo>
                    <a:pt x="3435676" y="223630"/>
                  </a:lnTo>
                  <a:lnTo>
                    <a:pt x="3447539" y="272883"/>
                  </a:lnTo>
                  <a:lnTo>
                    <a:pt x="3450682" y="312577"/>
                  </a:lnTo>
                  <a:lnTo>
                    <a:pt x="3450682" y="1302366"/>
                  </a:lnTo>
                  <a:lnTo>
                    <a:pt x="3447539" y="1342061"/>
                  </a:lnTo>
                  <a:lnTo>
                    <a:pt x="3435676" y="1391314"/>
                  </a:lnTo>
                  <a:lnTo>
                    <a:pt x="3416345" y="1437983"/>
                  </a:lnTo>
                  <a:lnTo>
                    <a:pt x="3389906" y="1481198"/>
                  </a:lnTo>
                  <a:lnTo>
                    <a:pt x="3356719" y="1520090"/>
                  </a:lnTo>
                  <a:lnTo>
                    <a:pt x="3317828" y="1553277"/>
                  </a:lnTo>
                  <a:lnTo>
                    <a:pt x="3274613" y="1579716"/>
                  </a:lnTo>
                  <a:lnTo>
                    <a:pt x="3227944" y="1599047"/>
                  </a:lnTo>
                  <a:lnTo>
                    <a:pt x="3178691" y="1610910"/>
                  </a:lnTo>
                  <a:lnTo>
                    <a:pt x="3127724" y="1614944"/>
                  </a:lnTo>
                  <a:close/>
                </a:path>
              </a:pathLst>
            </a:custGeom>
            <a:solidFill>
              <a:srgbClr val="CADDFF"/>
            </a:solidFill>
          </p:spPr>
          <p:txBody>
            <a:bodyPr wrap="square" lIns="0" tIns="0" rIns="0" bIns="0" rtlCol="0"/>
            <a:lstStyle/>
            <a:p>
              <a:endParaRPr sz="1200"/>
            </a:p>
          </p:txBody>
        </p:sp>
        <p:sp>
          <p:nvSpPr>
            <p:cNvPr id="20" name="object 20"/>
            <p:cNvSpPr/>
            <p:nvPr/>
          </p:nvSpPr>
          <p:spPr>
            <a:xfrm>
              <a:off x="13095349" y="7995831"/>
              <a:ext cx="3448050" cy="1615440"/>
            </a:xfrm>
            <a:custGeom>
              <a:avLst/>
              <a:gdLst/>
              <a:ahLst/>
              <a:cxnLst/>
              <a:rect l="l" t="t" r="r" b="b"/>
              <a:pathLst>
                <a:path w="3448050" h="1615440">
                  <a:moveTo>
                    <a:pt x="3448037" y="1335617"/>
                  </a:moveTo>
                  <a:lnTo>
                    <a:pt x="3435670" y="1391331"/>
                  </a:lnTo>
                  <a:lnTo>
                    <a:pt x="3416329" y="1438010"/>
                  </a:lnTo>
                  <a:lnTo>
                    <a:pt x="3389877" y="1481233"/>
                  </a:lnTo>
                  <a:lnTo>
                    <a:pt x="3356676" y="1520128"/>
                  </a:lnTo>
                  <a:lnTo>
                    <a:pt x="3317770" y="1553313"/>
                  </a:lnTo>
                  <a:lnTo>
                    <a:pt x="3274541" y="1579746"/>
                  </a:lnTo>
                  <a:lnTo>
                    <a:pt x="3227861" y="1599067"/>
                  </a:lnTo>
                  <a:lnTo>
                    <a:pt x="3178600" y="1610917"/>
                  </a:lnTo>
                  <a:lnTo>
                    <a:pt x="3127632" y="1614944"/>
                  </a:lnTo>
                  <a:lnTo>
                    <a:pt x="323838" y="1614943"/>
                  </a:lnTo>
                  <a:lnTo>
                    <a:pt x="272869" y="1610906"/>
                  </a:lnTo>
                  <a:lnTo>
                    <a:pt x="223614" y="1599040"/>
                  </a:lnTo>
                  <a:lnTo>
                    <a:pt x="176944" y="1579706"/>
                  </a:lnTo>
                  <a:lnTo>
                    <a:pt x="133730" y="1553263"/>
                  </a:lnTo>
                  <a:lnTo>
                    <a:pt x="94840" y="1520073"/>
                  </a:lnTo>
                  <a:lnTo>
                    <a:pt x="61656" y="1481179"/>
                  </a:lnTo>
                  <a:lnTo>
                    <a:pt x="35220" y="1437962"/>
                  </a:lnTo>
                  <a:lnTo>
                    <a:pt x="15892" y="1391293"/>
                  </a:lnTo>
                  <a:lnTo>
                    <a:pt x="4033" y="1342040"/>
                  </a:lnTo>
                  <a:lnTo>
                    <a:pt x="0" y="1291074"/>
                  </a:lnTo>
                  <a:lnTo>
                    <a:pt x="0" y="323858"/>
                  </a:lnTo>
                  <a:lnTo>
                    <a:pt x="4032" y="272892"/>
                  </a:lnTo>
                  <a:lnTo>
                    <a:pt x="15893" y="223640"/>
                  </a:lnTo>
                  <a:lnTo>
                    <a:pt x="35222" y="176971"/>
                  </a:lnTo>
                  <a:lnTo>
                    <a:pt x="61659" y="133755"/>
                  </a:lnTo>
                  <a:lnTo>
                    <a:pt x="94844" y="94861"/>
                  </a:lnTo>
                  <a:lnTo>
                    <a:pt x="133735" y="61673"/>
                  </a:lnTo>
                  <a:lnTo>
                    <a:pt x="176950" y="35232"/>
                  </a:lnTo>
                  <a:lnTo>
                    <a:pt x="223620" y="15899"/>
                  </a:lnTo>
                  <a:lnTo>
                    <a:pt x="272873" y="4035"/>
                  </a:lnTo>
                  <a:lnTo>
                    <a:pt x="323840" y="0"/>
                  </a:lnTo>
                  <a:lnTo>
                    <a:pt x="3127632" y="0"/>
                  </a:lnTo>
                  <a:lnTo>
                    <a:pt x="3178607" y="4013"/>
                  </a:lnTo>
                  <a:lnTo>
                    <a:pt x="3227870" y="15866"/>
                  </a:lnTo>
                  <a:lnTo>
                    <a:pt x="3274551" y="35189"/>
                  </a:lnTo>
                  <a:lnTo>
                    <a:pt x="3317780" y="61625"/>
                  </a:lnTo>
                  <a:lnTo>
                    <a:pt x="3356686" y="94813"/>
                  </a:lnTo>
                  <a:lnTo>
                    <a:pt x="3389886" y="133711"/>
                  </a:lnTo>
                  <a:lnTo>
                    <a:pt x="3416336" y="176936"/>
                  </a:lnTo>
                  <a:lnTo>
                    <a:pt x="3435674" y="223618"/>
                  </a:lnTo>
                  <a:lnTo>
                    <a:pt x="3447540" y="272885"/>
                  </a:lnTo>
                  <a:lnTo>
                    <a:pt x="3447948" y="279333"/>
                  </a:lnTo>
                </a:path>
              </a:pathLst>
            </a:custGeom>
            <a:ln w="380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200"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9116856" y="5348745"/>
            <a:ext cx="1527810" cy="972468"/>
          </a:xfrm>
          <a:prstGeom prst="rect">
            <a:avLst/>
          </a:prstGeom>
        </p:spPr>
        <p:txBody>
          <a:bodyPr vert="horz" wrap="square" lIns="0" tIns="8467" rIns="0" bIns="0" rtlCol="0">
            <a:spAutoFit/>
          </a:bodyPr>
          <a:lstStyle/>
          <a:p>
            <a:pPr marL="8044" marR="3387" algn="ctr">
              <a:lnSpc>
                <a:spcPct val="115700"/>
              </a:lnSpc>
              <a:spcBef>
                <a:spcPts val="67"/>
              </a:spcBef>
            </a:pPr>
            <a:r>
              <a:rPr spc="-7" dirty="0">
                <a:latin typeface="Microsoft Sans Serif"/>
                <a:cs typeface="Microsoft Sans Serif"/>
              </a:rPr>
              <a:t>Пошук</a:t>
            </a:r>
            <a:r>
              <a:rPr spc="-90" dirty="0">
                <a:latin typeface="Microsoft Sans Serif"/>
                <a:cs typeface="Microsoft Sans Serif"/>
              </a:rPr>
              <a:t> </a:t>
            </a:r>
            <a:r>
              <a:rPr spc="-33" dirty="0">
                <a:latin typeface="Microsoft Sans Serif"/>
                <a:cs typeface="Microsoft Sans Serif"/>
              </a:rPr>
              <a:t>і </a:t>
            </a:r>
            <a:r>
              <a:rPr spc="-17" dirty="0">
                <a:latin typeface="Microsoft Sans Serif"/>
                <a:cs typeface="Microsoft Sans Serif"/>
              </a:rPr>
              <a:t>систематизаія </a:t>
            </a:r>
            <a:r>
              <a:rPr spc="-7" dirty="0">
                <a:latin typeface="Microsoft Sans Serif"/>
                <a:cs typeface="Microsoft Sans Serif"/>
              </a:rPr>
              <a:t>інформації</a:t>
            </a:r>
            <a:endParaRPr>
              <a:latin typeface="Microsoft Sans Serif"/>
              <a:cs typeface="Microsoft Sans Serif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8717534" y="2124642"/>
            <a:ext cx="2324100" cy="589279"/>
            <a:chOff x="13076301" y="3186962"/>
            <a:chExt cx="3486150" cy="883919"/>
          </a:xfrm>
        </p:grpSpPr>
        <p:sp>
          <p:nvSpPr>
            <p:cNvPr id="23" name="object 23"/>
            <p:cNvSpPr/>
            <p:nvPr/>
          </p:nvSpPr>
          <p:spPr>
            <a:xfrm>
              <a:off x="13095350" y="3206012"/>
              <a:ext cx="3451225" cy="845819"/>
            </a:xfrm>
            <a:custGeom>
              <a:avLst/>
              <a:gdLst/>
              <a:ahLst/>
              <a:cxnLst/>
              <a:rect l="l" t="t" r="r" b="b"/>
              <a:pathLst>
                <a:path w="3451225" h="845820">
                  <a:moveTo>
                    <a:pt x="3127724" y="845379"/>
                  </a:moveTo>
                  <a:lnTo>
                    <a:pt x="323850" y="845379"/>
                  </a:lnTo>
                  <a:lnTo>
                    <a:pt x="272883" y="841345"/>
                  </a:lnTo>
                  <a:lnTo>
                    <a:pt x="223630" y="829482"/>
                  </a:lnTo>
                  <a:lnTo>
                    <a:pt x="176960" y="810151"/>
                  </a:lnTo>
                  <a:lnTo>
                    <a:pt x="133745" y="783712"/>
                  </a:lnTo>
                  <a:lnTo>
                    <a:pt x="94854" y="750526"/>
                  </a:lnTo>
                  <a:lnTo>
                    <a:pt x="61667" y="711634"/>
                  </a:lnTo>
                  <a:lnTo>
                    <a:pt x="35228" y="668418"/>
                  </a:lnTo>
                  <a:lnTo>
                    <a:pt x="15897" y="621749"/>
                  </a:lnTo>
                  <a:lnTo>
                    <a:pt x="4034" y="572496"/>
                  </a:lnTo>
                  <a:lnTo>
                    <a:pt x="0" y="521529"/>
                  </a:lnTo>
                  <a:lnTo>
                    <a:pt x="0" y="323850"/>
                  </a:lnTo>
                  <a:lnTo>
                    <a:pt x="4034" y="272882"/>
                  </a:lnTo>
                  <a:lnTo>
                    <a:pt x="15897" y="223629"/>
                  </a:lnTo>
                  <a:lnTo>
                    <a:pt x="35228" y="176960"/>
                  </a:lnTo>
                  <a:lnTo>
                    <a:pt x="61667" y="133745"/>
                  </a:lnTo>
                  <a:lnTo>
                    <a:pt x="94854" y="94853"/>
                  </a:lnTo>
                  <a:lnTo>
                    <a:pt x="133745" y="61667"/>
                  </a:lnTo>
                  <a:lnTo>
                    <a:pt x="176960" y="35228"/>
                  </a:lnTo>
                  <a:lnTo>
                    <a:pt x="223630" y="15897"/>
                  </a:lnTo>
                  <a:lnTo>
                    <a:pt x="272883" y="4034"/>
                  </a:lnTo>
                  <a:lnTo>
                    <a:pt x="323850" y="0"/>
                  </a:lnTo>
                  <a:lnTo>
                    <a:pt x="3127724" y="0"/>
                  </a:lnTo>
                  <a:lnTo>
                    <a:pt x="3178691" y="4034"/>
                  </a:lnTo>
                  <a:lnTo>
                    <a:pt x="3227944" y="15897"/>
                  </a:lnTo>
                  <a:lnTo>
                    <a:pt x="3274613" y="35228"/>
                  </a:lnTo>
                  <a:lnTo>
                    <a:pt x="3317828" y="61667"/>
                  </a:lnTo>
                  <a:lnTo>
                    <a:pt x="3356720" y="94853"/>
                  </a:lnTo>
                  <a:lnTo>
                    <a:pt x="3389907" y="133745"/>
                  </a:lnTo>
                  <a:lnTo>
                    <a:pt x="3416346" y="176960"/>
                  </a:lnTo>
                  <a:lnTo>
                    <a:pt x="3435677" y="223629"/>
                  </a:lnTo>
                  <a:lnTo>
                    <a:pt x="3447540" y="272882"/>
                  </a:lnTo>
                  <a:lnTo>
                    <a:pt x="3450865" y="314897"/>
                  </a:lnTo>
                  <a:lnTo>
                    <a:pt x="3450865" y="530482"/>
                  </a:lnTo>
                  <a:lnTo>
                    <a:pt x="3447540" y="572496"/>
                  </a:lnTo>
                  <a:lnTo>
                    <a:pt x="3435677" y="621749"/>
                  </a:lnTo>
                  <a:lnTo>
                    <a:pt x="3416346" y="668418"/>
                  </a:lnTo>
                  <a:lnTo>
                    <a:pt x="3389907" y="711634"/>
                  </a:lnTo>
                  <a:lnTo>
                    <a:pt x="3356720" y="750526"/>
                  </a:lnTo>
                  <a:lnTo>
                    <a:pt x="3317828" y="783712"/>
                  </a:lnTo>
                  <a:lnTo>
                    <a:pt x="3274613" y="810151"/>
                  </a:lnTo>
                  <a:lnTo>
                    <a:pt x="3227944" y="829482"/>
                  </a:lnTo>
                  <a:lnTo>
                    <a:pt x="3178691" y="841345"/>
                  </a:lnTo>
                  <a:lnTo>
                    <a:pt x="3127724" y="845379"/>
                  </a:lnTo>
                  <a:close/>
                </a:path>
              </a:pathLst>
            </a:custGeom>
            <a:solidFill>
              <a:srgbClr val="CADDFF"/>
            </a:solidFill>
          </p:spPr>
          <p:txBody>
            <a:bodyPr wrap="square" lIns="0" tIns="0" rIns="0" bIns="0" rtlCol="0"/>
            <a:lstStyle/>
            <a:p>
              <a:endParaRPr sz="1200"/>
            </a:p>
          </p:txBody>
        </p:sp>
        <p:sp>
          <p:nvSpPr>
            <p:cNvPr id="24" name="object 24"/>
            <p:cNvSpPr/>
            <p:nvPr/>
          </p:nvSpPr>
          <p:spPr>
            <a:xfrm>
              <a:off x="13095351" y="3206012"/>
              <a:ext cx="3448050" cy="845819"/>
            </a:xfrm>
            <a:custGeom>
              <a:avLst/>
              <a:gdLst/>
              <a:ahLst/>
              <a:cxnLst/>
              <a:rect l="l" t="t" r="r" b="b"/>
              <a:pathLst>
                <a:path w="3448050" h="845820">
                  <a:moveTo>
                    <a:pt x="3448033" y="566054"/>
                  </a:moveTo>
                  <a:lnTo>
                    <a:pt x="3435668" y="621771"/>
                  </a:lnTo>
                  <a:lnTo>
                    <a:pt x="3416325" y="668453"/>
                  </a:lnTo>
                  <a:lnTo>
                    <a:pt x="3389870" y="711677"/>
                  </a:lnTo>
                  <a:lnTo>
                    <a:pt x="3356666" y="750572"/>
                  </a:lnTo>
                  <a:lnTo>
                    <a:pt x="3317756" y="783756"/>
                  </a:lnTo>
                  <a:lnTo>
                    <a:pt x="3274525" y="810188"/>
                  </a:lnTo>
                  <a:lnTo>
                    <a:pt x="3227843" y="829507"/>
                  </a:lnTo>
                  <a:lnTo>
                    <a:pt x="3178581" y="841354"/>
                  </a:lnTo>
                  <a:lnTo>
                    <a:pt x="3127613" y="845380"/>
                  </a:lnTo>
                  <a:lnTo>
                    <a:pt x="323855" y="845380"/>
                  </a:lnTo>
                  <a:lnTo>
                    <a:pt x="272884" y="841346"/>
                  </a:lnTo>
                  <a:lnTo>
                    <a:pt x="223628" y="829482"/>
                  </a:lnTo>
                  <a:lnTo>
                    <a:pt x="176955" y="810149"/>
                  </a:lnTo>
                  <a:lnTo>
                    <a:pt x="133738" y="783707"/>
                  </a:lnTo>
                  <a:lnTo>
                    <a:pt x="94845" y="750516"/>
                  </a:lnTo>
                  <a:lnTo>
                    <a:pt x="61659" y="711621"/>
                  </a:lnTo>
                  <a:lnTo>
                    <a:pt x="35221" y="668402"/>
                  </a:lnTo>
                  <a:lnTo>
                    <a:pt x="15892" y="621730"/>
                  </a:lnTo>
                  <a:lnTo>
                    <a:pt x="4032" y="572474"/>
                  </a:lnTo>
                  <a:lnTo>
                    <a:pt x="0" y="521508"/>
                  </a:lnTo>
                  <a:lnTo>
                    <a:pt x="1" y="323835"/>
                  </a:lnTo>
                  <a:lnTo>
                    <a:pt x="4038" y="272867"/>
                  </a:lnTo>
                  <a:lnTo>
                    <a:pt x="15903" y="223614"/>
                  </a:lnTo>
                  <a:lnTo>
                    <a:pt x="35237" y="176946"/>
                  </a:lnTo>
                  <a:lnTo>
                    <a:pt x="61678" y="133733"/>
                  </a:lnTo>
                  <a:lnTo>
                    <a:pt x="94866" y="94843"/>
                  </a:lnTo>
                  <a:lnTo>
                    <a:pt x="133758" y="61659"/>
                  </a:lnTo>
                  <a:lnTo>
                    <a:pt x="176973" y="35223"/>
                  </a:lnTo>
                  <a:lnTo>
                    <a:pt x="223641" y="15894"/>
                  </a:lnTo>
                  <a:lnTo>
                    <a:pt x="272893" y="4034"/>
                  </a:lnTo>
                  <a:lnTo>
                    <a:pt x="323858" y="0"/>
                  </a:lnTo>
                  <a:lnTo>
                    <a:pt x="3127613" y="0"/>
                  </a:lnTo>
                  <a:lnTo>
                    <a:pt x="3178584" y="4009"/>
                  </a:lnTo>
                  <a:lnTo>
                    <a:pt x="3227845" y="15857"/>
                  </a:lnTo>
                  <a:lnTo>
                    <a:pt x="3274527" y="35176"/>
                  </a:lnTo>
                  <a:lnTo>
                    <a:pt x="3317758" y="61607"/>
                  </a:lnTo>
                  <a:lnTo>
                    <a:pt x="3356667" y="94792"/>
                  </a:lnTo>
                  <a:lnTo>
                    <a:pt x="3389871" y="133687"/>
                  </a:lnTo>
                  <a:lnTo>
                    <a:pt x="3416325" y="176911"/>
                  </a:lnTo>
                  <a:lnTo>
                    <a:pt x="3435668" y="223593"/>
                  </a:lnTo>
                  <a:lnTo>
                    <a:pt x="3447538" y="272862"/>
                  </a:lnTo>
                  <a:lnTo>
                    <a:pt x="3447926" y="279334"/>
                  </a:lnTo>
                </a:path>
              </a:pathLst>
            </a:custGeom>
            <a:ln w="380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200"/>
            </a:p>
          </p:txBody>
        </p:sp>
      </p:grpSp>
      <p:grpSp>
        <p:nvGrpSpPr>
          <p:cNvPr id="25" name="object 25"/>
          <p:cNvGrpSpPr/>
          <p:nvPr/>
        </p:nvGrpSpPr>
        <p:grpSpPr>
          <a:xfrm>
            <a:off x="8717534" y="2922945"/>
            <a:ext cx="2324100" cy="589279"/>
            <a:chOff x="13076301" y="4384416"/>
            <a:chExt cx="3486150" cy="883919"/>
          </a:xfrm>
        </p:grpSpPr>
        <p:sp>
          <p:nvSpPr>
            <p:cNvPr id="26" name="object 26"/>
            <p:cNvSpPr/>
            <p:nvPr/>
          </p:nvSpPr>
          <p:spPr>
            <a:xfrm>
              <a:off x="13095350" y="4403467"/>
              <a:ext cx="3451225" cy="845819"/>
            </a:xfrm>
            <a:custGeom>
              <a:avLst/>
              <a:gdLst/>
              <a:ahLst/>
              <a:cxnLst/>
              <a:rect l="l" t="t" r="r" b="b"/>
              <a:pathLst>
                <a:path w="3451225" h="845820">
                  <a:moveTo>
                    <a:pt x="3127724" y="845379"/>
                  </a:moveTo>
                  <a:lnTo>
                    <a:pt x="323850" y="845379"/>
                  </a:lnTo>
                  <a:lnTo>
                    <a:pt x="272883" y="841345"/>
                  </a:lnTo>
                  <a:lnTo>
                    <a:pt x="223630" y="829482"/>
                  </a:lnTo>
                  <a:lnTo>
                    <a:pt x="176960" y="810151"/>
                  </a:lnTo>
                  <a:lnTo>
                    <a:pt x="133745" y="783712"/>
                  </a:lnTo>
                  <a:lnTo>
                    <a:pt x="94854" y="750525"/>
                  </a:lnTo>
                  <a:lnTo>
                    <a:pt x="61667" y="711634"/>
                  </a:lnTo>
                  <a:lnTo>
                    <a:pt x="35228" y="668418"/>
                  </a:lnTo>
                  <a:lnTo>
                    <a:pt x="15897" y="621749"/>
                  </a:lnTo>
                  <a:lnTo>
                    <a:pt x="4034" y="572496"/>
                  </a:lnTo>
                  <a:lnTo>
                    <a:pt x="0" y="521529"/>
                  </a:lnTo>
                  <a:lnTo>
                    <a:pt x="0" y="323850"/>
                  </a:lnTo>
                  <a:lnTo>
                    <a:pt x="4034" y="272883"/>
                  </a:lnTo>
                  <a:lnTo>
                    <a:pt x="15897" y="223630"/>
                  </a:lnTo>
                  <a:lnTo>
                    <a:pt x="35228" y="176960"/>
                  </a:lnTo>
                  <a:lnTo>
                    <a:pt x="61667" y="133745"/>
                  </a:lnTo>
                  <a:lnTo>
                    <a:pt x="94854" y="94853"/>
                  </a:lnTo>
                  <a:lnTo>
                    <a:pt x="133745" y="61667"/>
                  </a:lnTo>
                  <a:lnTo>
                    <a:pt x="176960" y="35228"/>
                  </a:lnTo>
                  <a:lnTo>
                    <a:pt x="223630" y="15897"/>
                  </a:lnTo>
                  <a:lnTo>
                    <a:pt x="272883" y="4034"/>
                  </a:lnTo>
                  <a:lnTo>
                    <a:pt x="323850" y="0"/>
                  </a:lnTo>
                  <a:lnTo>
                    <a:pt x="3127724" y="0"/>
                  </a:lnTo>
                  <a:lnTo>
                    <a:pt x="3178691" y="4034"/>
                  </a:lnTo>
                  <a:lnTo>
                    <a:pt x="3227944" y="15897"/>
                  </a:lnTo>
                  <a:lnTo>
                    <a:pt x="3274613" y="35228"/>
                  </a:lnTo>
                  <a:lnTo>
                    <a:pt x="3317828" y="61667"/>
                  </a:lnTo>
                  <a:lnTo>
                    <a:pt x="3356720" y="94853"/>
                  </a:lnTo>
                  <a:lnTo>
                    <a:pt x="3389907" y="133745"/>
                  </a:lnTo>
                  <a:lnTo>
                    <a:pt x="3416346" y="176960"/>
                  </a:lnTo>
                  <a:lnTo>
                    <a:pt x="3435677" y="223630"/>
                  </a:lnTo>
                  <a:lnTo>
                    <a:pt x="3447540" y="272883"/>
                  </a:lnTo>
                  <a:lnTo>
                    <a:pt x="3450865" y="314897"/>
                  </a:lnTo>
                  <a:lnTo>
                    <a:pt x="3450865" y="530482"/>
                  </a:lnTo>
                  <a:lnTo>
                    <a:pt x="3447540" y="572496"/>
                  </a:lnTo>
                  <a:lnTo>
                    <a:pt x="3435677" y="621749"/>
                  </a:lnTo>
                  <a:lnTo>
                    <a:pt x="3416346" y="668418"/>
                  </a:lnTo>
                  <a:lnTo>
                    <a:pt x="3389907" y="711634"/>
                  </a:lnTo>
                  <a:lnTo>
                    <a:pt x="3356720" y="750525"/>
                  </a:lnTo>
                  <a:lnTo>
                    <a:pt x="3317828" y="783712"/>
                  </a:lnTo>
                  <a:lnTo>
                    <a:pt x="3274613" y="810151"/>
                  </a:lnTo>
                  <a:lnTo>
                    <a:pt x="3227944" y="829482"/>
                  </a:lnTo>
                  <a:lnTo>
                    <a:pt x="3178691" y="841345"/>
                  </a:lnTo>
                  <a:lnTo>
                    <a:pt x="3127724" y="845379"/>
                  </a:lnTo>
                  <a:close/>
                </a:path>
              </a:pathLst>
            </a:custGeom>
            <a:solidFill>
              <a:srgbClr val="CADDFF"/>
            </a:solidFill>
          </p:spPr>
          <p:txBody>
            <a:bodyPr wrap="square" lIns="0" tIns="0" rIns="0" bIns="0" rtlCol="0"/>
            <a:lstStyle/>
            <a:p>
              <a:endParaRPr sz="1200"/>
            </a:p>
          </p:txBody>
        </p:sp>
        <p:sp>
          <p:nvSpPr>
            <p:cNvPr id="27" name="object 27"/>
            <p:cNvSpPr/>
            <p:nvPr/>
          </p:nvSpPr>
          <p:spPr>
            <a:xfrm>
              <a:off x="13095351" y="4403466"/>
              <a:ext cx="3448050" cy="845819"/>
            </a:xfrm>
            <a:custGeom>
              <a:avLst/>
              <a:gdLst/>
              <a:ahLst/>
              <a:cxnLst/>
              <a:rect l="l" t="t" r="r" b="b"/>
              <a:pathLst>
                <a:path w="3448050" h="845820">
                  <a:moveTo>
                    <a:pt x="3448033" y="566054"/>
                  </a:moveTo>
                  <a:lnTo>
                    <a:pt x="3435668" y="621771"/>
                  </a:lnTo>
                  <a:lnTo>
                    <a:pt x="3416325" y="668453"/>
                  </a:lnTo>
                  <a:lnTo>
                    <a:pt x="3389870" y="711677"/>
                  </a:lnTo>
                  <a:lnTo>
                    <a:pt x="3356666" y="750572"/>
                  </a:lnTo>
                  <a:lnTo>
                    <a:pt x="3317756" y="783756"/>
                  </a:lnTo>
                  <a:lnTo>
                    <a:pt x="3274525" y="810188"/>
                  </a:lnTo>
                  <a:lnTo>
                    <a:pt x="3227843" y="829507"/>
                  </a:lnTo>
                  <a:lnTo>
                    <a:pt x="3178581" y="841354"/>
                  </a:lnTo>
                  <a:lnTo>
                    <a:pt x="3127613" y="845380"/>
                  </a:lnTo>
                  <a:lnTo>
                    <a:pt x="323855" y="845380"/>
                  </a:lnTo>
                  <a:lnTo>
                    <a:pt x="272884" y="841346"/>
                  </a:lnTo>
                  <a:lnTo>
                    <a:pt x="223627" y="829482"/>
                  </a:lnTo>
                  <a:lnTo>
                    <a:pt x="176955" y="810149"/>
                  </a:lnTo>
                  <a:lnTo>
                    <a:pt x="133738" y="783707"/>
                  </a:lnTo>
                  <a:lnTo>
                    <a:pt x="94845" y="750516"/>
                  </a:lnTo>
                  <a:lnTo>
                    <a:pt x="61659" y="711621"/>
                  </a:lnTo>
                  <a:lnTo>
                    <a:pt x="35221" y="668402"/>
                  </a:lnTo>
                  <a:lnTo>
                    <a:pt x="15892" y="621730"/>
                  </a:lnTo>
                  <a:lnTo>
                    <a:pt x="4032" y="572474"/>
                  </a:lnTo>
                  <a:lnTo>
                    <a:pt x="0" y="521507"/>
                  </a:lnTo>
                  <a:lnTo>
                    <a:pt x="1" y="323835"/>
                  </a:lnTo>
                  <a:lnTo>
                    <a:pt x="4038" y="272867"/>
                  </a:lnTo>
                  <a:lnTo>
                    <a:pt x="15903" y="223614"/>
                  </a:lnTo>
                  <a:lnTo>
                    <a:pt x="35237" y="176946"/>
                  </a:lnTo>
                  <a:lnTo>
                    <a:pt x="61678" y="133733"/>
                  </a:lnTo>
                  <a:lnTo>
                    <a:pt x="94866" y="94843"/>
                  </a:lnTo>
                  <a:lnTo>
                    <a:pt x="133758" y="61659"/>
                  </a:lnTo>
                  <a:lnTo>
                    <a:pt x="176973" y="35223"/>
                  </a:lnTo>
                  <a:lnTo>
                    <a:pt x="223641" y="15894"/>
                  </a:lnTo>
                  <a:lnTo>
                    <a:pt x="272893" y="4034"/>
                  </a:lnTo>
                  <a:lnTo>
                    <a:pt x="323858" y="0"/>
                  </a:lnTo>
                  <a:lnTo>
                    <a:pt x="3127613" y="0"/>
                  </a:lnTo>
                  <a:lnTo>
                    <a:pt x="3178584" y="4009"/>
                  </a:lnTo>
                  <a:lnTo>
                    <a:pt x="3227845" y="15857"/>
                  </a:lnTo>
                  <a:lnTo>
                    <a:pt x="3274527" y="35176"/>
                  </a:lnTo>
                  <a:lnTo>
                    <a:pt x="3317758" y="61607"/>
                  </a:lnTo>
                  <a:lnTo>
                    <a:pt x="3356667" y="94792"/>
                  </a:lnTo>
                  <a:lnTo>
                    <a:pt x="3389871" y="133687"/>
                  </a:lnTo>
                  <a:lnTo>
                    <a:pt x="3416325" y="176911"/>
                  </a:lnTo>
                  <a:lnTo>
                    <a:pt x="3435668" y="223593"/>
                  </a:lnTo>
                  <a:lnTo>
                    <a:pt x="3447538" y="272862"/>
                  </a:lnTo>
                  <a:lnTo>
                    <a:pt x="3447926" y="279334"/>
                  </a:lnTo>
                </a:path>
              </a:pathLst>
            </a:custGeom>
            <a:ln w="380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200"/>
            </a:p>
          </p:txBody>
        </p:sp>
      </p:grpSp>
      <p:grpSp>
        <p:nvGrpSpPr>
          <p:cNvPr id="28" name="object 28"/>
          <p:cNvGrpSpPr/>
          <p:nvPr/>
        </p:nvGrpSpPr>
        <p:grpSpPr>
          <a:xfrm>
            <a:off x="8717534" y="3721248"/>
            <a:ext cx="2324100" cy="589279"/>
            <a:chOff x="13076301" y="5581871"/>
            <a:chExt cx="3486150" cy="883919"/>
          </a:xfrm>
        </p:grpSpPr>
        <p:sp>
          <p:nvSpPr>
            <p:cNvPr id="29" name="object 29"/>
            <p:cNvSpPr/>
            <p:nvPr/>
          </p:nvSpPr>
          <p:spPr>
            <a:xfrm>
              <a:off x="13095350" y="5600921"/>
              <a:ext cx="3451225" cy="845819"/>
            </a:xfrm>
            <a:custGeom>
              <a:avLst/>
              <a:gdLst/>
              <a:ahLst/>
              <a:cxnLst/>
              <a:rect l="l" t="t" r="r" b="b"/>
              <a:pathLst>
                <a:path w="3451225" h="845820">
                  <a:moveTo>
                    <a:pt x="3127724" y="845379"/>
                  </a:moveTo>
                  <a:lnTo>
                    <a:pt x="323850" y="845379"/>
                  </a:lnTo>
                  <a:lnTo>
                    <a:pt x="272883" y="841345"/>
                  </a:lnTo>
                  <a:lnTo>
                    <a:pt x="223630" y="829482"/>
                  </a:lnTo>
                  <a:lnTo>
                    <a:pt x="176960" y="810151"/>
                  </a:lnTo>
                  <a:lnTo>
                    <a:pt x="133745" y="783713"/>
                  </a:lnTo>
                  <a:lnTo>
                    <a:pt x="94854" y="750526"/>
                  </a:lnTo>
                  <a:lnTo>
                    <a:pt x="61667" y="711634"/>
                  </a:lnTo>
                  <a:lnTo>
                    <a:pt x="35228" y="668419"/>
                  </a:lnTo>
                  <a:lnTo>
                    <a:pt x="15897" y="621749"/>
                  </a:lnTo>
                  <a:lnTo>
                    <a:pt x="4034" y="572496"/>
                  </a:lnTo>
                  <a:lnTo>
                    <a:pt x="0" y="521529"/>
                  </a:lnTo>
                  <a:lnTo>
                    <a:pt x="0" y="323850"/>
                  </a:lnTo>
                  <a:lnTo>
                    <a:pt x="4034" y="272883"/>
                  </a:lnTo>
                  <a:lnTo>
                    <a:pt x="15897" y="223629"/>
                  </a:lnTo>
                  <a:lnTo>
                    <a:pt x="35228" y="176960"/>
                  </a:lnTo>
                  <a:lnTo>
                    <a:pt x="61667" y="133745"/>
                  </a:lnTo>
                  <a:lnTo>
                    <a:pt x="94854" y="94853"/>
                  </a:lnTo>
                  <a:lnTo>
                    <a:pt x="133745" y="61666"/>
                  </a:lnTo>
                  <a:lnTo>
                    <a:pt x="176960" y="35228"/>
                  </a:lnTo>
                  <a:lnTo>
                    <a:pt x="223630" y="15897"/>
                  </a:lnTo>
                  <a:lnTo>
                    <a:pt x="272883" y="4034"/>
                  </a:lnTo>
                  <a:lnTo>
                    <a:pt x="323850" y="0"/>
                  </a:lnTo>
                  <a:lnTo>
                    <a:pt x="3127724" y="0"/>
                  </a:lnTo>
                  <a:lnTo>
                    <a:pt x="3178691" y="4034"/>
                  </a:lnTo>
                  <a:lnTo>
                    <a:pt x="3227944" y="15897"/>
                  </a:lnTo>
                  <a:lnTo>
                    <a:pt x="3274613" y="35228"/>
                  </a:lnTo>
                  <a:lnTo>
                    <a:pt x="3317828" y="61666"/>
                  </a:lnTo>
                  <a:lnTo>
                    <a:pt x="3356720" y="94853"/>
                  </a:lnTo>
                  <a:lnTo>
                    <a:pt x="3389907" y="133745"/>
                  </a:lnTo>
                  <a:lnTo>
                    <a:pt x="3416346" y="176960"/>
                  </a:lnTo>
                  <a:lnTo>
                    <a:pt x="3435677" y="223629"/>
                  </a:lnTo>
                  <a:lnTo>
                    <a:pt x="3447540" y="272883"/>
                  </a:lnTo>
                  <a:lnTo>
                    <a:pt x="3450865" y="314897"/>
                  </a:lnTo>
                  <a:lnTo>
                    <a:pt x="3450865" y="530482"/>
                  </a:lnTo>
                  <a:lnTo>
                    <a:pt x="3447540" y="572496"/>
                  </a:lnTo>
                  <a:lnTo>
                    <a:pt x="3435677" y="621749"/>
                  </a:lnTo>
                  <a:lnTo>
                    <a:pt x="3416346" y="668419"/>
                  </a:lnTo>
                  <a:lnTo>
                    <a:pt x="3389907" y="711634"/>
                  </a:lnTo>
                  <a:lnTo>
                    <a:pt x="3356720" y="750526"/>
                  </a:lnTo>
                  <a:lnTo>
                    <a:pt x="3317828" y="783713"/>
                  </a:lnTo>
                  <a:lnTo>
                    <a:pt x="3274613" y="810151"/>
                  </a:lnTo>
                  <a:lnTo>
                    <a:pt x="3227944" y="829482"/>
                  </a:lnTo>
                  <a:lnTo>
                    <a:pt x="3178691" y="841345"/>
                  </a:lnTo>
                  <a:lnTo>
                    <a:pt x="3127724" y="845379"/>
                  </a:lnTo>
                  <a:close/>
                </a:path>
              </a:pathLst>
            </a:custGeom>
            <a:solidFill>
              <a:srgbClr val="CADDFF"/>
            </a:solidFill>
          </p:spPr>
          <p:txBody>
            <a:bodyPr wrap="square" lIns="0" tIns="0" rIns="0" bIns="0" rtlCol="0"/>
            <a:lstStyle/>
            <a:p>
              <a:endParaRPr sz="1200"/>
            </a:p>
          </p:txBody>
        </p:sp>
        <p:sp>
          <p:nvSpPr>
            <p:cNvPr id="30" name="object 30"/>
            <p:cNvSpPr/>
            <p:nvPr/>
          </p:nvSpPr>
          <p:spPr>
            <a:xfrm>
              <a:off x="13095351" y="5600921"/>
              <a:ext cx="3448050" cy="845819"/>
            </a:xfrm>
            <a:custGeom>
              <a:avLst/>
              <a:gdLst/>
              <a:ahLst/>
              <a:cxnLst/>
              <a:rect l="l" t="t" r="r" b="b"/>
              <a:pathLst>
                <a:path w="3448050" h="845820">
                  <a:moveTo>
                    <a:pt x="3448033" y="566054"/>
                  </a:moveTo>
                  <a:lnTo>
                    <a:pt x="3435668" y="621771"/>
                  </a:lnTo>
                  <a:lnTo>
                    <a:pt x="3416325" y="668453"/>
                  </a:lnTo>
                  <a:lnTo>
                    <a:pt x="3389870" y="711677"/>
                  </a:lnTo>
                  <a:lnTo>
                    <a:pt x="3356666" y="750572"/>
                  </a:lnTo>
                  <a:lnTo>
                    <a:pt x="3317757" y="783757"/>
                  </a:lnTo>
                  <a:lnTo>
                    <a:pt x="3274525" y="810188"/>
                  </a:lnTo>
                  <a:lnTo>
                    <a:pt x="3227843" y="829507"/>
                  </a:lnTo>
                  <a:lnTo>
                    <a:pt x="3178581" y="841354"/>
                  </a:lnTo>
                  <a:lnTo>
                    <a:pt x="3127613" y="845380"/>
                  </a:lnTo>
                  <a:lnTo>
                    <a:pt x="323855" y="845380"/>
                  </a:lnTo>
                  <a:lnTo>
                    <a:pt x="272884" y="841346"/>
                  </a:lnTo>
                  <a:lnTo>
                    <a:pt x="223627" y="829482"/>
                  </a:lnTo>
                  <a:lnTo>
                    <a:pt x="176955" y="810149"/>
                  </a:lnTo>
                  <a:lnTo>
                    <a:pt x="133738" y="783707"/>
                  </a:lnTo>
                  <a:lnTo>
                    <a:pt x="94845" y="750516"/>
                  </a:lnTo>
                  <a:lnTo>
                    <a:pt x="61658" y="711621"/>
                  </a:lnTo>
                  <a:lnTo>
                    <a:pt x="35221" y="668402"/>
                  </a:lnTo>
                  <a:lnTo>
                    <a:pt x="15892" y="621730"/>
                  </a:lnTo>
                  <a:lnTo>
                    <a:pt x="4032" y="572474"/>
                  </a:lnTo>
                  <a:lnTo>
                    <a:pt x="0" y="521507"/>
                  </a:lnTo>
                  <a:lnTo>
                    <a:pt x="1" y="323835"/>
                  </a:lnTo>
                  <a:lnTo>
                    <a:pt x="4038" y="272867"/>
                  </a:lnTo>
                  <a:lnTo>
                    <a:pt x="15903" y="223614"/>
                  </a:lnTo>
                  <a:lnTo>
                    <a:pt x="35237" y="176946"/>
                  </a:lnTo>
                  <a:lnTo>
                    <a:pt x="61678" y="133733"/>
                  </a:lnTo>
                  <a:lnTo>
                    <a:pt x="94865" y="94843"/>
                  </a:lnTo>
                  <a:lnTo>
                    <a:pt x="133758" y="61659"/>
                  </a:lnTo>
                  <a:lnTo>
                    <a:pt x="176973" y="35223"/>
                  </a:lnTo>
                  <a:lnTo>
                    <a:pt x="223641" y="15894"/>
                  </a:lnTo>
                  <a:lnTo>
                    <a:pt x="272893" y="4034"/>
                  </a:lnTo>
                  <a:lnTo>
                    <a:pt x="323858" y="0"/>
                  </a:lnTo>
                  <a:lnTo>
                    <a:pt x="3127613" y="0"/>
                  </a:lnTo>
                  <a:lnTo>
                    <a:pt x="3178584" y="4009"/>
                  </a:lnTo>
                  <a:lnTo>
                    <a:pt x="3227845" y="15857"/>
                  </a:lnTo>
                  <a:lnTo>
                    <a:pt x="3274527" y="35176"/>
                  </a:lnTo>
                  <a:lnTo>
                    <a:pt x="3317758" y="61607"/>
                  </a:lnTo>
                  <a:lnTo>
                    <a:pt x="3356667" y="94792"/>
                  </a:lnTo>
                  <a:lnTo>
                    <a:pt x="3389871" y="133687"/>
                  </a:lnTo>
                  <a:lnTo>
                    <a:pt x="3416325" y="176911"/>
                  </a:lnTo>
                  <a:lnTo>
                    <a:pt x="3435668" y="223593"/>
                  </a:lnTo>
                  <a:lnTo>
                    <a:pt x="3447538" y="272862"/>
                  </a:lnTo>
                  <a:lnTo>
                    <a:pt x="3447926" y="279334"/>
                  </a:lnTo>
                </a:path>
              </a:pathLst>
            </a:custGeom>
            <a:ln w="380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200"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9049189" y="3865245"/>
            <a:ext cx="1663277" cy="285549"/>
          </a:xfrm>
          <a:prstGeom prst="rect">
            <a:avLst/>
          </a:prstGeom>
        </p:spPr>
        <p:txBody>
          <a:bodyPr vert="horz" wrap="square" lIns="0" tIns="8467" rIns="0" bIns="0" rtlCol="0">
            <a:spAutoFit/>
          </a:bodyPr>
          <a:lstStyle/>
          <a:p>
            <a:pPr marL="8467">
              <a:spcBef>
                <a:spcPts val="67"/>
              </a:spcBef>
            </a:pPr>
            <a:r>
              <a:rPr spc="-30" dirty="0">
                <a:latin typeface="Lucida Sans Unicode"/>
                <a:cs typeface="Lucida Sans Unicode"/>
              </a:rPr>
              <a:t>Вıдеоредактор</a:t>
            </a:r>
            <a:endParaRPr>
              <a:latin typeface="Lucida Sans Unicode"/>
              <a:cs typeface="Lucida Sans Unicode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8717534" y="4519551"/>
            <a:ext cx="2324100" cy="589279"/>
            <a:chOff x="13076301" y="6779325"/>
            <a:chExt cx="3486150" cy="883919"/>
          </a:xfrm>
        </p:grpSpPr>
        <p:sp>
          <p:nvSpPr>
            <p:cNvPr id="33" name="object 33"/>
            <p:cNvSpPr/>
            <p:nvPr/>
          </p:nvSpPr>
          <p:spPr>
            <a:xfrm>
              <a:off x="13095350" y="6798376"/>
              <a:ext cx="3451225" cy="845819"/>
            </a:xfrm>
            <a:custGeom>
              <a:avLst/>
              <a:gdLst/>
              <a:ahLst/>
              <a:cxnLst/>
              <a:rect l="l" t="t" r="r" b="b"/>
              <a:pathLst>
                <a:path w="3451225" h="845820">
                  <a:moveTo>
                    <a:pt x="3127724" y="845379"/>
                  </a:moveTo>
                  <a:lnTo>
                    <a:pt x="323850" y="845379"/>
                  </a:lnTo>
                  <a:lnTo>
                    <a:pt x="272883" y="841345"/>
                  </a:lnTo>
                  <a:lnTo>
                    <a:pt x="223630" y="829482"/>
                  </a:lnTo>
                  <a:lnTo>
                    <a:pt x="176960" y="810151"/>
                  </a:lnTo>
                  <a:lnTo>
                    <a:pt x="133745" y="783712"/>
                  </a:lnTo>
                  <a:lnTo>
                    <a:pt x="94854" y="750526"/>
                  </a:lnTo>
                  <a:lnTo>
                    <a:pt x="61667" y="711634"/>
                  </a:lnTo>
                  <a:lnTo>
                    <a:pt x="35228" y="668418"/>
                  </a:lnTo>
                  <a:lnTo>
                    <a:pt x="15897" y="621749"/>
                  </a:lnTo>
                  <a:lnTo>
                    <a:pt x="4034" y="572496"/>
                  </a:lnTo>
                  <a:lnTo>
                    <a:pt x="0" y="521529"/>
                  </a:lnTo>
                  <a:lnTo>
                    <a:pt x="0" y="323850"/>
                  </a:lnTo>
                  <a:lnTo>
                    <a:pt x="4034" y="272883"/>
                  </a:lnTo>
                  <a:lnTo>
                    <a:pt x="15897" y="223630"/>
                  </a:lnTo>
                  <a:lnTo>
                    <a:pt x="35228" y="176960"/>
                  </a:lnTo>
                  <a:lnTo>
                    <a:pt x="61667" y="133745"/>
                  </a:lnTo>
                  <a:lnTo>
                    <a:pt x="94854" y="94853"/>
                  </a:lnTo>
                  <a:lnTo>
                    <a:pt x="133745" y="61666"/>
                  </a:lnTo>
                  <a:lnTo>
                    <a:pt x="176960" y="35228"/>
                  </a:lnTo>
                  <a:lnTo>
                    <a:pt x="223630" y="15897"/>
                  </a:lnTo>
                  <a:lnTo>
                    <a:pt x="272883" y="4034"/>
                  </a:lnTo>
                  <a:lnTo>
                    <a:pt x="323850" y="0"/>
                  </a:lnTo>
                  <a:lnTo>
                    <a:pt x="3127724" y="0"/>
                  </a:lnTo>
                  <a:lnTo>
                    <a:pt x="3178691" y="4034"/>
                  </a:lnTo>
                  <a:lnTo>
                    <a:pt x="3227944" y="15897"/>
                  </a:lnTo>
                  <a:lnTo>
                    <a:pt x="3274613" y="35228"/>
                  </a:lnTo>
                  <a:lnTo>
                    <a:pt x="3317828" y="61666"/>
                  </a:lnTo>
                  <a:lnTo>
                    <a:pt x="3356720" y="94853"/>
                  </a:lnTo>
                  <a:lnTo>
                    <a:pt x="3389907" y="133745"/>
                  </a:lnTo>
                  <a:lnTo>
                    <a:pt x="3416346" y="176960"/>
                  </a:lnTo>
                  <a:lnTo>
                    <a:pt x="3435677" y="223630"/>
                  </a:lnTo>
                  <a:lnTo>
                    <a:pt x="3447540" y="272883"/>
                  </a:lnTo>
                  <a:lnTo>
                    <a:pt x="3450865" y="314897"/>
                  </a:lnTo>
                  <a:lnTo>
                    <a:pt x="3450865" y="530481"/>
                  </a:lnTo>
                  <a:lnTo>
                    <a:pt x="3447540" y="572496"/>
                  </a:lnTo>
                  <a:lnTo>
                    <a:pt x="3435677" y="621749"/>
                  </a:lnTo>
                  <a:lnTo>
                    <a:pt x="3416346" y="668418"/>
                  </a:lnTo>
                  <a:lnTo>
                    <a:pt x="3389907" y="711634"/>
                  </a:lnTo>
                  <a:lnTo>
                    <a:pt x="3356720" y="750526"/>
                  </a:lnTo>
                  <a:lnTo>
                    <a:pt x="3317828" y="783712"/>
                  </a:lnTo>
                  <a:lnTo>
                    <a:pt x="3274613" y="810151"/>
                  </a:lnTo>
                  <a:lnTo>
                    <a:pt x="3227944" y="829482"/>
                  </a:lnTo>
                  <a:lnTo>
                    <a:pt x="3178691" y="841345"/>
                  </a:lnTo>
                  <a:lnTo>
                    <a:pt x="3127724" y="845379"/>
                  </a:lnTo>
                  <a:close/>
                </a:path>
              </a:pathLst>
            </a:custGeom>
            <a:solidFill>
              <a:srgbClr val="CADDFF"/>
            </a:solidFill>
          </p:spPr>
          <p:txBody>
            <a:bodyPr wrap="square" lIns="0" tIns="0" rIns="0" bIns="0" rtlCol="0"/>
            <a:lstStyle/>
            <a:p>
              <a:endParaRPr sz="1200"/>
            </a:p>
          </p:txBody>
        </p:sp>
        <p:sp>
          <p:nvSpPr>
            <p:cNvPr id="34" name="object 34"/>
            <p:cNvSpPr/>
            <p:nvPr/>
          </p:nvSpPr>
          <p:spPr>
            <a:xfrm>
              <a:off x="13095351" y="6798375"/>
              <a:ext cx="3448050" cy="845819"/>
            </a:xfrm>
            <a:custGeom>
              <a:avLst/>
              <a:gdLst/>
              <a:ahLst/>
              <a:cxnLst/>
              <a:rect l="l" t="t" r="r" b="b"/>
              <a:pathLst>
                <a:path w="3448050" h="845820">
                  <a:moveTo>
                    <a:pt x="3448033" y="566054"/>
                  </a:moveTo>
                  <a:lnTo>
                    <a:pt x="3435668" y="621771"/>
                  </a:lnTo>
                  <a:lnTo>
                    <a:pt x="3416325" y="668453"/>
                  </a:lnTo>
                  <a:lnTo>
                    <a:pt x="3389870" y="711677"/>
                  </a:lnTo>
                  <a:lnTo>
                    <a:pt x="3356666" y="750572"/>
                  </a:lnTo>
                  <a:lnTo>
                    <a:pt x="3317756" y="783756"/>
                  </a:lnTo>
                  <a:lnTo>
                    <a:pt x="3274525" y="810188"/>
                  </a:lnTo>
                  <a:lnTo>
                    <a:pt x="3227843" y="829507"/>
                  </a:lnTo>
                  <a:lnTo>
                    <a:pt x="3178581" y="841354"/>
                  </a:lnTo>
                  <a:lnTo>
                    <a:pt x="3127613" y="845379"/>
                  </a:lnTo>
                  <a:lnTo>
                    <a:pt x="323855" y="845380"/>
                  </a:lnTo>
                  <a:lnTo>
                    <a:pt x="272884" y="841345"/>
                  </a:lnTo>
                  <a:lnTo>
                    <a:pt x="223628" y="829482"/>
                  </a:lnTo>
                  <a:lnTo>
                    <a:pt x="176955" y="810149"/>
                  </a:lnTo>
                  <a:lnTo>
                    <a:pt x="133738" y="783707"/>
                  </a:lnTo>
                  <a:lnTo>
                    <a:pt x="94845" y="750516"/>
                  </a:lnTo>
                  <a:lnTo>
                    <a:pt x="61659" y="711621"/>
                  </a:lnTo>
                  <a:lnTo>
                    <a:pt x="35221" y="668402"/>
                  </a:lnTo>
                  <a:lnTo>
                    <a:pt x="15892" y="621730"/>
                  </a:lnTo>
                  <a:lnTo>
                    <a:pt x="4032" y="572474"/>
                  </a:lnTo>
                  <a:lnTo>
                    <a:pt x="0" y="521507"/>
                  </a:lnTo>
                  <a:lnTo>
                    <a:pt x="1" y="323835"/>
                  </a:lnTo>
                  <a:lnTo>
                    <a:pt x="4038" y="272867"/>
                  </a:lnTo>
                  <a:lnTo>
                    <a:pt x="15903" y="223614"/>
                  </a:lnTo>
                  <a:lnTo>
                    <a:pt x="35237" y="176946"/>
                  </a:lnTo>
                  <a:lnTo>
                    <a:pt x="61678" y="133733"/>
                  </a:lnTo>
                  <a:lnTo>
                    <a:pt x="94866" y="94843"/>
                  </a:lnTo>
                  <a:lnTo>
                    <a:pt x="133758" y="61659"/>
                  </a:lnTo>
                  <a:lnTo>
                    <a:pt x="176973" y="35223"/>
                  </a:lnTo>
                  <a:lnTo>
                    <a:pt x="223641" y="15894"/>
                  </a:lnTo>
                  <a:lnTo>
                    <a:pt x="272893" y="4034"/>
                  </a:lnTo>
                  <a:lnTo>
                    <a:pt x="323858" y="0"/>
                  </a:lnTo>
                  <a:lnTo>
                    <a:pt x="3127613" y="0"/>
                  </a:lnTo>
                  <a:lnTo>
                    <a:pt x="3178584" y="4009"/>
                  </a:lnTo>
                  <a:lnTo>
                    <a:pt x="3227845" y="15856"/>
                  </a:lnTo>
                  <a:lnTo>
                    <a:pt x="3274527" y="35176"/>
                  </a:lnTo>
                  <a:lnTo>
                    <a:pt x="3317758" y="61607"/>
                  </a:lnTo>
                  <a:lnTo>
                    <a:pt x="3356667" y="94792"/>
                  </a:lnTo>
                  <a:lnTo>
                    <a:pt x="3389871" y="133687"/>
                  </a:lnTo>
                  <a:lnTo>
                    <a:pt x="3416325" y="176911"/>
                  </a:lnTo>
                  <a:lnTo>
                    <a:pt x="3435668" y="223593"/>
                  </a:lnTo>
                  <a:lnTo>
                    <a:pt x="3447538" y="272862"/>
                  </a:lnTo>
                  <a:lnTo>
                    <a:pt x="3447926" y="279334"/>
                  </a:lnTo>
                </a:path>
              </a:pathLst>
            </a:custGeom>
            <a:ln w="380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sz="1200"/>
            </a:p>
          </p:txBody>
        </p:sp>
      </p:grpSp>
      <p:pic>
        <p:nvPicPr>
          <p:cNvPr id="35" name="object 3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64490" y="2182683"/>
            <a:ext cx="3352799" cy="3352799"/>
          </a:xfrm>
          <a:prstGeom prst="rect">
            <a:avLst/>
          </a:prstGeom>
        </p:spPr>
      </p:pic>
      <p:sp>
        <p:nvSpPr>
          <p:cNvPr id="36" name="object 36"/>
          <p:cNvSpPr txBox="1">
            <a:spLocks noGrp="1"/>
          </p:cNvSpPr>
          <p:nvPr>
            <p:ph type="title"/>
          </p:nvPr>
        </p:nvSpPr>
        <p:spPr>
          <a:xfrm>
            <a:off x="451556" y="406400"/>
            <a:ext cx="9957908" cy="1467980"/>
          </a:xfrm>
          <a:prstGeom prst="rect">
            <a:avLst/>
          </a:prstGeom>
        </p:spPr>
        <p:txBody>
          <a:bodyPr vert="horz" wrap="square" lIns="0" tIns="361583" rIns="0" bIns="0" rtlCol="0" anchor="t">
            <a:spAutoFit/>
          </a:bodyPr>
          <a:lstStyle/>
          <a:p>
            <a:pPr marL="4498142" marR="3387" indent="-1743797">
              <a:lnSpc>
                <a:spcPts val="4254"/>
              </a:lnSpc>
              <a:spcBef>
                <a:spcPts val="870"/>
              </a:spcBef>
            </a:pPr>
            <a:r>
              <a:rPr dirty="0"/>
              <a:t>Можливості</a:t>
            </a:r>
            <a:r>
              <a:rPr spc="-37" dirty="0"/>
              <a:t> </a:t>
            </a:r>
            <a:r>
              <a:rPr spc="-7" dirty="0"/>
              <a:t>ШТУЧНОГО ІНТЕЛЕКТУ</a:t>
            </a:r>
          </a:p>
        </p:txBody>
      </p:sp>
      <p:sp>
        <p:nvSpPr>
          <p:cNvPr id="37" name="object 37"/>
          <p:cNvSpPr txBox="1"/>
          <p:nvPr/>
        </p:nvSpPr>
        <p:spPr>
          <a:xfrm>
            <a:off x="1246309" y="5854239"/>
            <a:ext cx="1922780" cy="275226"/>
          </a:xfrm>
          <a:prstGeom prst="rect">
            <a:avLst/>
          </a:prstGeom>
        </p:spPr>
        <p:txBody>
          <a:bodyPr vert="horz" wrap="square" lIns="0" tIns="8467" rIns="0" bIns="0" rtlCol="0">
            <a:spAutoFit/>
          </a:bodyPr>
          <a:lstStyle/>
          <a:p>
            <a:pPr marL="8467">
              <a:spcBef>
                <a:spcPts val="67"/>
              </a:spcBef>
            </a:pPr>
            <a:r>
              <a:rPr sz="1733" dirty="0">
                <a:latin typeface="Lucida Sans Unicode"/>
                <a:cs typeface="Lucida Sans Unicode"/>
              </a:rPr>
              <a:t>Озвучення</a:t>
            </a:r>
            <a:r>
              <a:rPr sz="1733" spc="187" dirty="0">
                <a:latin typeface="Lucida Sans Unicode"/>
                <a:cs typeface="Lucida Sans Unicode"/>
              </a:rPr>
              <a:t> </a:t>
            </a:r>
            <a:r>
              <a:rPr sz="1733" spc="-13" dirty="0">
                <a:latin typeface="Lucida Sans Unicode"/>
                <a:cs typeface="Lucida Sans Unicode"/>
              </a:rPr>
              <a:t>тексту</a:t>
            </a:r>
            <a:endParaRPr sz="1733">
              <a:latin typeface="Lucida Sans Unicode"/>
              <a:cs typeface="Lucida Sans Unicode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845224" y="2265211"/>
            <a:ext cx="932180" cy="285549"/>
          </a:xfrm>
          <a:prstGeom prst="rect">
            <a:avLst/>
          </a:prstGeom>
        </p:spPr>
        <p:txBody>
          <a:bodyPr vert="horz" wrap="square" lIns="0" tIns="8467" rIns="0" bIns="0" rtlCol="0">
            <a:spAutoFit/>
          </a:bodyPr>
          <a:lstStyle/>
          <a:p>
            <a:pPr marL="8467">
              <a:spcBef>
                <a:spcPts val="67"/>
              </a:spcBef>
            </a:pPr>
            <a:r>
              <a:rPr spc="-7" dirty="0">
                <a:latin typeface="Microsoft Sans Serif"/>
                <a:cs typeface="Microsoft Sans Serif"/>
              </a:rPr>
              <a:t>Chatbots</a:t>
            </a:r>
            <a:endParaRPr>
              <a:latin typeface="Microsoft Sans Serif"/>
              <a:cs typeface="Microsoft Sans Serif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307648" y="3049672"/>
            <a:ext cx="1973157" cy="285549"/>
          </a:xfrm>
          <a:prstGeom prst="rect">
            <a:avLst/>
          </a:prstGeom>
        </p:spPr>
        <p:txBody>
          <a:bodyPr vert="horz" wrap="square" lIns="0" tIns="8467" rIns="0" bIns="0" rtlCol="0">
            <a:spAutoFit/>
          </a:bodyPr>
          <a:lstStyle/>
          <a:p>
            <a:pPr marL="8467">
              <a:spcBef>
                <a:spcPts val="67"/>
              </a:spcBef>
            </a:pPr>
            <a:r>
              <a:rPr dirty="0">
                <a:latin typeface="Microsoft Sans Serif"/>
                <a:cs typeface="Microsoft Sans Serif"/>
              </a:rPr>
              <a:t>Розумні</a:t>
            </a:r>
            <a:r>
              <a:rPr spc="-117" dirty="0">
                <a:latin typeface="Microsoft Sans Serif"/>
                <a:cs typeface="Microsoft Sans Serif"/>
              </a:rPr>
              <a:t> </a:t>
            </a:r>
            <a:r>
              <a:rPr spc="-27" dirty="0">
                <a:latin typeface="Microsoft Sans Serif"/>
                <a:cs typeface="Microsoft Sans Serif"/>
              </a:rPr>
              <a:t>помічники</a:t>
            </a:r>
            <a:endParaRPr>
              <a:latin typeface="Microsoft Sans Serif"/>
              <a:cs typeface="Microsoft Sans Serif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109603" y="5040664"/>
            <a:ext cx="2210647" cy="507831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8467" marR="3387" indent="592696">
              <a:lnSpc>
                <a:spcPts val="1787"/>
              </a:lnSpc>
              <a:spcBef>
                <a:spcPts val="360"/>
              </a:spcBef>
            </a:pPr>
            <a:r>
              <a:rPr sz="1700" spc="-7" dirty="0">
                <a:latin typeface="Lucida Sans Unicode"/>
                <a:cs typeface="Lucida Sans Unicode"/>
              </a:rPr>
              <a:t>Розробка </a:t>
            </a:r>
            <a:r>
              <a:rPr sz="1700" dirty="0">
                <a:latin typeface="Lucida Sans Unicode"/>
                <a:cs typeface="Lucida Sans Unicode"/>
              </a:rPr>
              <a:t>креативних</a:t>
            </a:r>
            <a:r>
              <a:rPr sz="1700" spc="-87" dirty="0">
                <a:latin typeface="Lucida Sans Unicode"/>
                <a:cs typeface="Lucida Sans Unicode"/>
              </a:rPr>
              <a:t> </a:t>
            </a:r>
            <a:r>
              <a:rPr sz="1700" spc="-7" dirty="0">
                <a:latin typeface="Lucida Sans Unicode"/>
                <a:cs typeface="Lucida Sans Unicode"/>
              </a:rPr>
              <a:t>завдань</a:t>
            </a:r>
            <a:endParaRPr sz="1700">
              <a:latin typeface="Lucida Sans Unicode"/>
              <a:cs typeface="Lucida Sans Unicode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9223376" y="2279478"/>
            <a:ext cx="1314873" cy="275226"/>
          </a:xfrm>
          <a:prstGeom prst="rect">
            <a:avLst/>
          </a:prstGeom>
        </p:spPr>
        <p:txBody>
          <a:bodyPr vert="horz" wrap="square" lIns="0" tIns="8467" rIns="0" bIns="0" rtlCol="0">
            <a:spAutoFit/>
          </a:bodyPr>
          <a:lstStyle/>
          <a:p>
            <a:pPr marL="8467">
              <a:spcBef>
                <a:spcPts val="67"/>
              </a:spcBef>
            </a:pPr>
            <a:r>
              <a:rPr sz="1733" spc="-7" dirty="0">
                <a:latin typeface="Lucida Sans Unicode"/>
                <a:cs typeface="Lucida Sans Unicode"/>
              </a:rPr>
              <a:t>Перекладач</a:t>
            </a:r>
            <a:endParaRPr sz="1733">
              <a:latin typeface="Lucida Sans Unicode"/>
              <a:cs typeface="Lucida Sans Unicode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8969285" y="2956581"/>
            <a:ext cx="1886373" cy="507831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479237" marR="3387" indent="-471194">
              <a:lnSpc>
                <a:spcPts val="1800"/>
              </a:lnSpc>
              <a:spcBef>
                <a:spcPts val="360"/>
              </a:spcBef>
            </a:pPr>
            <a:r>
              <a:rPr sz="1733" spc="-57" dirty="0">
                <a:latin typeface="Lucida Sans Unicode"/>
                <a:cs typeface="Lucida Sans Unicode"/>
              </a:rPr>
              <a:t>Пıдбıр</a:t>
            </a:r>
            <a:r>
              <a:rPr sz="1733" spc="-100" dirty="0">
                <a:latin typeface="Lucida Sans Unicode"/>
                <a:cs typeface="Lucida Sans Unicode"/>
              </a:rPr>
              <a:t> </a:t>
            </a:r>
            <a:r>
              <a:rPr sz="1733" spc="-7" dirty="0">
                <a:latin typeface="Lucida Sans Unicode"/>
                <a:cs typeface="Lucida Sans Unicode"/>
              </a:rPr>
              <a:t>матерıалıв </a:t>
            </a:r>
            <a:r>
              <a:rPr sz="1733" spc="-100" dirty="0">
                <a:latin typeface="Lucida Sans Unicode"/>
                <a:cs typeface="Lucida Sans Unicode"/>
              </a:rPr>
              <a:t>до</a:t>
            </a:r>
            <a:r>
              <a:rPr sz="1733" spc="-93" dirty="0">
                <a:latin typeface="Lucida Sans Unicode"/>
                <a:cs typeface="Lucida Sans Unicode"/>
              </a:rPr>
              <a:t> </a:t>
            </a:r>
            <a:r>
              <a:rPr sz="1733" spc="-7" dirty="0">
                <a:latin typeface="Lucida Sans Unicode"/>
                <a:cs typeface="Lucida Sans Unicode"/>
              </a:rPr>
              <a:t>уроку</a:t>
            </a:r>
            <a:endParaRPr sz="1733">
              <a:latin typeface="Lucida Sans Unicode"/>
              <a:cs typeface="Lucida Sans Unicode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9297335" y="4522211"/>
            <a:ext cx="1230207" cy="535617"/>
          </a:xfrm>
          <a:prstGeom prst="rect">
            <a:avLst/>
          </a:prstGeom>
        </p:spPr>
        <p:txBody>
          <a:bodyPr vert="horz" wrap="square" lIns="0" tIns="47837" rIns="0" bIns="0" rtlCol="0">
            <a:spAutoFit/>
          </a:bodyPr>
          <a:lstStyle/>
          <a:p>
            <a:pPr marL="8467" marR="3387" indent="133780">
              <a:lnSpc>
                <a:spcPts val="1913"/>
              </a:lnSpc>
              <a:spcBef>
                <a:spcPts val="377"/>
              </a:spcBef>
            </a:pPr>
            <a:r>
              <a:rPr sz="1833" spc="-7" dirty="0">
                <a:latin typeface="Lucida Sans Unicode"/>
                <a:cs typeface="Lucida Sans Unicode"/>
              </a:rPr>
              <a:t>Текстовı </a:t>
            </a:r>
            <a:r>
              <a:rPr sz="1833" spc="-27" dirty="0">
                <a:latin typeface="Lucida Sans Unicode"/>
                <a:cs typeface="Lucida Sans Unicode"/>
              </a:rPr>
              <a:t>редактори</a:t>
            </a:r>
            <a:endParaRPr sz="1833">
              <a:latin typeface="Lucida Sans Unicode"/>
              <a:cs typeface="Lucida Sans Unicode"/>
            </a:endParaRPr>
          </a:p>
        </p:txBody>
      </p:sp>
    </p:spTree>
    <p:extLst>
      <p:ext uri="{BB962C8B-B14F-4D97-AF65-F5344CB8AC3E}">
        <p14:creationId xmlns:p14="http://schemas.microsoft.com/office/powerpoint/2010/main" val="2407027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56140" y="453708"/>
            <a:ext cx="8107363" cy="566287"/>
          </a:xfrm>
          <a:prstGeom prst="rect">
            <a:avLst/>
          </a:prstGeom>
        </p:spPr>
        <p:txBody>
          <a:bodyPr vert="horz" wrap="square" lIns="0" tIns="12170" rIns="0" bIns="0" rtlCol="0" anchor="t">
            <a:spAutoFit/>
          </a:bodyPr>
          <a:lstStyle/>
          <a:p>
            <a:pPr marL="10583">
              <a:spcBef>
                <a:spcPts val="95"/>
              </a:spcBef>
            </a:pPr>
            <a:r>
              <a:rPr spc="-62" dirty="0"/>
              <a:t>Використання</a:t>
            </a:r>
            <a:r>
              <a:rPr spc="-83" dirty="0"/>
              <a:t> </a:t>
            </a:r>
            <a:r>
              <a:rPr spc="42" dirty="0"/>
              <a:t>ШІ</a:t>
            </a:r>
            <a:r>
              <a:rPr spc="-58" dirty="0"/>
              <a:t> </a:t>
            </a:r>
            <a:r>
              <a:rPr spc="-275" dirty="0"/>
              <a:t>в</a:t>
            </a:r>
            <a:r>
              <a:rPr spc="-21" dirty="0"/>
              <a:t> </a:t>
            </a:r>
            <a:r>
              <a:rPr spc="-175" dirty="0"/>
              <a:t>освітньому</a:t>
            </a:r>
            <a:r>
              <a:rPr spc="-54" dirty="0"/>
              <a:t> </a:t>
            </a:r>
            <a:r>
              <a:rPr spc="-42" dirty="0"/>
              <a:t>процесі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862330" y="1689100"/>
            <a:ext cx="2593446" cy="1610783"/>
            <a:chOff x="1034796" y="2026920"/>
            <a:chExt cx="3112135" cy="1932939"/>
          </a:xfrm>
        </p:grpSpPr>
        <p:sp>
          <p:nvSpPr>
            <p:cNvPr id="4" name="object 4"/>
            <p:cNvSpPr/>
            <p:nvPr/>
          </p:nvSpPr>
          <p:spPr>
            <a:xfrm>
              <a:off x="1046226" y="2038350"/>
              <a:ext cx="3089275" cy="1910080"/>
            </a:xfrm>
            <a:custGeom>
              <a:avLst/>
              <a:gdLst/>
              <a:ahLst/>
              <a:cxnLst/>
              <a:rect l="l" t="t" r="r" b="b"/>
              <a:pathLst>
                <a:path w="3089275" h="1910079">
                  <a:moveTo>
                    <a:pt x="0" y="400050"/>
                  </a:moveTo>
                  <a:lnTo>
                    <a:pt x="2691" y="353388"/>
                  </a:lnTo>
                  <a:lnTo>
                    <a:pt x="10566" y="308310"/>
                  </a:lnTo>
                  <a:lnTo>
                    <a:pt x="23323" y="265114"/>
                  </a:lnTo>
                  <a:lnTo>
                    <a:pt x="40663" y="224101"/>
                  </a:lnTo>
                  <a:lnTo>
                    <a:pt x="62286" y="185570"/>
                  </a:lnTo>
                  <a:lnTo>
                    <a:pt x="87890" y="149822"/>
                  </a:lnTo>
                  <a:lnTo>
                    <a:pt x="117176" y="117157"/>
                  </a:lnTo>
                  <a:lnTo>
                    <a:pt x="149844" y="87874"/>
                  </a:lnTo>
                  <a:lnTo>
                    <a:pt x="185593" y="62273"/>
                  </a:lnTo>
                  <a:lnTo>
                    <a:pt x="224123" y="40654"/>
                  </a:lnTo>
                  <a:lnTo>
                    <a:pt x="265134" y="23318"/>
                  </a:lnTo>
                  <a:lnTo>
                    <a:pt x="308326" y="10563"/>
                  </a:lnTo>
                  <a:lnTo>
                    <a:pt x="353397" y="2690"/>
                  </a:lnTo>
                  <a:lnTo>
                    <a:pt x="400050" y="0"/>
                  </a:lnTo>
                  <a:lnTo>
                    <a:pt x="2689098" y="0"/>
                  </a:lnTo>
                  <a:lnTo>
                    <a:pt x="2735759" y="2690"/>
                  </a:lnTo>
                  <a:lnTo>
                    <a:pt x="2780837" y="10563"/>
                  </a:lnTo>
                  <a:lnTo>
                    <a:pt x="2824033" y="23318"/>
                  </a:lnTo>
                  <a:lnTo>
                    <a:pt x="2865046" y="40654"/>
                  </a:lnTo>
                  <a:lnTo>
                    <a:pt x="2903577" y="62273"/>
                  </a:lnTo>
                  <a:lnTo>
                    <a:pt x="2939325" y="87874"/>
                  </a:lnTo>
                  <a:lnTo>
                    <a:pt x="2971990" y="117157"/>
                  </a:lnTo>
                  <a:lnTo>
                    <a:pt x="3001273" y="149822"/>
                  </a:lnTo>
                  <a:lnTo>
                    <a:pt x="3026874" y="185570"/>
                  </a:lnTo>
                  <a:lnTo>
                    <a:pt x="3048493" y="224101"/>
                  </a:lnTo>
                  <a:lnTo>
                    <a:pt x="3065829" y="265114"/>
                  </a:lnTo>
                  <a:lnTo>
                    <a:pt x="3078584" y="308310"/>
                  </a:lnTo>
                  <a:lnTo>
                    <a:pt x="3086457" y="353388"/>
                  </a:lnTo>
                  <a:lnTo>
                    <a:pt x="3089148" y="400050"/>
                  </a:lnTo>
                  <a:lnTo>
                    <a:pt x="3089148" y="1509522"/>
                  </a:lnTo>
                  <a:lnTo>
                    <a:pt x="3086457" y="1556183"/>
                  </a:lnTo>
                  <a:lnTo>
                    <a:pt x="3078584" y="1601261"/>
                  </a:lnTo>
                  <a:lnTo>
                    <a:pt x="3065829" y="1644457"/>
                  </a:lnTo>
                  <a:lnTo>
                    <a:pt x="3048493" y="1685470"/>
                  </a:lnTo>
                  <a:lnTo>
                    <a:pt x="3026874" y="1724001"/>
                  </a:lnTo>
                  <a:lnTo>
                    <a:pt x="3001273" y="1759749"/>
                  </a:lnTo>
                  <a:lnTo>
                    <a:pt x="2971990" y="1792414"/>
                  </a:lnTo>
                  <a:lnTo>
                    <a:pt x="2939325" y="1821697"/>
                  </a:lnTo>
                  <a:lnTo>
                    <a:pt x="2903577" y="1847298"/>
                  </a:lnTo>
                  <a:lnTo>
                    <a:pt x="2865046" y="1868917"/>
                  </a:lnTo>
                  <a:lnTo>
                    <a:pt x="2824033" y="1886253"/>
                  </a:lnTo>
                  <a:lnTo>
                    <a:pt x="2780837" y="1899008"/>
                  </a:lnTo>
                  <a:lnTo>
                    <a:pt x="2735759" y="1906881"/>
                  </a:lnTo>
                  <a:lnTo>
                    <a:pt x="2689098" y="1909572"/>
                  </a:lnTo>
                  <a:lnTo>
                    <a:pt x="400050" y="1909572"/>
                  </a:lnTo>
                  <a:lnTo>
                    <a:pt x="353397" y="1906881"/>
                  </a:lnTo>
                  <a:lnTo>
                    <a:pt x="308326" y="1899008"/>
                  </a:lnTo>
                  <a:lnTo>
                    <a:pt x="265134" y="1886253"/>
                  </a:lnTo>
                  <a:lnTo>
                    <a:pt x="224123" y="1868917"/>
                  </a:lnTo>
                  <a:lnTo>
                    <a:pt x="185593" y="1847298"/>
                  </a:lnTo>
                  <a:lnTo>
                    <a:pt x="149844" y="1821697"/>
                  </a:lnTo>
                  <a:lnTo>
                    <a:pt x="117176" y="1792414"/>
                  </a:lnTo>
                  <a:lnTo>
                    <a:pt x="87890" y="1759749"/>
                  </a:lnTo>
                  <a:lnTo>
                    <a:pt x="62286" y="1724001"/>
                  </a:lnTo>
                  <a:lnTo>
                    <a:pt x="40663" y="1685470"/>
                  </a:lnTo>
                  <a:lnTo>
                    <a:pt x="23323" y="1644457"/>
                  </a:lnTo>
                  <a:lnTo>
                    <a:pt x="10566" y="1601261"/>
                  </a:lnTo>
                  <a:lnTo>
                    <a:pt x="2691" y="1556183"/>
                  </a:lnTo>
                  <a:lnTo>
                    <a:pt x="0" y="1509522"/>
                  </a:lnTo>
                  <a:lnTo>
                    <a:pt x="0" y="400050"/>
                  </a:lnTo>
                  <a:close/>
                </a:path>
              </a:pathLst>
            </a:custGeom>
            <a:ln w="22860">
              <a:solidFill>
                <a:srgbClr val="2C4DF1"/>
              </a:solidFill>
            </a:ln>
          </p:spPr>
          <p:txBody>
            <a:bodyPr wrap="square" lIns="0" tIns="0" rIns="0" bIns="0" rtlCol="0"/>
            <a:lstStyle/>
            <a:p>
              <a:endParaRPr sz="1500"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68324" y="2060448"/>
              <a:ext cx="3043428" cy="1863852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937090" y="3510069"/>
            <a:ext cx="2948517" cy="2336430"/>
          </a:xfrm>
          <a:prstGeom prst="rect">
            <a:avLst/>
          </a:prstGeom>
        </p:spPr>
        <p:txBody>
          <a:bodyPr vert="horz" wrap="square" lIns="0" tIns="6879" rIns="0" bIns="0" rtlCol="0">
            <a:spAutoFit/>
          </a:bodyPr>
          <a:lstStyle/>
          <a:p>
            <a:pPr marL="678894" marR="655611" indent="-668311">
              <a:lnSpc>
                <a:spcPct val="101000"/>
              </a:lnSpc>
              <a:spcBef>
                <a:spcPts val="54"/>
              </a:spcBef>
            </a:pPr>
            <a:r>
              <a:rPr sz="2667" b="1" spc="-37" dirty="0">
                <a:solidFill>
                  <a:srgbClr val="2C4DF1"/>
                </a:solidFill>
                <a:latin typeface="Arial"/>
                <a:cs typeface="Arial"/>
              </a:rPr>
              <a:t>Підготовка</a:t>
            </a:r>
            <a:r>
              <a:rPr sz="2667" b="1" spc="-108" dirty="0">
                <a:solidFill>
                  <a:srgbClr val="2C4DF1"/>
                </a:solidFill>
                <a:latin typeface="Arial"/>
                <a:cs typeface="Arial"/>
              </a:rPr>
              <a:t> </a:t>
            </a:r>
            <a:r>
              <a:rPr sz="2667" b="1" spc="-87" dirty="0">
                <a:solidFill>
                  <a:srgbClr val="2C4DF1"/>
                </a:solidFill>
                <a:latin typeface="Arial"/>
                <a:cs typeface="Arial"/>
              </a:rPr>
              <a:t>до </a:t>
            </a:r>
            <a:r>
              <a:rPr sz="2667" b="1" spc="-8" dirty="0">
                <a:solidFill>
                  <a:srgbClr val="2C4DF1"/>
                </a:solidFill>
                <a:latin typeface="Arial"/>
                <a:cs typeface="Arial"/>
              </a:rPr>
              <a:t>уроків</a:t>
            </a:r>
            <a:endParaRPr sz="2667">
              <a:latin typeface="Arial"/>
              <a:cs typeface="Arial"/>
            </a:endParaRPr>
          </a:p>
          <a:p>
            <a:pPr marL="10583" marR="4233">
              <a:lnSpc>
                <a:spcPct val="90200"/>
              </a:lnSpc>
              <a:spcBef>
                <a:spcPts val="917"/>
              </a:spcBef>
            </a:pPr>
            <a:r>
              <a:rPr sz="2000" spc="-187" dirty="0">
                <a:solidFill>
                  <a:srgbClr val="00002D"/>
                </a:solidFill>
                <a:latin typeface="Verdana"/>
                <a:cs typeface="Verdana"/>
              </a:rPr>
              <a:t>Автоматизація</a:t>
            </a:r>
            <a:r>
              <a:rPr sz="2000" spc="-95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spc="-58" dirty="0">
                <a:solidFill>
                  <a:srgbClr val="00002D"/>
                </a:solidFill>
                <a:latin typeface="Verdana"/>
                <a:cs typeface="Verdana"/>
              </a:rPr>
              <a:t>процесів </a:t>
            </a:r>
            <a:r>
              <a:rPr sz="2000" spc="-200" dirty="0">
                <a:solidFill>
                  <a:srgbClr val="00002D"/>
                </a:solidFill>
                <a:latin typeface="Verdana"/>
                <a:cs typeface="Verdana"/>
              </a:rPr>
              <a:t>створення</a:t>
            </a:r>
            <a:r>
              <a:rPr sz="2000" spc="-108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spc="-121" dirty="0">
                <a:solidFill>
                  <a:srgbClr val="00002D"/>
                </a:solidFill>
                <a:latin typeface="Verdana"/>
                <a:cs typeface="Verdana"/>
              </a:rPr>
              <a:t>дидактичних </a:t>
            </a:r>
            <a:r>
              <a:rPr sz="2000" spc="-175" dirty="0">
                <a:solidFill>
                  <a:srgbClr val="00002D"/>
                </a:solidFill>
                <a:latin typeface="Verdana"/>
                <a:cs typeface="Verdana"/>
              </a:rPr>
              <a:t>матеріалів,</a:t>
            </a:r>
            <a:r>
              <a:rPr sz="2000" spc="-296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spc="-196" dirty="0">
                <a:solidFill>
                  <a:srgbClr val="00002D"/>
                </a:solidFill>
                <a:latin typeface="Verdana"/>
                <a:cs typeface="Verdana"/>
              </a:rPr>
              <a:t>прогнозування </a:t>
            </a:r>
            <a:r>
              <a:rPr sz="2000" spc="-212" dirty="0">
                <a:solidFill>
                  <a:srgbClr val="00002D"/>
                </a:solidFill>
                <a:latin typeface="Verdana"/>
                <a:cs typeface="Verdana"/>
              </a:rPr>
              <a:t>навчальних</a:t>
            </a:r>
            <a:r>
              <a:rPr sz="2000" spc="-167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spc="-208" dirty="0">
                <a:solidFill>
                  <a:srgbClr val="00002D"/>
                </a:solidFill>
                <a:latin typeface="Verdana"/>
                <a:cs typeface="Verdana"/>
              </a:rPr>
              <a:t>перешкод</a:t>
            </a:r>
            <a:r>
              <a:rPr sz="2000" spc="-146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spc="-21" dirty="0">
                <a:solidFill>
                  <a:srgbClr val="00002D"/>
                </a:solidFill>
                <a:latin typeface="Verdana"/>
                <a:cs typeface="Verdana"/>
              </a:rPr>
              <a:t>та </a:t>
            </a:r>
            <a:r>
              <a:rPr sz="2000" spc="-191" dirty="0">
                <a:solidFill>
                  <a:srgbClr val="00002D"/>
                </a:solidFill>
                <a:latin typeface="Verdana"/>
                <a:cs typeface="Verdana"/>
              </a:rPr>
              <a:t>очікуваних</a:t>
            </a:r>
            <a:r>
              <a:rPr sz="2000" spc="-154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spc="-137" dirty="0">
                <a:solidFill>
                  <a:srgbClr val="00002D"/>
                </a:solidFill>
                <a:latin typeface="Verdana"/>
                <a:cs typeface="Verdana"/>
              </a:rPr>
              <a:t>результатів.</a:t>
            </a:r>
            <a:endParaRPr sz="2000">
              <a:latin typeface="Verdana"/>
              <a:cs typeface="Verdana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4610100" y="1689100"/>
            <a:ext cx="2593446" cy="1610783"/>
            <a:chOff x="5532120" y="2026920"/>
            <a:chExt cx="3112135" cy="1932939"/>
          </a:xfrm>
        </p:grpSpPr>
        <p:sp>
          <p:nvSpPr>
            <p:cNvPr id="8" name="object 8"/>
            <p:cNvSpPr/>
            <p:nvPr/>
          </p:nvSpPr>
          <p:spPr>
            <a:xfrm>
              <a:off x="5543550" y="2038350"/>
              <a:ext cx="3089275" cy="1910080"/>
            </a:xfrm>
            <a:custGeom>
              <a:avLst/>
              <a:gdLst/>
              <a:ahLst/>
              <a:cxnLst/>
              <a:rect l="l" t="t" r="r" b="b"/>
              <a:pathLst>
                <a:path w="3089275" h="1910079">
                  <a:moveTo>
                    <a:pt x="0" y="400050"/>
                  </a:moveTo>
                  <a:lnTo>
                    <a:pt x="2690" y="353388"/>
                  </a:lnTo>
                  <a:lnTo>
                    <a:pt x="10563" y="308310"/>
                  </a:lnTo>
                  <a:lnTo>
                    <a:pt x="23318" y="265114"/>
                  </a:lnTo>
                  <a:lnTo>
                    <a:pt x="40654" y="224101"/>
                  </a:lnTo>
                  <a:lnTo>
                    <a:pt x="62273" y="185570"/>
                  </a:lnTo>
                  <a:lnTo>
                    <a:pt x="87874" y="149822"/>
                  </a:lnTo>
                  <a:lnTo>
                    <a:pt x="117157" y="117157"/>
                  </a:lnTo>
                  <a:lnTo>
                    <a:pt x="149822" y="87874"/>
                  </a:lnTo>
                  <a:lnTo>
                    <a:pt x="185570" y="62273"/>
                  </a:lnTo>
                  <a:lnTo>
                    <a:pt x="224101" y="40654"/>
                  </a:lnTo>
                  <a:lnTo>
                    <a:pt x="265114" y="23318"/>
                  </a:lnTo>
                  <a:lnTo>
                    <a:pt x="308310" y="10563"/>
                  </a:lnTo>
                  <a:lnTo>
                    <a:pt x="353388" y="2690"/>
                  </a:lnTo>
                  <a:lnTo>
                    <a:pt x="400050" y="0"/>
                  </a:lnTo>
                  <a:lnTo>
                    <a:pt x="2689098" y="0"/>
                  </a:lnTo>
                  <a:lnTo>
                    <a:pt x="2735759" y="2690"/>
                  </a:lnTo>
                  <a:lnTo>
                    <a:pt x="2780837" y="10563"/>
                  </a:lnTo>
                  <a:lnTo>
                    <a:pt x="2824033" y="23318"/>
                  </a:lnTo>
                  <a:lnTo>
                    <a:pt x="2865046" y="40654"/>
                  </a:lnTo>
                  <a:lnTo>
                    <a:pt x="2903577" y="62273"/>
                  </a:lnTo>
                  <a:lnTo>
                    <a:pt x="2939325" y="87874"/>
                  </a:lnTo>
                  <a:lnTo>
                    <a:pt x="2971990" y="117157"/>
                  </a:lnTo>
                  <a:lnTo>
                    <a:pt x="3001273" y="149822"/>
                  </a:lnTo>
                  <a:lnTo>
                    <a:pt x="3026874" y="185570"/>
                  </a:lnTo>
                  <a:lnTo>
                    <a:pt x="3048493" y="224101"/>
                  </a:lnTo>
                  <a:lnTo>
                    <a:pt x="3065829" y="265114"/>
                  </a:lnTo>
                  <a:lnTo>
                    <a:pt x="3078584" y="308310"/>
                  </a:lnTo>
                  <a:lnTo>
                    <a:pt x="3086457" y="353388"/>
                  </a:lnTo>
                  <a:lnTo>
                    <a:pt x="3089148" y="400050"/>
                  </a:lnTo>
                  <a:lnTo>
                    <a:pt x="3089148" y="1509522"/>
                  </a:lnTo>
                  <a:lnTo>
                    <a:pt x="3086457" y="1556183"/>
                  </a:lnTo>
                  <a:lnTo>
                    <a:pt x="3078584" y="1601261"/>
                  </a:lnTo>
                  <a:lnTo>
                    <a:pt x="3065829" y="1644457"/>
                  </a:lnTo>
                  <a:lnTo>
                    <a:pt x="3048493" y="1685470"/>
                  </a:lnTo>
                  <a:lnTo>
                    <a:pt x="3026874" y="1724001"/>
                  </a:lnTo>
                  <a:lnTo>
                    <a:pt x="3001273" y="1759749"/>
                  </a:lnTo>
                  <a:lnTo>
                    <a:pt x="2971990" y="1792414"/>
                  </a:lnTo>
                  <a:lnTo>
                    <a:pt x="2939325" y="1821697"/>
                  </a:lnTo>
                  <a:lnTo>
                    <a:pt x="2903577" y="1847298"/>
                  </a:lnTo>
                  <a:lnTo>
                    <a:pt x="2865046" y="1868917"/>
                  </a:lnTo>
                  <a:lnTo>
                    <a:pt x="2824033" y="1886253"/>
                  </a:lnTo>
                  <a:lnTo>
                    <a:pt x="2780837" y="1899008"/>
                  </a:lnTo>
                  <a:lnTo>
                    <a:pt x="2735759" y="1906881"/>
                  </a:lnTo>
                  <a:lnTo>
                    <a:pt x="2689098" y="1909572"/>
                  </a:lnTo>
                  <a:lnTo>
                    <a:pt x="400050" y="1909572"/>
                  </a:lnTo>
                  <a:lnTo>
                    <a:pt x="353388" y="1906881"/>
                  </a:lnTo>
                  <a:lnTo>
                    <a:pt x="308310" y="1899008"/>
                  </a:lnTo>
                  <a:lnTo>
                    <a:pt x="265114" y="1886253"/>
                  </a:lnTo>
                  <a:lnTo>
                    <a:pt x="224101" y="1868917"/>
                  </a:lnTo>
                  <a:lnTo>
                    <a:pt x="185570" y="1847298"/>
                  </a:lnTo>
                  <a:lnTo>
                    <a:pt x="149822" y="1821697"/>
                  </a:lnTo>
                  <a:lnTo>
                    <a:pt x="117157" y="1792414"/>
                  </a:lnTo>
                  <a:lnTo>
                    <a:pt x="87874" y="1759749"/>
                  </a:lnTo>
                  <a:lnTo>
                    <a:pt x="62273" y="1724001"/>
                  </a:lnTo>
                  <a:lnTo>
                    <a:pt x="40654" y="1685470"/>
                  </a:lnTo>
                  <a:lnTo>
                    <a:pt x="23318" y="1644457"/>
                  </a:lnTo>
                  <a:lnTo>
                    <a:pt x="10563" y="1601261"/>
                  </a:lnTo>
                  <a:lnTo>
                    <a:pt x="2690" y="1556183"/>
                  </a:lnTo>
                  <a:lnTo>
                    <a:pt x="0" y="1509522"/>
                  </a:lnTo>
                  <a:lnTo>
                    <a:pt x="0" y="400050"/>
                  </a:lnTo>
                  <a:close/>
                </a:path>
              </a:pathLst>
            </a:custGeom>
            <a:ln w="22860">
              <a:solidFill>
                <a:srgbClr val="005F97"/>
              </a:solidFill>
            </a:ln>
          </p:spPr>
          <p:txBody>
            <a:bodyPr wrap="square" lIns="0" tIns="0" rIns="0" bIns="0" rtlCol="0"/>
            <a:lstStyle/>
            <a:p>
              <a:endParaRPr sz="1500"/>
            </a:p>
          </p:txBody>
        </p:sp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80888" y="2060448"/>
              <a:ext cx="3043427" cy="1863852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4716569" y="3510069"/>
            <a:ext cx="3109383" cy="2059431"/>
          </a:xfrm>
          <a:prstGeom prst="rect">
            <a:avLst/>
          </a:prstGeom>
        </p:spPr>
        <p:txBody>
          <a:bodyPr vert="horz" wrap="square" lIns="0" tIns="6879" rIns="0" bIns="0" rtlCol="0">
            <a:spAutoFit/>
          </a:bodyPr>
          <a:lstStyle/>
          <a:p>
            <a:pPr marL="300555" marR="1138192" indent="-246582">
              <a:lnSpc>
                <a:spcPct val="101000"/>
              </a:lnSpc>
              <a:spcBef>
                <a:spcPts val="54"/>
              </a:spcBef>
            </a:pPr>
            <a:r>
              <a:rPr sz="2667" b="1" spc="-37" dirty="0">
                <a:solidFill>
                  <a:srgbClr val="005F97"/>
                </a:solidFill>
                <a:latin typeface="Arial"/>
                <a:cs typeface="Arial"/>
              </a:rPr>
              <a:t>Організація </a:t>
            </a:r>
            <a:r>
              <a:rPr sz="2667" b="1" spc="-8" dirty="0">
                <a:solidFill>
                  <a:srgbClr val="005F97"/>
                </a:solidFill>
                <a:latin typeface="Arial"/>
                <a:cs typeface="Arial"/>
              </a:rPr>
              <a:t>навчання</a:t>
            </a:r>
            <a:endParaRPr sz="2667" dirty="0">
              <a:latin typeface="Arial"/>
              <a:cs typeface="Arial"/>
            </a:endParaRPr>
          </a:p>
          <a:p>
            <a:pPr marL="10583" marR="4233">
              <a:lnSpc>
                <a:spcPct val="90200"/>
              </a:lnSpc>
              <a:spcBef>
                <a:spcPts val="917"/>
              </a:spcBef>
            </a:pPr>
            <a:r>
              <a:rPr sz="2000" spc="-212" dirty="0">
                <a:solidFill>
                  <a:srgbClr val="00002D"/>
                </a:solidFill>
                <a:latin typeface="Verdana"/>
                <a:cs typeface="Verdana"/>
              </a:rPr>
              <a:t>Генерація</a:t>
            </a:r>
            <a:r>
              <a:rPr sz="2000" spc="-167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spc="-100" dirty="0">
                <a:solidFill>
                  <a:srgbClr val="00002D"/>
                </a:solidFill>
                <a:latin typeface="Verdana"/>
                <a:cs typeface="Verdana"/>
              </a:rPr>
              <a:t>завдань, </a:t>
            </a:r>
            <a:r>
              <a:rPr sz="2000" spc="-187" dirty="0">
                <a:solidFill>
                  <a:srgbClr val="00002D"/>
                </a:solidFill>
                <a:latin typeface="Verdana"/>
                <a:cs typeface="Verdana"/>
              </a:rPr>
              <a:t>інструкцій,</a:t>
            </a:r>
            <a:r>
              <a:rPr sz="2000" spc="-308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spc="-62" dirty="0">
                <a:solidFill>
                  <a:srgbClr val="00002D"/>
                </a:solidFill>
                <a:latin typeface="Verdana"/>
                <a:cs typeface="Verdana"/>
              </a:rPr>
              <a:t>критеріїв </a:t>
            </a:r>
            <a:r>
              <a:rPr sz="2000" spc="-200" dirty="0">
                <a:solidFill>
                  <a:srgbClr val="00002D"/>
                </a:solidFill>
                <a:latin typeface="Verdana"/>
                <a:cs typeface="Verdana"/>
              </a:rPr>
              <a:t>оцінювання,</a:t>
            </a:r>
            <a:r>
              <a:rPr sz="2000" spc="-262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spc="-175" dirty="0">
                <a:solidFill>
                  <a:srgbClr val="00002D"/>
                </a:solidFill>
                <a:latin typeface="Verdana"/>
                <a:cs typeface="Verdana"/>
              </a:rPr>
              <a:t>персоналізація </a:t>
            </a:r>
            <a:r>
              <a:rPr sz="2000" spc="-208" dirty="0" err="1">
                <a:solidFill>
                  <a:srgbClr val="00002D"/>
                </a:solidFill>
                <a:latin typeface="Verdana"/>
                <a:cs typeface="Verdana"/>
              </a:rPr>
              <a:t>навчального</a:t>
            </a:r>
            <a:r>
              <a:rPr sz="2000" spc="-87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spc="-242" dirty="0" err="1" smtClean="0">
                <a:solidFill>
                  <a:srgbClr val="00002D"/>
                </a:solidFill>
                <a:latin typeface="Verdana"/>
                <a:cs typeface="Verdana"/>
              </a:rPr>
              <a:t>контенту</a:t>
            </a:r>
            <a:r>
              <a:rPr lang="uk-UA" sz="2000" spc="-242" dirty="0">
                <a:solidFill>
                  <a:srgbClr val="00002D"/>
                </a:solidFill>
                <a:latin typeface="Verdana"/>
                <a:cs typeface="Verdana"/>
              </a:rPr>
              <a:t>.</a:t>
            </a:r>
            <a:endParaRPr sz="2000" dirty="0">
              <a:latin typeface="Verdana"/>
              <a:cs typeface="Verdana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8465820" y="1689100"/>
            <a:ext cx="2593446" cy="1610783"/>
            <a:chOff x="10158983" y="2026920"/>
            <a:chExt cx="3112135" cy="1932939"/>
          </a:xfrm>
        </p:grpSpPr>
        <p:sp>
          <p:nvSpPr>
            <p:cNvPr id="12" name="object 12"/>
            <p:cNvSpPr/>
            <p:nvPr/>
          </p:nvSpPr>
          <p:spPr>
            <a:xfrm>
              <a:off x="10170413" y="2038350"/>
              <a:ext cx="3089275" cy="1910080"/>
            </a:xfrm>
            <a:custGeom>
              <a:avLst/>
              <a:gdLst/>
              <a:ahLst/>
              <a:cxnLst/>
              <a:rect l="l" t="t" r="r" b="b"/>
              <a:pathLst>
                <a:path w="3089275" h="1910079">
                  <a:moveTo>
                    <a:pt x="0" y="400050"/>
                  </a:moveTo>
                  <a:lnTo>
                    <a:pt x="2690" y="353388"/>
                  </a:lnTo>
                  <a:lnTo>
                    <a:pt x="10563" y="308310"/>
                  </a:lnTo>
                  <a:lnTo>
                    <a:pt x="23318" y="265114"/>
                  </a:lnTo>
                  <a:lnTo>
                    <a:pt x="40654" y="224101"/>
                  </a:lnTo>
                  <a:lnTo>
                    <a:pt x="62273" y="185570"/>
                  </a:lnTo>
                  <a:lnTo>
                    <a:pt x="87874" y="149822"/>
                  </a:lnTo>
                  <a:lnTo>
                    <a:pt x="117157" y="117157"/>
                  </a:lnTo>
                  <a:lnTo>
                    <a:pt x="149822" y="87874"/>
                  </a:lnTo>
                  <a:lnTo>
                    <a:pt x="185570" y="62273"/>
                  </a:lnTo>
                  <a:lnTo>
                    <a:pt x="224101" y="40654"/>
                  </a:lnTo>
                  <a:lnTo>
                    <a:pt x="265114" y="23318"/>
                  </a:lnTo>
                  <a:lnTo>
                    <a:pt x="308310" y="10563"/>
                  </a:lnTo>
                  <a:lnTo>
                    <a:pt x="353388" y="2690"/>
                  </a:lnTo>
                  <a:lnTo>
                    <a:pt x="400050" y="0"/>
                  </a:lnTo>
                  <a:lnTo>
                    <a:pt x="2689097" y="0"/>
                  </a:lnTo>
                  <a:lnTo>
                    <a:pt x="2735759" y="2690"/>
                  </a:lnTo>
                  <a:lnTo>
                    <a:pt x="2780837" y="10563"/>
                  </a:lnTo>
                  <a:lnTo>
                    <a:pt x="2824033" y="23318"/>
                  </a:lnTo>
                  <a:lnTo>
                    <a:pt x="2865046" y="40654"/>
                  </a:lnTo>
                  <a:lnTo>
                    <a:pt x="2903577" y="62273"/>
                  </a:lnTo>
                  <a:lnTo>
                    <a:pt x="2939325" y="87874"/>
                  </a:lnTo>
                  <a:lnTo>
                    <a:pt x="2971990" y="117157"/>
                  </a:lnTo>
                  <a:lnTo>
                    <a:pt x="3001273" y="149822"/>
                  </a:lnTo>
                  <a:lnTo>
                    <a:pt x="3026874" y="185570"/>
                  </a:lnTo>
                  <a:lnTo>
                    <a:pt x="3048493" y="224101"/>
                  </a:lnTo>
                  <a:lnTo>
                    <a:pt x="3065829" y="265114"/>
                  </a:lnTo>
                  <a:lnTo>
                    <a:pt x="3078584" y="308310"/>
                  </a:lnTo>
                  <a:lnTo>
                    <a:pt x="3086457" y="353388"/>
                  </a:lnTo>
                  <a:lnTo>
                    <a:pt x="3089147" y="400050"/>
                  </a:lnTo>
                  <a:lnTo>
                    <a:pt x="3089147" y="1509522"/>
                  </a:lnTo>
                  <a:lnTo>
                    <a:pt x="3086457" y="1556183"/>
                  </a:lnTo>
                  <a:lnTo>
                    <a:pt x="3078584" y="1601261"/>
                  </a:lnTo>
                  <a:lnTo>
                    <a:pt x="3065829" y="1644457"/>
                  </a:lnTo>
                  <a:lnTo>
                    <a:pt x="3048493" y="1685470"/>
                  </a:lnTo>
                  <a:lnTo>
                    <a:pt x="3026874" y="1724001"/>
                  </a:lnTo>
                  <a:lnTo>
                    <a:pt x="3001273" y="1759749"/>
                  </a:lnTo>
                  <a:lnTo>
                    <a:pt x="2971990" y="1792414"/>
                  </a:lnTo>
                  <a:lnTo>
                    <a:pt x="2939325" y="1821697"/>
                  </a:lnTo>
                  <a:lnTo>
                    <a:pt x="2903577" y="1847298"/>
                  </a:lnTo>
                  <a:lnTo>
                    <a:pt x="2865046" y="1868917"/>
                  </a:lnTo>
                  <a:lnTo>
                    <a:pt x="2824033" y="1886253"/>
                  </a:lnTo>
                  <a:lnTo>
                    <a:pt x="2780837" y="1899008"/>
                  </a:lnTo>
                  <a:lnTo>
                    <a:pt x="2735759" y="1906881"/>
                  </a:lnTo>
                  <a:lnTo>
                    <a:pt x="2689097" y="1909572"/>
                  </a:lnTo>
                  <a:lnTo>
                    <a:pt x="400050" y="1909572"/>
                  </a:lnTo>
                  <a:lnTo>
                    <a:pt x="353388" y="1906881"/>
                  </a:lnTo>
                  <a:lnTo>
                    <a:pt x="308310" y="1899008"/>
                  </a:lnTo>
                  <a:lnTo>
                    <a:pt x="265114" y="1886253"/>
                  </a:lnTo>
                  <a:lnTo>
                    <a:pt x="224101" y="1868917"/>
                  </a:lnTo>
                  <a:lnTo>
                    <a:pt x="185570" y="1847298"/>
                  </a:lnTo>
                  <a:lnTo>
                    <a:pt x="149822" y="1821697"/>
                  </a:lnTo>
                  <a:lnTo>
                    <a:pt x="117157" y="1792414"/>
                  </a:lnTo>
                  <a:lnTo>
                    <a:pt x="87874" y="1759749"/>
                  </a:lnTo>
                  <a:lnTo>
                    <a:pt x="62273" y="1724001"/>
                  </a:lnTo>
                  <a:lnTo>
                    <a:pt x="40654" y="1685470"/>
                  </a:lnTo>
                  <a:lnTo>
                    <a:pt x="23318" y="1644457"/>
                  </a:lnTo>
                  <a:lnTo>
                    <a:pt x="10563" y="1601261"/>
                  </a:lnTo>
                  <a:lnTo>
                    <a:pt x="2690" y="1556183"/>
                  </a:lnTo>
                  <a:lnTo>
                    <a:pt x="0" y="1509522"/>
                  </a:lnTo>
                  <a:lnTo>
                    <a:pt x="0" y="400050"/>
                  </a:lnTo>
                  <a:close/>
                </a:path>
              </a:pathLst>
            </a:custGeom>
            <a:ln w="22860">
              <a:solidFill>
                <a:srgbClr val="AC1F95"/>
              </a:solidFill>
            </a:ln>
          </p:spPr>
          <p:txBody>
            <a:bodyPr wrap="square" lIns="0" tIns="0" rIns="0" bIns="0" rtlCol="0"/>
            <a:lstStyle/>
            <a:p>
              <a:endParaRPr sz="1500"/>
            </a:p>
          </p:txBody>
        </p:sp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92511" y="2060448"/>
              <a:ext cx="3043427" cy="1863852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>
            <a:off x="8560435" y="3510069"/>
            <a:ext cx="2574396" cy="2336430"/>
          </a:xfrm>
          <a:prstGeom prst="rect">
            <a:avLst/>
          </a:prstGeom>
        </p:spPr>
        <p:txBody>
          <a:bodyPr vert="horz" wrap="square" lIns="0" tIns="6879" rIns="0" bIns="0" rtlCol="0">
            <a:spAutoFit/>
          </a:bodyPr>
          <a:lstStyle/>
          <a:p>
            <a:pPr marL="591056" marR="579943" indent="-571477">
              <a:lnSpc>
                <a:spcPct val="101000"/>
              </a:lnSpc>
              <a:spcBef>
                <a:spcPts val="54"/>
              </a:spcBef>
            </a:pPr>
            <a:r>
              <a:rPr sz="2667" b="1" spc="-83" dirty="0">
                <a:solidFill>
                  <a:srgbClr val="AC1F95"/>
                </a:solidFill>
                <a:latin typeface="Arial"/>
                <a:cs typeface="Arial"/>
              </a:rPr>
              <a:t>Оцінювання </a:t>
            </a:r>
            <a:r>
              <a:rPr sz="2667" b="1" spc="-8" dirty="0">
                <a:solidFill>
                  <a:srgbClr val="AC1F95"/>
                </a:solidFill>
                <a:latin typeface="Arial"/>
                <a:cs typeface="Arial"/>
              </a:rPr>
              <a:t>знань</a:t>
            </a:r>
            <a:endParaRPr sz="2667">
              <a:latin typeface="Arial"/>
              <a:cs typeface="Arial"/>
            </a:endParaRPr>
          </a:p>
          <a:p>
            <a:pPr marL="10583" marR="4233">
              <a:lnSpc>
                <a:spcPct val="90200"/>
              </a:lnSpc>
              <a:spcBef>
                <a:spcPts val="917"/>
              </a:spcBef>
            </a:pPr>
            <a:r>
              <a:rPr sz="2000" spc="-129" dirty="0">
                <a:solidFill>
                  <a:srgbClr val="00002D"/>
                </a:solidFill>
                <a:latin typeface="Verdana"/>
                <a:cs typeface="Verdana"/>
              </a:rPr>
              <a:t>Автоматизоване </a:t>
            </a:r>
            <a:r>
              <a:rPr sz="2000" spc="-204" dirty="0">
                <a:solidFill>
                  <a:srgbClr val="00002D"/>
                </a:solidFill>
                <a:latin typeface="Verdana"/>
                <a:cs typeface="Verdana"/>
              </a:rPr>
              <a:t>оцінювання,</a:t>
            </a:r>
            <a:r>
              <a:rPr sz="2000" spc="-275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spc="-187" dirty="0">
                <a:solidFill>
                  <a:srgbClr val="00002D"/>
                </a:solidFill>
                <a:latin typeface="Verdana"/>
                <a:cs typeface="Verdana"/>
              </a:rPr>
              <a:t>створення </a:t>
            </a:r>
            <a:r>
              <a:rPr sz="2000" spc="-196" dirty="0">
                <a:solidFill>
                  <a:srgbClr val="00002D"/>
                </a:solidFill>
                <a:latin typeface="Verdana"/>
                <a:cs typeface="Verdana"/>
              </a:rPr>
              <a:t>тестів,</a:t>
            </a:r>
            <a:r>
              <a:rPr sz="2000" spc="-304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spc="-133" dirty="0">
                <a:solidFill>
                  <a:srgbClr val="00002D"/>
                </a:solidFill>
                <a:latin typeface="Verdana"/>
                <a:cs typeface="Verdana"/>
              </a:rPr>
              <a:t>формувальне </a:t>
            </a:r>
            <a:r>
              <a:rPr sz="2000" spc="-200" dirty="0">
                <a:solidFill>
                  <a:srgbClr val="00002D"/>
                </a:solidFill>
                <a:latin typeface="Verdana"/>
                <a:cs typeface="Verdana"/>
              </a:rPr>
              <a:t>оцінювання,</a:t>
            </a:r>
            <a:r>
              <a:rPr sz="2000" spc="-262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spc="-33" dirty="0">
                <a:solidFill>
                  <a:srgbClr val="00002D"/>
                </a:solidFill>
                <a:latin typeface="Verdana"/>
                <a:cs typeface="Verdana"/>
              </a:rPr>
              <a:t>аналіз </a:t>
            </a:r>
            <a:r>
              <a:rPr sz="2000" spc="-117" dirty="0">
                <a:solidFill>
                  <a:srgbClr val="00002D"/>
                </a:solidFill>
                <a:latin typeface="Verdana"/>
                <a:cs typeface="Verdana"/>
              </a:rPr>
              <a:t>успішності.</a:t>
            </a:r>
            <a:endParaRPr sz="2000">
              <a:latin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3001251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64445" y="508000"/>
            <a:ext cx="7163890" cy="566287"/>
          </a:xfrm>
          <a:prstGeom prst="rect">
            <a:avLst/>
          </a:prstGeom>
        </p:spPr>
        <p:txBody>
          <a:bodyPr vert="horz" wrap="square" lIns="0" tIns="12170" rIns="0" bIns="0" rtlCol="0" anchor="t">
            <a:spAutoFit/>
          </a:bodyPr>
          <a:lstStyle/>
          <a:p>
            <a:pPr marL="19578">
              <a:spcBef>
                <a:spcPts val="95"/>
              </a:spcBef>
            </a:pPr>
            <a:r>
              <a:rPr spc="-46" dirty="0"/>
              <a:t>Подання</a:t>
            </a:r>
            <a:r>
              <a:rPr spc="-129" dirty="0"/>
              <a:t> </a:t>
            </a:r>
            <a:r>
              <a:rPr spc="-104" dirty="0"/>
              <a:t>нового</a:t>
            </a:r>
            <a:r>
              <a:rPr spc="-133" dirty="0"/>
              <a:t> </a:t>
            </a:r>
            <a:r>
              <a:rPr spc="-75" dirty="0"/>
              <a:t>матеріалу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64445" y="1515215"/>
            <a:ext cx="8057041" cy="1090918"/>
          </a:xfrm>
          <a:prstGeom prst="rect">
            <a:avLst/>
          </a:prstGeom>
        </p:spPr>
        <p:txBody>
          <a:bodyPr vert="horz" wrap="square" lIns="0" tIns="7408" rIns="0" bIns="0" rtlCol="0">
            <a:spAutoFit/>
          </a:bodyPr>
          <a:lstStyle/>
          <a:p>
            <a:pPr marL="10583" marR="1419168">
              <a:lnSpc>
                <a:spcPct val="100699"/>
              </a:lnSpc>
              <a:spcBef>
                <a:spcPts val="58"/>
              </a:spcBef>
            </a:pPr>
            <a:r>
              <a:rPr sz="2333" b="1" spc="-46" dirty="0">
                <a:solidFill>
                  <a:srgbClr val="006FC0"/>
                </a:solidFill>
                <a:latin typeface="Arial"/>
                <a:cs typeface="Arial"/>
              </a:rPr>
              <a:t>Інтерактивні </a:t>
            </a:r>
            <a:r>
              <a:rPr sz="2333" b="1" spc="-8" dirty="0">
                <a:solidFill>
                  <a:srgbClr val="006FC0"/>
                </a:solidFill>
                <a:latin typeface="Arial"/>
                <a:cs typeface="Arial"/>
              </a:rPr>
              <a:t>презентації</a:t>
            </a:r>
            <a:endParaRPr sz="2333" dirty="0">
              <a:latin typeface="Arial"/>
              <a:cs typeface="Arial"/>
            </a:endParaRPr>
          </a:p>
          <a:p>
            <a:pPr marL="10583" marR="4233">
              <a:lnSpc>
                <a:spcPct val="108300"/>
              </a:lnSpc>
              <a:spcBef>
                <a:spcPts val="1279"/>
              </a:spcBef>
            </a:pPr>
            <a:r>
              <a:rPr sz="1667" spc="-170" dirty="0">
                <a:solidFill>
                  <a:srgbClr val="00002D"/>
                </a:solidFill>
                <a:latin typeface="Verdana"/>
                <a:cs typeface="Verdana"/>
              </a:rPr>
              <a:t>Інструменти</a:t>
            </a:r>
            <a:r>
              <a:rPr sz="1667" spc="-100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83" dirty="0">
                <a:solidFill>
                  <a:srgbClr val="00002D"/>
                </a:solidFill>
                <a:latin typeface="Verdana"/>
                <a:cs typeface="Verdana"/>
              </a:rPr>
              <a:t>на</a:t>
            </a:r>
            <a:r>
              <a:rPr sz="1667" spc="-108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91" dirty="0">
                <a:solidFill>
                  <a:srgbClr val="00002D"/>
                </a:solidFill>
                <a:latin typeface="Verdana"/>
                <a:cs typeface="Verdana"/>
              </a:rPr>
              <a:t>кшталт</a:t>
            </a:r>
            <a:r>
              <a:rPr sz="1667" spc="-158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u="sng" spc="-246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2"/>
              </a:rPr>
              <a:t>Gamma</a:t>
            </a:r>
            <a:r>
              <a:rPr sz="1667" spc="-246" dirty="0" smtClean="0">
                <a:solidFill>
                  <a:srgbClr val="00002D"/>
                </a:solidFill>
                <a:latin typeface="Verdana"/>
                <a:cs typeface="Verdana"/>
              </a:rPr>
              <a:t>,</a:t>
            </a:r>
            <a:r>
              <a:rPr lang="uk-UA" sz="1667" spc="-246" dirty="0" smtClean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246" dirty="0" smtClean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lang="en-US" sz="1667" u="sng" spc="-200" dirty="0" err="1" smtClean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3"/>
              </a:rPr>
              <a:t>Canva</a:t>
            </a:r>
            <a:r>
              <a:rPr lang="en-US" sz="1667" spc="-150" dirty="0" smtClean="0">
                <a:solidFill>
                  <a:srgbClr val="0462C1"/>
                </a:solidFill>
                <a:latin typeface="Verdana"/>
                <a:cs typeface="Verdana"/>
              </a:rPr>
              <a:t> </a:t>
            </a:r>
            <a:r>
              <a:rPr sz="1667" spc="-187" dirty="0" smtClean="0">
                <a:solidFill>
                  <a:srgbClr val="0462C1"/>
                </a:solidFill>
                <a:latin typeface="Verdana"/>
                <a:cs typeface="Verdana"/>
              </a:rPr>
              <a:t> </a:t>
            </a:r>
            <a:r>
              <a:rPr sz="1667" spc="-79" dirty="0">
                <a:solidFill>
                  <a:srgbClr val="00002D"/>
                </a:solidFill>
                <a:latin typeface="Verdana"/>
                <a:cs typeface="Verdana"/>
              </a:rPr>
              <a:t>дозволяють </a:t>
            </a:r>
            <a:r>
              <a:rPr sz="1667" spc="-179" dirty="0">
                <a:solidFill>
                  <a:srgbClr val="00002D"/>
                </a:solidFill>
                <a:latin typeface="Verdana"/>
                <a:cs typeface="Verdana"/>
              </a:rPr>
              <a:t>вчителям</a:t>
            </a:r>
            <a:r>
              <a:rPr sz="1667" spc="-104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67" dirty="0">
                <a:solidFill>
                  <a:srgbClr val="00002D"/>
                </a:solidFill>
                <a:latin typeface="Verdana"/>
                <a:cs typeface="Verdana"/>
              </a:rPr>
              <a:t>створювати</a:t>
            </a:r>
            <a:r>
              <a:rPr sz="1667" spc="-58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42" dirty="0">
                <a:solidFill>
                  <a:srgbClr val="00002D"/>
                </a:solidFill>
                <a:latin typeface="Verdana"/>
                <a:cs typeface="Verdana"/>
              </a:rPr>
              <a:t>інтерактивні </a:t>
            </a:r>
            <a:r>
              <a:rPr sz="1667" spc="-133" dirty="0">
                <a:solidFill>
                  <a:srgbClr val="00002D"/>
                </a:solidFill>
                <a:latin typeface="Verdana"/>
                <a:cs typeface="Verdana"/>
              </a:rPr>
              <a:t>презентації</a:t>
            </a:r>
            <a:r>
              <a:rPr sz="1667" spc="-121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42" dirty="0">
                <a:solidFill>
                  <a:srgbClr val="00002D"/>
                </a:solidFill>
                <a:latin typeface="Verdana"/>
                <a:cs typeface="Verdana"/>
              </a:rPr>
              <a:t>з</a:t>
            </a:r>
            <a:r>
              <a:rPr sz="1667" spc="-112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92" dirty="0" err="1">
                <a:solidFill>
                  <a:srgbClr val="00002D"/>
                </a:solidFill>
                <a:latin typeface="Verdana"/>
                <a:cs typeface="Verdana"/>
              </a:rPr>
              <a:t>мультимедійним</a:t>
            </a:r>
            <a:r>
              <a:rPr sz="1667" spc="-92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0" dirty="0" err="1">
                <a:solidFill>
                  <a:srgbClr val="00002D"/>
                </a:solidFill>
                <a:latin typeface="Verdana"/>
                <a:cs typeface="Verdana"/>
              </a:rPr>
              <a:t>контентом</a:t>
            </a:r>
            <a:r>
              <a:rPr lang="uk-UA" sz="1667" spc="-170" dirty="0">
                <a:solidFill>
                  <a:srgbClr val="00002D"/>
                </a:solidFill>
                <a:latin typeface="Verdana"/>
                <a:cs typeface="Verdana"/>
              </a:rPr>
              <a:t>.</a:t>
            </a:r>
            <a:endParaRPr sz="1667" dirty="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4783" y="3389699"/>
            <a:ext cx="7223552" cy="1341414"/>
          </a:xfrm>
          <a:prstGeom prst="rect">
            <a:avLst/>
          </a:prstGeom>
        </p:spPr>
        <p:txBody>
          <a:bodyPr vert="horz" wrap="square" lIns="0" tIns="10054" rIns="0" bIns="0" rtlCol="0">
            <a:spAutoFit/>
          </a:bodyPr>
          <a:lstStyle/>
          <a:p>
            <a:pPr marL="10583">
              <a:spcBef>
                <a:spcPts val="79"/>
              </a:spcBef>
            </a:pPr>
            <a:r>
              <a:rPr sz="2333" b="1" spc="-104" dirty="0">
                <a:solidFill>
                  <a:srgbClr val="BB4AAB"/>
                </a:solidFill>
                <a:latin typeface="Arial"/>
                <a:cs typeface="Arial"/>
              </a:rPr>
              <a:t>Навчальні</a:t>
            </a:r>
            <a:r>
              <a:rPr sz="2333" b="1" spc="-17" dirty="0">
                <a:solidFill>
                  <a:srgbClr val="BB4AAB"/>
                </a:solidFill>
                <a:latin typeface="Arial"/>
                <a:cs typeface="Arial"/>
              </a:rPr>
              <a:t> </a:t>
            </a:r>
            <a:r>
              <a:rPr sz="2333" b="1" spc="-8" dirty="0">
                <a:solidFill>
                  <a:srgbClr val="BB4AAB"/>
                </a:solidFill>
                <a:latin typeface="Arial"/>
                <a:cs typeface="Arial"/>
              </a:rPr>
              <a:t>відео</a:t>
            </a:r>
            <a:endParaRPr sz="2333" dirty="0">
              <a:latin typeface="Arial"/>
              <a:cs typeface="Arial"/>
            </a:endParaRPr>
          </a:p>
          <a:p>
            <a:pPr marL="10583" marR="4233">
              <a:lnSpc>
                <a:spcPct val="108200"/>
              </a:lnSpc>
              <a:spcBef>
                <a:spcPts val="1087"/>
              </a:spcBef>
            </a:pPr>
            <a:r>
              <a:rPr sz="1667" spc="-175" dirty="0">
                <a:solidFill>
                  <a:srgbClr val="00002D"/>
                </a:solidFill>
                <a:latin typeface="Verdana"/>
                <a:cs typeface="Verdana"/>
              </a:rPr>
              <a:t>Інструменти,</a:t>
            </a:r>
            <a:r>
              <a:rPr sz="1667" spc="-283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46" dirty="0">
                <a:solidFill>
                  <a:srgbClr val="00002D"/>
                </a:solidFill>
                <a:latin typeface="Verdana"/>
                <a:cs typeface="Verdana"/>
              </a:rPr>
              <a:t>такі</a:t>
            </a:r>
            <a:r>
              <a:rPr sz="1667" spc="-92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212" dirty="0" err="1">
                <a:solidFill>
                  <a:srgbClr val="00002D"/>
                </a:solidFill>
                <a:latin typeface="Verdana"/>
                <a:cs typeface="Verdana"/>
              </a:rPr>
              <a:t>як</a:t>
            </a:r>
            <a:r>
              <a:rPr sz="1667" spc="-92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u="sng" spc="-150" dirty="0" err="1" smtClean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4"/>
              </a:rPr>
              <a:t>Pictory</a:t>
            </a:r>
            <a:r>
              <a:rPr sz="1667" spc="-137" dirty="0" smtClean="0">
                <a:solidFill>
                  <a:srgbClr val="0462C1"/>
                </a:solidFill>
                <a:latin typeface="Verdana"/>
                <a:cs typeface="Verdana"/>
              </a:rPr>
              <a:t> </a:t>
            </a:r>
            <a:r>
              <a:rPr sz="1667" spc="-179" dirty="0">
                <a:solidFill>
                  <a:srgbClr val="00002D"/>
                </a:solidFill>
                <a:latin typeface="Verdana"/>
                <a:cs typeface="Verdana"/>
              </a:rPr>
              <a:t>та</a:t>
            </a:r>
            <a:r>
              <a:rPr sz="1667" spc="-100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u="sng" spc="-154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5"/>
              </a:rPr>
              <a:t>ClipChamp</a:t>
            </a:r>
            <a:r>
              <a:rPr sz="1667" spc="-87" dirty="0">
                <a:solidFill>
                  <a:srgbClr val="0462C1"/>
                </a:solidFill>
                <a:latin typeface="Verdana"/>
                <a:cs typeface="Verdana"/>
              </a:rPr>
              <a:t> </a:t>
            </a:r>
            <a:r>
              <a:rPr sz="1667" spc="-175" dirty="0">
                <a:solidFill>
                  <a:srgbClr val="00002D"/>
                </a:solidFill>
                <a:latin typeface="Verdana"/>
                <a:cs typeface="Verdana"/>
              </a:rPr>
              <a:t>дозволяють</a:t>
            </a:r>
            <a:r>
              <a:rPr sz="1667" spc="-154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42" dirty="0">
                <a:solidFill>
                  <a:srgbClr val="00002D"/>
                </a:solidFill>
                <a:latin typeface="Verdana"/>
                <a:cs typeface="Verdana"/>
              </a:rPr>
              <a:t>вчителям </a:t>
            </a:r>
            <a:r>
              <a:rPr sz="1667" spc="-167" dirty="0">
                <a:solidFill>
                  <a:srgbClr val="00002D"/>
                </a:solidFill>
                <a:latin typeface="Verdana"/>
                <a:cs typeface="Verdana"/>
              </a:rPr>
              <a:t>перетворювати</a:t>
            </a:r>
            <a:r>
              <a:rPr sz="1667" spc="-129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83" dirty="0">
                <a:solidFill>
                  <a:srgbClr val="00002D"/>
                </a:solidFill>
                <a:latin typeface="Verdana"/>
                <a:cs typeface="Verdana"/>
              </a:rPr>
              <a:t>текст</a:t>
            </a:r>
            <a:r>
              <a:rPr sz="1667" spc="-154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9" dirty="0">
                <a:solidFill>
                  <a:srgbClr val="00002D"/>
                </a:solidFill>
                <a:latin typeface="Verdana"/>
                <a:cs typeface="Verdana"/>
              </a:rPr>
              <a:t>на</a:t>
            </a:r>
            <a:r>
              <a:rPr sz="1667" spc="-95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50" dirty="0">
                <a:solidFill>
                  <a:srgbClr val="00002D"/>
                </a:solidFill>
                <a:latin typeface="Verdana"/>
                <a:cs typeface="Verdana"/>
              </a:rPr>
              <a:t>відео,</a:t>
            </a:r>
            <a:r>
              <a:rPr sz="1667" spc="-242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5" dirty="0">
                <a:solidFill>
                  <a:srgbClr val="00002D"/>
                </a:solidFill>
                <a:latin typeface="Verdana"/>
                <a:cs typeface="Verdana"/>
              </a:rPr>
              <a:t>редагувати</a:t>
            </a:r>
            <a:r>
              <a:rPr sz="1667" spc="-95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25" dirty="0">
                <a:solidFill>
                  <a:srgbClr val="00002D"/>
                </a:solidFill>
                <a:latin typeface="Verdana"/>
                <a:cs typeface="Verdana"/>
              </a:rPr>
              <a:t>відео</a:t>
            </a:r>
            <a:r>
              <a:rPr sz="1667" spc="-95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46" dirty="0">
                <a:solidFill>
                  <a:srgbClr val="00002D"/>
                </a:solidFill>
                <a:latin typeface="Verdana"/>
                <a:cs typeface="Verdana"/>
              </a:rPr>
              <a:t>без</a:t>
            </a:r>
            <a:r>
              <a:rPr sz="1667" spc="-92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58" dirty="0">
                <a:solidFill>
                  <a:srgbClr val="00002D"/>
                </a:solidFill>
                <a:latin typeface="Verdana"/>
                <a:cs typeface="Verdana"/>
              </a:rPr>
              <a:t>спеціальних</a:t>
            </a:r>
            <a:r>
              <a:rPr sz="1667" spc="-183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5" dirty="0">
                <a:solidFill>
                  <a:srgbClr val="00002D"/>
                </a:solidFill>
                <a:latin typeface="Verdana"/>
                <a:cs typeface="Verdana"/>
              </a:rPr>
              <a:t>навичок</a:t>
            </a:r>
            <a:r>
              <a:rPr sz="1667" spc="-162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21" dirty="0">
                <a:solidFill>
                  <a:srgbClr val="00002D"/>
                </a:solidFill>
                <a:latin typeface="Verdana"/>
                <a:cs typeface="Verdana"/>
              </a:rPr>
              <a:t>та </a:t>
            </a:r>
            <a:r>
              <a:rPr sz="1667" spc="-179" dirty="0">
                <a:solidFill>
                  <a:srgbClr val="00002D"/>
                </a:solidFill>
                <a:latin typeface="Verdana"/>
                <a:cs typeface="Verdana"/>
              </a:rPr>
              <a:t>генерувати</a:t>
            </a:r>
            <a:r>
              <a:rPr sz="1667" spc="-75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58" dirty="0">
                <a:solidFill>
                  <a:srgbClr val="00002D"/>
                </a:solidFill>
                <a:latin typeface="Verdana"/>
                <a:cs typeface="Verdana"/>
              </a:rPr>
              <a:t>багатомовний</a:t>
            </a:r>
            <a:r>
              <a:rPr sz="1667" spc="-95" dirty="0">
                <a:solidFill>
                  <a:srgbClr val="00002D"/>
                </a:solidFill>
                <a:latin typeface="Verdana"/>
                <a:cs typeface="Verdana"/>
              </a:rPr>
              <a:t> відеоконтент.</a:t>
            </a:r>
            <a:endParaRPr sz="1667" dirty="0">
              <a:latin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1650237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39123" y="410634"/>
            <a:ext cx="6720945" cy="1070977"/>
          </a:xfrm>
          <a:prstGeom prst="rect">
            <a:avLst/>
          </a:prstGeom>
        </p:spPr>
        <p:txBody>
          <a:bodyPr vert="horz" wrap="square" lIns="0" tIns="10583" rIns="0" bIns="0" rtlCol="0" anchor="t">
            <a:spAutoFit/>
          </a:bodyPr>
          <a:lstStyle/>
          <a:p>
            <a:pPr marL="10583" marR="4233">
              <a:lnSpc>
                <a:spcPct val="105700"/>
              </a:lnSpc>
              <a:spcBef>
                <a:spcPts val="83"/>
              </a:spcBef>
            </a:pPr>
            <a:r>
              <a:rPr sz="3250" spc="-42" dirty="0"/>
              <a:t>Організація</a:t>
            </a:r>
            <a:r>
              <a:rPr sz="3250" spc="-108" dirty="0"/>
              <a:t> </a:t>
            </a:r>
            <a:r>
              <a:rPr sz="3250" spc="-154" dirty="0"/>
              <a:t>навчальної</a:t>
            </a:r>
            <a:r>
              <a:rPr sz="3250" spc="-71" dirty="0"/>
              <a:t> </a:t>
            </a:r>
            <a:r>
              <a:rPr sz="3250" spc="-133" dirty="0"/>
              <a:t>діяльності </a:t>
            </a:r>
            <a:r>
              <a:rPr sz="3250" spc="-8" dirty="0"/>
              <a:t>учнів</a:t>
            </a:r>
            <a:endParaRPr sz="3250"/>
          </a:p>
        </p:txBody>
      </p:sp>
      <p:grpSp>
        <p:nvGrpSpPr>
          <p:cNvPr id="3" name="object 3"/>
          <p:cNvGrpSpPr/>
          <p:nvPr/>
        </p:nvGrpSpPr>
        <p:grpSpPr>
          <a:xfrm>
            <a:off x="678180" y="1607819"/>
            <a:ext cx="1017588" cy="4071938"/>
            <a:chOff x="813816" y="1929383"/>
            <a:chExt cx="1221105" cy="4886325"/>
          </a:xfrm>
        </p:grpSpPr>
        <p:sp>
          <p:nvSpPr>
            <p:cNvPr id="4" name="object 4"/>
            <p:cNvSpPr/>
            <p:nvPr/>
          </p:nvSpPr>
          <p:spPr>
            <a:xfrm>
              <a:off x="1048512" y="1929383"/>
              <a:ext cx="26034" cy="4886325"/>
            </a:xfrm>
            <a:custGeom>
              <a:avLst/>
              <a:gdLst/>
              <a:ahLst/>
              <a:cxnLst/>
              <a:rect l="l" t="t" r="r" b="b"/>
              <a:pathLst>
                <a:path w="26034" h="4886325">
                  <a:moveTo>
                    <a:pt x="25908" y="0"/>
                  </a:moveTo>
                  <a:lnTo>
                    <a:pt x="0" y="0"/>
                  </a:lnTo>
                  <a:lnTo>
                    <a:pt x="0" y="4885944"/>
                  </a:lnTo>
                  <a:lnTo>
                    <a:pt x="25908" y="4885944"/>
                  </a:lnTo>
                  <a:lnTo>
                    <a:pt x="25908" y="0"/>
                  </a:lnTo>
                  <a:close/>
                </a:path>
              </a:pathLst>
            </a:custGeom>
            <a:solidFill>
              <a:srgbClr val="DFDFEB"/>
            </a:solidFill>
          </p:spPr>
          <p:txBody>
            <a:bodyPr wrap="square" lIns="0" tIns="0" rIns="0" bIns="0" rtlCol="0"/>
            <a:lstStyle/>
            <a:p>
              <a:endParaRPr sz="1500"/>
            </a:p>
          </p:txBody>
        </p:sp>
        <p:sp>
          <p:nvSpPr>
            <p:cNvPr id="5" name="object 5"/>
            <p:cNvSpPr/>
            <p:nvPr/>
          </p:nvSpPr>
          <p:spPr>
            <a:xfrm>
              <a:off x="1298448" y="2389631"/>
              <a:ext cx="736600" cy="26034"/>
            </a:xfrm>
            <a:custGeom>
              <a:avLst/>
              <a:gdLst/>
              <a:ahLst/>
              <a:cxnLst/>
              <a:rect l="l" t="t" r="r" b="b"/>
              <a:pathLst>
                <a:path w="736600" h="26035">
                  <a:moveTo>
                    <a:pt x="736091" y="0"/>
                  </a:moveTo>
                  <a:lnTo>
                    <a:pt x="0" y="0"/>
                  </a:lnTo>
                  <a:lnTo>
                    <a:pt x="0" y="25908"/>
                  </a:lnTo>
                  <a:lnTo>
                    <a:pt x="736091" y="25908"/>
                  </a:lnTo>
                  <a:lnTo>
                    <a:pt x="736091" y="0"/>
                  </a:lnTo>
                  <a:close/>
                </a:path>
              </a:pathLst>
            </a:custGeom>
            <a:solidFill>
              <a:srgbClr val="2C4DF1"/>
            </a:solidFill>
          </p:spPr>
          <p:txBody>
            <a:bodyPr wrap="square" lIns="0" tIns="0" rIns="0" bIns="0" rtlCol="0"/>
            <a:lstStyle/>
            <a:p>
              <a:endParaRPr sz="1500"/>
            </a:p>
          </p:txBody>
        </p:sp>
        <p:sp>
          <p:nvSpPr>
            <p:cNvPr id="6" name="object 6"/>
            <p:cNvSpPr/>
            <p:nvPr/>
          </p:nvSpPr>
          <p:spPr>
            <a:xfrm>
              <a:off x="825246" y="2166365"/>
              <a:ext cx="474345" cy="474345"/>
            </a:xfrm>
            <a:custGeom>
              <a:avLst/>
              <a:gdLst/>
              <a:ahLst/>
              <a:cxnLst/>
              <a:rect l="l" t="t" r="r" b="b"/>
              <a:pathLst>
                <a:path w="474344" h="474344">
                  <a:moveTo>
                    <a:pt x="236981" y="0"/>
                  </a:moveTo>
                  <a:lnTo>
                    <a:pt x="189220" y="4812"/>
                  </a:lnTo>
                  <a:lnTo>
                    <a:pt x="144735" y="18615"/>
                  </a:lnTo>
                  <a:lnTo>
                    <a:pt x="104481" y="40458"/>
                  </a:lnTo>
                  <a:lnTo>
                    <a:pt x="69408" y="69389"/>
                  </a:lnTo>
                  <a:lnTo>
                    <a:pt x="40471" y="104458"/>
                  </a:lnTo>
                  <a:lnTo>
                    <a:pt x="18622" y="144714"/>
                  </a:lnTo>
                  <a:lnTo>
                    <a:pt x="4814" y="189205"/>
                  </a:lnTo>
                  <a:lnTo>
                    <a:pt x="0" y="236982"/>
                  </a:lnTo>
                  <a:lnTo>
                    <a:pt x="4814" y="284758"/>
                  </a:lnTo>
                  <a:lnTo>
                    <a:pt x="18622" y="329249"/>
                  </a:lnTo>
                  <a:lnTo>
                    <a:pt x="40471" y="369505"/>
                  </a:lnTo>
                  <a:lnTo>
                    <a:pt x="69408" y="404574"/>
                  </a:lnTo>
                  <a:lnTo>
                    <a:pt x="104481" y="433505"/>
                  </a:lnTo>
                  <a:lnTo>
                    <a:pt x="144735" y="455348"/>
                  </a:lnTo>
                  <a:lnTo>
                    <a:pt x="189220" y="469151"/>
                  </a:lnTo>
                  <a:lnTo>
                    <a:pt x="236981" y="473963"/>
                  </a:lnTo>
                  <a:lnTo>
                    <a:pt x="284743" y="469151"/>
                  </a:lnTo>
                  <a:lnTo>
                    <a:pt x="329228" y="455348"/>
                  </a:lnTo>
                  <a:lnTo>
                    <a:pt x="369482" y="433505"/>
                  </a:lnTo>
                  <a:lnTo>
                    <a:pt x="404555" y="404574"/>
                  </a:lnTo>
                  <a:lnTo>
                    <a:pt x="433492" y="369505"/>
                  </a:lnTo>
                  <a:lnTo>
                    <a:pt x="455341" y="329249"/>
                  </a:lnTo>
                  <a:lnTo>
                    <a:pt x="469149" y="284758"/>
                  </a:lnTo>
                  <a:lnTo>
                    <a:pt x="473963" y="236982"/>
                  </a:lnTo>
                  <a:lnTo>
                    <a:pt x="469149" y="189205"/>
                  </a:lnTo>
                  <a:lnTo>
                    <a:pt x="455341" y="144714"/>
                  </a:lnTo>
                  <a:lnTo>
                    <a:pt x="433492" y="104458"/>
                  </a:lnTo>
                  <a:lnTo>
                    <a:pt x="404555" y="69389"/>
                  </a:lnTo>
                  <a:lnTo>
                    <a:pt x="369482" y="40458"/>
                  </a:lnTo>
                  <a:lnTo>
                    <a:pt x="329228" y="18615"/>
                  </a:lnTo>
                  <a:lnTo>
                    <a:pt x="284743" y="4812"/>
                  </a:lnTo>
                  <a:lnTo>
                    <a:pt x="236981" y="0"/>
                  </a:lnTo>
                  <a:close/>
                </a:path>
              </a:pathLst>
            </a:custGeom>
            <a:solidFill>
              <a:srgbClr val="F3F3FF"/>
            </a:solidFill>
          </p:spPr>
          <p:txBody>
            <a:bodyPr wrap="square" lIns="0" tIns="0" rIns="0" bIns="0" rtlCol="0"/>
            <a:lstStyle/>
            <a:p>
              <a:endParaRPr sz="1500"/>
            </a:p>
          </p:txBody>
        </p:sp>
        <p:sp>
          <p:nvSpPr>
            <p:cNvPr id="7" name="object 7"/>
            <p:cNvSpPr/>
            <p:nvPr/>
          </p:nvSpPr>
          <p:spPr>
            <a:xfrm>
              <a:off x="825246" y="2166365"/>
              <a:ext cx="474345" cy="474345"/>
            </a:xfrm>
            <a:custGeom>
              <a:avLst/>
              <a:gdLst/>
              <a:ahLst/>
              <a:cxnLst/>
              <a:rect l="l" t="t" r="r" b="b"/>
              <a:pathLst>
                <a:path w="474344" h="474344">
                  <a:moveTo>
                    <a:pt x="0" y="236982"/>
                  </a:moveTo>
                  <a:lnTo>
                    <a:pt x="4814" y="189205"/>
                  </a:lnTo>
                  <a:lnTo>
                    <a:pt x="18622" y="144714"/>
                  </a:lnTo>
                  <a:lnTo>
                    <a:pt x="40471" y="104458"/>
                  </a:lnTo>
                  <a:lnTo>
                    <a:pt x="69408" y="69389"/>
                  </a:lnTo>
                  <a:lnTo>
                    <a:pt x="104481" y="40458"/>
                  </a:lnTo>
                  <a:lnTo>
                    <a:pt x="144735" y="18615"/>
                  </a:lnTo>
                  <a:lnTo>
                    <a:pt x="189220" y="4812"/>
                  </a:lnTo>
                  <a:lnTo>
                    <a:pt x="236981" y="0"/>
                  </a:lnTo>
                  <a:lnTo>
                    <a:pt x="284743" y="4812"/>
                  </a:lnTo>
                  <a:lnTo>
                    <a:pt x="329228" y="18615"/>
                  </a:lnTo>
                  <a:lnTo>
                    <a:pt x="369482" y="40458"/>
                  </a:lnTo>
                  <a:lnTo>
                    <a:pt x="404555" y="69389"/>
                  </a:lnTo>
                  <a:lnTo>
                    <a:pt x="433492" y="104458"/>
                  </a:lnTo>
                  <a:lnTo>
                    <a:pt x="455341" y="144714"/>
                  </a:lnTo>
                  <a:lnTo>
                    <a:pt x="469149" y="189205"/>
                  </a:lnTo>
                  <a:lnTo>
                    <a:pt x="473963" y="236982"/>
                  </a:lnTo>
                  <a:lnTo>
                    <a:pt x="469149" y="284758"/>
                  </a:lnTo>
                  <a:lnTo>
                    <a:pt x="455341" y="329249"/>
                  </a:lnTo>
                  <a:lnTo>
                    <a:pt x="433492" y="369505"/>
                  </a:lnTo>
                  <a:lnTo>
                    <a:pt x="404555" y="404574"/>
                  </a:lnTo>
                  <a:lnTo>
                    <a:pt x="369482" y="433505"/>
                  </a:lnTo>
                  <a:lnTo>
                    <a:pt x="329228" y="455348"/>
                  </a:lnTo>
                  <a:lnTo>
                    <a:pt x="284743" y="469151"/>
                  </a:lnTo>
                  <a:lnTo>
                    <a:pt x="236981" y="473963"/>
                  </a:lnTo>
                  <a:lnTo>
                    <a:pt x="189220" y="469151"/>
                  </a:lnTo>
                  <a:lnTo>
                    <a:pt x="144735" y="455348"/>
                  </a:lnTo>
                  <a:lnTo>
                    <a:pt x="104481" y="433505"/>
                  </a:lnTo>
                  <a:lnTo>
                    <a:pt x="69408" y="404574"/>
                  </a:lnTo>
                  <a:lnTo>
                    <a:pt x="40471" y="369505"/>
                  </a:lnTo>
                  <a:lnTo>
                    <a:pt x="18622" y="329249"/>
                  </a:lnTo>
                  <a:lnTo>
                    <a:pt x="4814" y="284758"/>
                  </a:lnTo>
                  <a:lnTo>
                    <a:pt x="0" y="236982"/>
                  </a:lnTo>
                  <a:close/>
                </a:path>
              </a:pathLst>
            </a:custGeom>
            <a:ln w="22860">
              <a:solidFill>
                <a:srgbClr val="00002D"/>
              </a:solidFill>
            </a:ln>
          </p:spPr>
          <p:txBody>
            <a:bodyPr wrap="square" lIns="0" tIns="0" rIns="0" bIns="0" rtlCol="0"/>
            <a:lstStyle/>
            <a:p>
              <a:endParaRPr sz="1500"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800184" y="1857375"/>
            <a:ext cx="169863" cy="310919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0583">
              <a:spcBef>
                <a:spcPts val="75"/>
              </a:spcBef>
            </a:pPr>
            <a:r>
              <a:rPr sz="1958" b="1" spc="21" dirty="0">
                <a:solidFill>
                  <a:srgbClr val="2C4DF1"/>
                </a:solidFill>
                <a:latin typeface="Arial"/>
                <a:cs typeface="Arial"/>
              </a:rPr>
              <a:t>1</a:t>
            </a:r>
            <a:endParaRPr sz="1958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914948" y="1666562"/>
            <a:ext cx="6288617" cy="1053836"/>
          </a:xfrm>
          <a:prstGeom prst="rect">
            <a:avLst/>
          </a:prstGeom>
        </p:spPr>
        <p:txBody>
          <a:bodyPr vert="horz" wrap="square" lIns="0" tIns="129117" rIns="0" bIns="0" rtlCol="0">
            <a:spAutoFit/>
          </a:bodyPr>
          <a:lstStyle/>
          <a:p>
            <a:pPr marL="10583">
              <a:spcBef>
                <a:spcPts val="1017"/>
              </a:spcBef>
            </a:pPr>
            <a:r>
              <a:rPr sz="2000" b="1" spc="-8" dirty="0">
                <a:solidFill>
                  <a:srgbClr val="2C4DF1"/>
                </a:solidFill>
                <a:latin typeface="Arial"/>
                <a:cs typeface="Arial"/>
              </a:rPr>
              <a:t>Практична</a:t>
            </a:r>
            <a:r>
              <a:rPr sz="2000" b="1" spc="-79" dirty="0">
                <a:solidFill>
                  <a:srgbClr val="2C4DF1"/>
                </a:solidFill>
                <a:latin typeface="Arial"/>
                <a:cs typeface="Arial"/>
              </a:rPr>
              <a:t> </a:t>
            </a:r>
            <a:r>
              <a:rPr sz="2000" b="1" dirty="0">
                <a:solidFill>
                  <a:srgbClr val="2C4DF1"/>
                </a:solidFill>
                <a:latin typeface="Arial"/>
                <a:cs typeface="Arial"/>
              </a:rPr>
              <a:t>та</a:t>
            </a:r>
            <a:r>
              <a:rPr sz="2000" b="1" spc="-92" dirty="0">
                <a:solidFill>
                  <a:srgbClr val="2C4DF1"/>
                </a:solidFill>
                <a:latin typeface="Arial"/>
                <a:cs typeface="Arial"/>
              </a:rPr>
              <a:t> </a:t>
            </a:r>
            <a:r>
              <a:rPr sz="2000" b="1" spc="-50" dirty="0">
                <a:solidFill>
                  <a:srgbClr val="2C4DF1"/>
                </a:solidFill>
                <a:latin typeface="Arial"/>
                <a:cs typeface="Arial"/>
              </a:rPr>
              <a:t>лабораторна</a:t>
            </a:r>
            <a:r>
              <a:rPr sz="2000" b="1" spc="-87" dirty="0">
                <a:solidFill>
                  <a:srgbClr val="2C4DF1"/>
                </a:solidFill>
                <a:latin typeface="Arial"/>
                <a:cs typeface="Arial"/>
              </a:rPr>
              <a:t> </a:t>
            </a:r>
            <a:r>
              <a:rPr sz="2000" b="1" spc="-8" dirty="0">
                <a:solidFill>
                  <a:srgbClr val="2C4DF1"/>
                </a:solidFill>
                <a:latin typeface="Arial"/>
                <a:cs typeface="Arial"/>
              </a:rPr>
              <a:t>робота</a:t>
            </a:r>
            <a:endParaRPr sz="2000">
              <a:latin typeface="Arial"/>
              <a:cs typeface="Arial"/>
            </a:endParaRPr>
          </a:p>
          <a:p>
            <a:pPr marL="10583" marR="4233">
              <a:spcBef>
                <a:spcPts val="783"/>
              </a:spcBef>
            </a:pPr>
            <a:r>
              <a:rPr sz="1667" spc="-175" dirty="0">
                <a:solidFill>
                  <a:srgbClr val="00002D"/>
                </a:solidFill>
                <a:latin typeface="Verdana"/>
                <a:cs typeface="Verdana"/>
              </a:rPr>
              <a:t>Текстові</a:t>
            </a:r>
            <a:r>
              <a:rPr sz="1667" spc="-83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67" dirty="0">
                <a:solidFill>
                  <a:srgbClr val="00002D"/>
                </a:solidFill>
                <a:latin typeface="Verdana"/>
                <a:cs typeface="Verdana"/>
              </a:rPr>
              <a:t>чатботи</a:t>
            </a:r>
            <a:r>
              <a:rPr sz="1667" spc="-95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0" dirty="0">
                <a:solidFill>
                  <a:srgbClr val="00002D"/>
                </a:solidFill>
                <a:latin typeface="Verdana"/>
                <a:cs typeface="Verdana"/>
              </a:rPr>
              <a:t>можуть</a:t>
            </a:r>
            <a:r>
              <a:rPr sz="1667" spc="-162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42" dirty="0">
                <a:solidFill>
                  <a:srgbClr val="00002D"/>
                </a:solidFill>
                <a:latin typeface="Verdana"/>
                <a:cs typeface="Verdana"/>
              </a:rPr>
              <a:t>допомогти</a:t>
            </a:r>
            <a:r>
              <a:rPr sz="1667" spc="-100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9" dirty="0">
                <a:solidFill>
                  <a:srgbClr val="00002D"/>
                </a:solidFill>
                <a:latin typeface="Verdana"/>
                <a:cs typeface="Verdana"/>
              </a:rPr>
              <a:t>вчителям</a:t>
            </a:r>
            <a:r>
              <a:rPr sz="1667" spc="-100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9" dirty="0">
                <a:solidFill>
                  <a:srgbClr val="00002D"/>
                </a:solidFill>
                <a:latin typeface="Verdana"/>
                <a:cs typeface="Verdana"/>
              </a:rPr>
              <a:t>генерувати</a:t>
            </a:r>
            <a:r>
              <a:rPr sz="1667" spc="-95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17" dirty="0">
                <a:solidFill>
                  <a:srgbClr val="00002D"/>
                </a:solidFill>
                <a:latin typeface="Verdana"/>
                <a:cs typeface="Verdana"/>
              </a:rPr>
              <a:t>інструкції, </a:t>
            </a:r>
            <a:r>
              <a:rPr sz="1667" spc="-129" dirty="0">
                <a:solidFill>
                  <a:srgbClr val="00002D"/>
                </a:solidFill>
                <a:latin typeface="Verdana"/>
                <a:cs typeface="Verdana"/>
              </a:rPr>
              <a:t>критерії</a:t>
            </a:r>
            <a:r>
              <a:rPr sz="1667" spc="-100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67" dirty="0">
                <a:solidFill>
                  <a:srgbClr val="00002D"/>
                </a:solidFill>
                <a:latin typeface="Verdana"/>
                <a:cs typeface="Verdana"/>
              </a:rPr>
              <a:t>оцінювання,</a:t>
            </a:r>
            <a:r>
              <a:rPr sz="1667" spc="-262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67" dirty="0">
                <a:solidFill>
                  <a:srgbClr val="00002D"/>
                </a:solidFill>
                <a:latin typeface="Verdana"/>
                <a:cs typeface="Verdana"/>
              </a:rPr>
              <a:t>списки</a:t>
            </a:r>
            <a:r>
              <a:rPr sz="1667" spc="-121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46" dirty="0">
                <a:solidFill>
                  <a:srgbClr val="00002D"/>
                </a:solidFill>
                <a:latin typeface="Verdana"/>
                <a:cs typeface="Verdana"/>
              </a:rPr>
              <a:t>ресурсів</a:t>
            </a:r>
            <a:r>
              <a:rPr sz="1667" spc="-133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9" dirty="0">
                <a:solidFill>
                  <a:srgbClr val="00002D"/>
                </a:solidFill>
                <a:latin typeface="Verdana"/>
                <a:cs typeface="Verdana"/>
              </a:rPr>
              <a:t>та</a:t>
            </a:r>
            <a:r>
              <a:rPr sz="1667" spc="-95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5" dirty="0">
                <a:solidFill>
                  <a:srgbClr val="00002D"/>
                </a:solidFill>
                <a:latin typeface="Verdana"/>
                <a:cs typeface="Verdana"/>
              </a:rPr>
              <a:t>чеклисти</a:t>
            </a:r>
            <a:r>
              <a:rPr sz="1667" spc="-125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0" dirty="0">
                <a:solidFill>
                  <a:srgbClr val="00002D"/>
                </a:solidFill>
                <a:latin typeface="Verdana"/>
                <a:cs typeface="Verdana"/>
              </a:rPr>
              <a:t>для</a:t>
            </a:r>
            <a:r>
              <a:rPr sz="1667" spc="-95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5" dirty="0">
                <a:solidFill>
                  <a:srgbClr val="00002D"/>
                </a:solidFill>
                <a:latin typeface="Verdana"/>
                <a:cs typeface="Verdana"/>
              </a:rPr>
              <a:t>практичних </a:t>
            </a:r>
            <a:r>
              <a:rPr sz="1667" spc="-42" dirty="0">
                <a:solidFill>
                  <a:srgbClr val="00002D"/>
                </a:solidFill>
                <a:latin typeface="Verdana"/>
                <a:cs typeface="Verdana"/>
              </a:rPr>
              <a:t>і</a:t>
            </a:r>
            <a:endParaRPr sz="1667">
              <a:latin typeface="Verdana"/>
              <a:cs typeface="Verdana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678180" y="3211830"/>
            <a:ext cx="1017588" cy="412750"/>
            <a:chOff x="813816" y="3854196"/>
            <a:chExt cx="1221105" cy="495300"/>
          </a:xfrm>
        </p:grpSpPr>
        <p:sp>
          <p:nvSpPr>
            <p:cNvPr id="11" name="object 11"/>
            <p:cNvSpPr/>
            <p:nvPr/>
          </p:nvSpPr>
          <p:spPr>
            <a:xfrm>
              <a:off x="1298448" y="4087368"/>
              <a:ext cx="736600" cy="27940"/>
            </a:xfrm>
            <a:custGeom>
              <a:avLst/>
              <a:gdLst/>
              <a:ahLst/>
              <a:cxnLst/>
              <a:rect l="l" t="t" r="r" b="b"/>
              <a:pathLst>
                <a:path w="736600" h="27939">
                  <a:moveTo>
                    <a:pt x="736091" y="0"/>
                  </a:moveTo>
                  <a:lnTo>
                    <a:pt x="0" y="0"/>
                  </a:lnTo>
                  <a:lnTo>
                    <a:pt x="0" y="27432"/>
                  </a:lnTo>
                  <a:lnTo>
                    <a:pt x="736091" y="27432"/>
                  </a:lnTo>
                  <a:lnTo>
                    <a:pt x="736091" y="0"/>
                  </a:lnTo>
                  <a:close/>
                </a:path>
              </a:pathLst>
            </a:custGeom>
            <a:solidFill>
              <a:srgbClr val="005F97"/>
            </a:solidFill>
          </p:spPr>
          <p:txBody>
            <a:bodyPr wrap="square" lIns="0" tIns="0" rIns="0" bIns="0" rtlCol="0"/>
            <a:lstStyle/>
            <a:p>
              <a:endParaRPr sz="1500"/>
            </a:p>
          </p:txBody>
        </p:sp>
        <p:sp>
          <p:nvSpPr>
            <p:cNvPr id="12" name="object 12"/>
            <p:cNvSpPr/>
            <p:nvPr/>
          </p:nvSpPr>
          <p:spPr>
            <a:xfrm>
              <a:off x="825246" y="3865626"/>
              <a:ext cx="474345" cy="472440"/>
            </a:xfrm>
            <a:custGeom>
              <a:avLst/>
              <a:gdLst/>
              <a:ahLst/>
              <a:cxnLst/>
              <a:rect l="l" t="t" r="r" b="b"/>
              <a:pathLst>
                <a:path w="474344" h="472439">
                  <a:moveTo>
                    <a:pt x="237744" y="0"/>
                  </a:moveTo>
                  <a:lnTo>
                    <a:pt x="236219" y="0"/>
                  </a:lnTo>
                  <a:lnTo>
                    <a:pt x="188615" y="4800"/>
                  </a:lnTo>
                  <a:lnTo>
                    <a:pt x="144275" y="18567"/>
                  </a:lnTo>
                  <a:lnTo>
                    <a:pt x="104149" y="40351"/>
                  </a:lnTo>
                  <a:lnTo>
                    <a:pt x="69189" y="69199"/>
                  </a:lnTo>
                  <a:lnTo>
                    <a:pt x="40344" y="104161"/>
                  </a:lnTo>
                  <a:lnTo>
                    <a:pt x="18564" y="144285"/>
                  </a:lnTo>
                  <a:lnTo>
                    <a:pt x="4799" y="188622"/>
                  </a:lnTo>
                  <a:lnTo>
                    <a:pt x="0" y="236220"/>
                  </a:lnTo>
                  <a:lnTo>
                    <a:pt x="4799" y="283817"/>
                  </a:lnTo>
                  <a:lnTo>
                    <a:pt x="18564" y="328154"/>
                  </a:lnTo>
                  <a:lnTo>
                    <a:pt x="40344" y="368278"/>
                  </a:lnTo>
                  <a:lnTo>
                    <a:pt x="69189" y="403240"/>
                  </a:lnTo>
                  <a:lnTo>
                    <a:pt x="104149" y="432088"/>
                  </a:lnTo>
                  <a:lnTo>
                    <a:pt x="144275" y="453872"/>
                  </a:lnTo>
                  <a:lnTo>
                    <a:pt x="188615" y="467639"/>
                  </a:lnTo>
                  <a:lnTo>
                    <a:pt x="236219" y="472439"/>
                  </a:lnTo>
                  <a:lnTo>
                    <a:pt x="237744" y="472439"/>
                  </a:lnTo>
                  <a:lnTo>
                    <a:pt x="285348" y="467639"/>
                  </a:lnTo>
                  <a:lnTo>
                    <a:pt x="329688" y="453872"/>
                  </a:lnTo>
                  <a:lnTo>
                    <a:pt x="369814" y="432088"/>
                  </a:lnTo>
                  <a:lnTo>
                    <a:pt x="404774" y="403240"/>
                  </a:lnTo>
                  <a:lnTo>
                    <a:pt x="433619" y="368278"/>
                  </a:lnTo>
                  <a:lnTo>
                    <a:pt x="455399" y="328154"/>
                  </a:lnTo>
                  <a:lnTo>
                    <a:pt x="469164" y="283817"/>
                  </a:lnTo>
                  <a:lnTo>
                    <a:pt x="473963" y="236220"/>
                  </a:lnTo>
                  <a:lnTo>
                    <a:pt x="469165" y="188622"/>
                  </a:lnTo>
                  <a:lnTo>
                    <a:pt x="455401" y="144285"/>
                  </a:lnTo>
                  <a:lnTo>
                    <a:pt x="433623" y="104161"/>
                  </a:lnTo>
                  <a:lnTo>
                    <a:pt x="404779" y="69199"/>
                  </a:lnTo>
                  <a:lnTo>
                    <a:pt x="369819" y="40351"/>
                  </a:lnTo>
                  <a:lnTo>
                    <a:pt x="329694" y="18567"/>
                  </a:lnTo>
                  <a:lnTo>
                    <a:pt x="285352" y="4800"/>
                  </a:lnTo>
                  <a:lnTo>
                    <a:pt x="237744" y="0"/>
                  </a:lnTo>
                  <a:close/>
                </a:path>
              </a:pathLst>
            </a:custGeom>
            <a:solidFill>
              <a:srgbClr val="F3F3FF"/>
            </a:solidFill>
          </p:spPr>
          <p:txBody>
            <a:bodyPr wrap="square" lIns="0" tIns="0" rIns="0" bIns="0" rtlCol="0"/>
            <a:lstStyle/>
            <a:p>
              <a:endParaRPr sz="1500"/>
            </a:p>
          </p:txBody>
        </p:sp>
        <p:sp>
          <p:nvSpPr>
            <p:cNvPr id="13" name="object 13"/>
            <p:cNvSpPr/>
            <p:nvPr/>
          </p:nvSpPr>
          <p:spPr>
            <a:xfrm>
              <a:off x="825246" y="3865626"/>
              <a:ext cx="474345" cy="472440"/>
            </a:xfrm>
            <a:custGeom>
              <a:avLst/>
              <a:gdLst/>
              <a:ahLst/>
              <a:cxnLst/>
              <a:rect l="l" t="t" r="r" b="b"/>
              <a:pathLst>
                <a:path w="474344" h="472439">
                  <a:moveTo>
                    <a:pt x="0" y="236220"/>
                  </a:moveTo>
                  <a:lnTo>
                    <a:pt x="4799" y="188622"/>
                  </a:lnTo>
                  <a:lnTo>
                    <a:pt x="18564" y="144285"/>
                  </a:lnTo>
                  <a:lnTo>
                    <a:pt x="40344" y="104161"/>
                  </a:lnTo>
                  <a:lnTo>
                    <a:pt x="69189" y="69199"/>
                  </a:lnTo>
                  <a:lnTo>
                    <a:pt x="104149" y="40351"/>
                  </a:lnTo>
                  <a:lnTo>
                    <a:pt x="144275" y="18567"/>
                  </a:lnTo>
                  <a:lnTo>
                    <a:pt x="188615" y="4800"/>
                  </a:lnTo>
                  <a:lnTo>
                    <a:pt x="236219" y="0"/>
                  </a:lnTo>
                  <a:lnTo>
                    <a:pt x="237744" y="0"/>
                  </a:lnTo>
                  <a:lnTo>
                    <a:pt x="285352" y="4800"/>
                  </a:lnTo>
                  <a:lnTo>
                    <a:pt x="329694" y="18567"/>
                  </a:lnTo>
                  <a:lnTo>
                    <a:pt x="369819" y="40351"/>
                  </a:lnTo>
                  <a:lnTo>
                    <a:pt x="404779" y="69199"/>
                  </a:lnTo>
                  <a:lnTo>
                    <a:pt x="433623" y="104161"/>
                  </a:lnTo>
                  <a:lnTo>
                    <a:pt x="455401" y="144285"/>
                  </a:lnTo>
                  <a:lnTo>
                    <a:pt x="469165" y="188622"/>
                  </a:lnTo>
                  <a:lnTo>
                    <a:pt x="473963" y="236220"/>
                  </a:lnTo>
                  <a:lnTo>
                    <a:pt x="469164" y="283817"/>
                  </a:lnTo>
                  <a:lnTo>
                    <a:pt x="455399" y="328154"/>
                  </a:lnTo>
                  <a:lnTo>
                    <a:pt x="433619" y="368278"/>
                  </a:lnTo>
                  <a:lnTo>
                    <a:pt x="404774" y="403240"/>
                  </a:lnTo>
                  <a:lnTo>
                    <a:pt x="369814" y="432088"/>
                  </a:lnTo>
                  <a:lnTo>
                    <a:pt x="329688" y="453872"/>
                  </a:lnTo>
                  <a:lnTo>
                    <a:pt x="285348" y="467639"/>
                  </a:lnTo>
                  <a:lnTo>
                    <a:pt x="237744" y="472439"/>
                  </a:lnTo>
                  <a:lnTo>
                    <a:pt x="236219" y="472439"/>
                  </a:lnTo>
                  <a:lnTo>
                    <a:pt x="188615" y="467639"/>
                  </a:lnTo>
                  <a:lnTo>
                    <a:pt x="144275" y="453872"/>
                  </a:lnTo>
                  <a:lnTo>
                    <a:pt x="104149" y="432088"/>
                  </a:lnTo>
                  <a:lnTo>
                    <a:pt x="69189" y="403240"/>
                  </a:lnTo>
                  <a:lnTo>
                    <a:pt x="40344" y="368278"/>
                  </a:lnTo>
                  <a:lnTo>
                    <a:pt x="18564" y="328154"/>
                  </a:lnTo>
                  <a:lnTo>
                    <a:pt x="4799" y="283817"/>
                  </a:lnTo>
                  <a:lnTo>
                    <a:pt x="0" y="236220"/>
                  </a:lnTo>
                  <a:close/>
                </a:path>
              </a:pathLst>
            </a:custGeom>
            <a:ln w="22860">
              <a:solidFill>
                <a:srgbClr val="00002D"/>
              </a:solidFill>
            </a:ln>
          </p:spPr>
          <p:txBody>
            <a:bodyPr wrap="square" lIns="0" tIns="0" rIns="0" bIns="0" rtlCol="0"/>
            <a:lstStyle/>
            <a:p>
              <a:endParaRPr sz="1500"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800184" y="3272854"/>
            <a:ext cx="170392" cy="310919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0583">
              <a:spcBef>
                <a:spcPts val="75"/>
              </a:spcBef>
            </a:pPr>
            <a:r>
              <a:rPr sz="1958" b="1" spc="33" dirty="0">
                <a:solidFill>
                  <a:srgbClr val="005F97"/>
                </a:solidFill>
                <a:latin typeface="Arial"/>
                <a:cs typeface="Arial"/>
              </a:rPr>
              <a:t>2</a:t>
            </a:r>
            <a:endParaRPr sz="1958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914948" y="2695787"/>
            <a:ext cx="6276975" cy="1678601"/>
          </a:xfrm>
          <a:prstGeom prst="rect">
            <a:avLst/>
          </a:prstGeom>
        </p:spPr>
        <p:txBody>
          <a:bodyPr vert="horz" wrap="square" lIns="0" tIns="11113" rIns="0" bIns="0" rtlCol="0">
            <a:spAutoFit/>
          </a:bodyPr>
          <a:lstStyle/>
          <a:p>
            <a:pPr marL="10583">
              <a:spcBef>
                <a:spcPts val="87"/>
              </a:spcBef>
            </a:pPr>
            <a:r>
              <a:rPr sz="1667" spc="-162" dirty="0">
                <a:solidFill>
                  <a:srgbClr val="00002D"/>
                </a:solidFill>
                <a:latin typeface="Verdana"/>
                <a:cs typeface="Verdana"/>
              </a:rPr>
              <a:t>лабораторних</a:t>
            </a:r>
            <a:r>
              <a:rPr sz="1667" spc="-170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21" dirty="0">
                <a:solidFill>
                  <a:srgbClr val="00002D"/>
                </a:solidFill>
                <a:latin typeface="Verdana"/>
                <a:cs typeface="Verdana"/>
              </a:rPr>
              <a:t>робіт</a:t>
            </a:r>
            <a:r>
              <a:rPr sz="1667" spc="-150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" dirty="0">
                <a:solidFill>
                  <a:srgbClr val="00002D"/>
                </a:solidFill>
                <a:latin typeface="Verdana"/>
                <a:cs typeface="Verdana"/>
              </a:rPr>
              <a:t>учнів.</a:t>
            </a:r>
            <a:endParaRPr sz="1667" dirty="0">
              <a:latin typeface="Verdana"/>
              <a:cs typeface="Verdana"/>
            </a:endParaRPr>
          </a:p>
          <a:p>
            <a:pPr marL="10583">
              <a:spcBef>
                <a:spcPts val="1971"/>
              </a:spcBef>
            </a:pPr>
            <a:r>
              <a:rPr sz="2000" b="1" spc="-8" dirty="0">
                <a:solidFill>
                  <a:srgbClr val="005F97"/>
                </a:solidFill>
                <a:latin typeface="Arial"/>
                <a:cs typeface="Arial"/>
              </a:rPr>
              <a:t>Проєктна</a:t>
            </a:r>
            <a:r>
              <a:rPr sz="2000" b="1" spc="-117" dirty="0">
                <a:solidFill>
                  <a:srgbClr val="005F97"/>
                </a:solidFill>
                <a:latin typeface="Arial"/>
                <a:cs typeface="Arial"/>
              </a:rPr>
              <a:t> </a:t>
            </a:r>
            <a:r>
              <a:rPr sz="2000" b="1" spc="-25" dirty="0">
                <a:solidFill>
                  <a:srgbClr val="005F97"/>
                </a:solidFill>
                <a:latin typeface="Arial"/>
                <a:cs typeface="Arial"/>
              </a:rPr>
              <a:t>діяльність</a:t>
            </a:r>
            <a:endParaRPr sz="2000" dirty="0">
              <a:latin typeface="Arial"/>
              <a:cs typeface="Arial"/>
            </a:endParaRPr>
          </a:p>
          <a:p>
            <a:pPr marL="10583" marR="4233">
              <a:lnSpc>
                <a:spcPct val="99800"/>
              </a:lnSpc>
              <a:spcBef>
                <a:spcPts val="571"/>
              </a:spcBef>
            </a:pPr>
            <a:r>
              <a:rPr sz="1667" spc="-170" dirty="0">
                <a:solidFill>
                  <a:srgbClr val="00002D"/>
                </a:solidFill>
                <a:latin typeface="Verdana"/>
                <a:cs typeface="Verdana"/>
              </a:rPr>
              <a:t>Інструменти</a:t>
            </a:r>
            <a:r>
              <a:rPr sz="1667" spc="-104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83" dirty="0">
                <a:solidFill>
                  <a:srgbClr val="00002D"/>
                </a:solidFill>
                <a:latin typeface="Verdana"/>
                <a:cs typeface="Verdana"/>
              </a:rPr>
              <a:t>на</a:t>
            </a:r>
            <a:r>
              <a:rPr sz="1667" spc="-112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91" dirty="0" err="1">
                <a:solidFill>
                  <a:srgbClr val="00002D"/>
                </a:solidFill>
                <a:latin typeface="Verdana"/>
                <a:cs typeface="Verdana"/>
              </a:rPr>
              <a:t>кшталт</a:t>
            </a:r>
            <a:r>
              <a:rPr sz="1667" spc="-217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u="sng" spc="-95" dirty="0" smtClean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2"/>
              </a:rPr>
              <a:t> </a:t>
            </a:r>
            <a:r>
              <a:rPr sz="1667" u="sng" spc="-121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2"/>
              </a:rPr>
              <a:t>Padlet</a:t>
            </a:r>
            <a:r>
              <a:rPr sz="1667" u="sng" spc="-1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</a:rPr>
              <a:t> </a:t>
            </a:r>
            <a:r>
              <a:rPr sz="1667" spc="-170" dirty="0">
                <a:solidFill>
                  <a:srgbClr val="00002D"/>
                </a:solidFill>
                <a:latin typeface="Verdana"/>
                <a:cs typeface="Verdana"/>
              </a:rPr>
              <a:t>можуть</a:t>
            </a:r>
            <a:r>
              <a:rPr sz="1667" spc="-179" dirty="0">
                <a:solidFill>
                  <a:srgbClr val="00002D"/>
                </a:solidFill>
                <a:latin typeface="Verdana"/>
                <a:cs typeface="Verdana"/>
              </a:rPr>
              <a:t> бути</a:t>
            </a:r>
            <a:r>
              <a:rPr sz="1667" spc="-100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54" dirty="0">
                <a:solidFill>
                  <a:srgbClr val="00002D"/>
                </a:solidFill>
                <a:latin typeface="Verdana"/>
                <a:cs typeface="Verdana"/>
              </a:rPr>
              <a:t>використані</a:t>
            </a:r>
            <a:r>
              <a:rPr sz="1667" spc="-125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79" dirty="0">
                <a:solidFill>
                  <a:srgbClr val="00002D"/>
                </a:solidFill>
                <a:latin typeface="Verdana"/>
                <a:cs typeface="Verdana"/>
              </a:rPr>
              <a:t>для </a:t>
            </a:r>
            <a:r>
              <a:rPr sz="1667" spc="-129" dirty="0">
                <a:solidFill>
                  <a:srgbClr val="00002D"/>
                </a:solidFill>
                <a:latin typeface="Verdana"/>
                <a:cs typeface="Verdana"/>
              </a:rPr>
              <a:t>генерації</a:t>
            </a:r>
            <a:r>
              <a:rPr sz="1667" spc="-137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21" dirty="0">
                <a:solidFill>
                  <a:srgbClr val="00002D"/>
                </a:solidFill>
                <a:latin typeface="Verdana"/>
                <a:cs typeface="Verdana"/>
              </a:rPr>
              <a:t>ідей</a:t>
            </a:r>
            <a:r>
              <a:rPr sz="1667" spc="-112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54" dirty="0">
                <a:solidFill>
                  <a:srgbClr val="00002D"/>
                </a:solidFill>
                <a:latin typeface="Verdana"/>
                <a:cs typeface="Verdana"/>
              </a:rPr>
              <a:t>проєктів,</a:t>
            </a:r>
            <a:r>
              <a:rPr sz="1667" spc="-237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5" dirty="0">
                <a:solidFill>
                  <a:srgbClr val="00002D"/>
                </a:solidFill>
                <a:latin typeface="Verdana"/>
                <a:cs typeface="Verdana"/>
              </a:rPr>
              <a:t>ролей,</a:t>
            </a:r>
            <a:r>
              <a:rPr sz="1667" spc="-271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54" dirty="0">
                <a:solidFill>
                  <a:srgbClr val="00002D"/>
                </a:solidFill>
                <a:latin typeface="Verdana"/>
                <a:cs typeface="Verdana"/>
              </a:rPr>
              <a:t>прототипів</a:t>
            </a:r>
            <a:r>
              <a:rPr sz="1667" spc="-75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54" dirty="0">
                <a:solidFill>
                  <a:srgbClr val="00002D"/>
                </a:solidFill>
                <a:latin typeface="Verdana"/>
                <a:cs typeface="Verdana"/>
              </a:rPr>
              <a:t>рішень</a:t>
            </a:r>
            <a:r>
              <a:rPr sz="1667" spc="-212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9" dirty="0">
                <a:solidFill>
                  <a:srgbClr val="00002D"/>
                </a:solidFill>
                <a:latin typeface="Verdana"/>
                <a:cs typeface="Verdana"/>
              </a:rPr>
              <a:t>та</a:t>
            </a:r>
            <a:r>
              <a:rPr sz="1667" spc="-112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" dirty="0">
                <a:solidFill>
                  <a:srgbClr val="00002D"/>
                </a:solidFill>
                <a:latin typeface="Verdana"/>
                <a:cs typeface="Verdana"/>
              </a:rPr>
              <a:t>критеріїв </a:t>
            </a:r>
            <a:r>
              <a:rPr sz="1667" spc="-92" dirty="0">
                <a:solidFill>
                  <a:srgbClr val="00002D"/>
                </a:solidFill>
                <a:latin typeface="Verdana"/>
                <a:cs typeface="Verdana"/>
              </a:rPr>
              <a:t>оцінювання.</a:t>
            </a:r>
            <a:endParaRPr sz="1667" dirty="0">
              <a:latin typeface="Verdana"/>
              <a:cs typeface="Verdana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678180" y="4626610"/>
            <a:ext cx="1017588" cy="414338"/>
            <a:chOff x="813816" y="5551932"/>
            <a:chExt cx="1221105" cy="497205"/>
          </a:xfrm>
        </p:grpSpPr>
        <p:sp>
          <p:nvSpPr>
            <p:cNvPr id="17" name="object 17"/>
            <p:cNvSpPr/>
            <p:nvPr/>
          </p:nvSpPr>
          <p:spPr>
            <a:xfrm>
              <a:off x="1298448" y="5786628"/>
              <a:ext cx="736600" cy="26034"/>
            </a:xfrm>
            <a:custGeom>
              <a:avLst/>
              <a:gdLst/>
              <a:ahLst/>
              <a:cxnLst/>
              <a:rect l="l" t="t" r="r" b="b"/>
              <a:pathLst>
                <a:path w="736600" h="26035">
                  <a:moveTo>
                    <a:pt x="736091" y="0"/>
                  </a:moveTo>
                  <a:lnTo>
                    <a:pt x="0" y="0"/>
                  </a:lnTo>
                  <a:lnTo>
                    <a:pt x="0" y="25908"/>
                  </a:lnTo>
                  <a:lnTo>
                    <a:pt x="736091" y="25908"/>
                  </a:lnTo>
                  <a:lnTo>
                    <a:pt x="736091" y="0"/>
                  </a:lnTo>
                  <a:close/>
                </a:path>
              </a:pathLst>
            </a:custGeom>
            <a:solidFill>
              <a:srgbClr val="AC1F95"/>
            </a:solidFill>
          </p:spPr>
          <p:txBody>
            <a:bodyPr wrap="square" lIns="0" tIns="0" rIns="0" bIns="0" rtlCol="0"/>
            <a:lstStyle/>
            <a:p>
              <a:endParaRPr sz="1500"/>
            </a:p>
          </p:txBody>
        </p:sp>
        <p:sp>
          <p:nvSpPr>
            <p:cNvPr id="18" name="object 18"/>
            <p:cNvSpPr/>
            <p:nvPr/>
          </p:nvSpPr>
          <p:spPr>
            <a:xfrm>
              <a:off x="825246" y="5563362"/>
              <a:ext cx="474345" cy="474345"/>
            </a:xfrm>
            <a:custGeom>
              <a:avLst/>
              <a:gdLst/>
              <a:ahLst/>
              <a:cxnLst/>
              <a:rect l="l" t="t" r="r" b="b"/>
              <a:pathLst>
                <a:path w="474344" h="474345">
                  <a:moveTo>
                    <a:pt x="236981" y="0"/>
                  </a:moveTo>
                  <a:lnTo>
                    <a:pt x="189220" y="4812"/>
                  </a:lnTo>
                  <a:lnTo>
                    <a:pt x="144735" y="18615"/>
                  </a:lnTo>
                  <a:lnTo>
                    <a:pt x="104481" y="40458"/>
                  </a:lnTo>
                  <a:lnTo>
                    <a:pt x="69408" y="69389"/>
                  </a:lnTo>
                  <a:lnTo>
                    <a:pt x="40471" y="104458"/>
                  </a:lnTo>
                  <a:lnTo>
                    <a:pt x="18622" y="144714"/>
                  </a:lnTo>
                  <a:lnTo>
                    <a:pt x="4814" y="189205"/>
                  </a:lnTo>
                  <a:lnTo>
                    <a:pt x="0" y="236981"/>
                  </a:lnTo>
                  <a:lnTo>
                    <a:pt x="4814" y="284758"/>
                  </a:lnTo>
                  <a:lnTo>
                    <a:pt x="18622" y="329249"/>
                  </a:lnTo>
                  <a:lnTo>
                    <a:pt x="40471" y="369505"/>
                  </a:lnTo>
                  <a:lnTo>
                    <a:pt x="69408" y="404574"/>
                  </a:lnTo>
                  <a:lnTo>
                    <a:pt x="104481" y="433505"/>
                  </a:lnTo>
                  <a:lnTo>
                    <a:pt x="144735" y="455348"/>
                  </a:lnTo>
                  <a:lnTo>
                    <a:pt x="189220" y="469151"/>
                  </a:lnTo>
                  <a:lnTo>
                    <a:pt x="236981" y="473963"/>
                  </a:lnTo>
                  <a:lnTo>
                    <a:pt x="284743" y="469151"/>
                  </a:lnTo>
                  <a:lnTo>
                    <a:pt x="329228" y="455348"/>
                  </a:lnTo>
                  <a:lnTo>
                    <a:pt x="369482" y="433505"/>
                  </a:lnTo>
                  <a:lnTo>
                    <a:pt x="404555" y="404574"/>
                  </a:lnTo>
                  <a:lnTo>
                    <a:pt x="433492" y="369505"/>
                  </a:lnTo>
                  <a:lnTo>
                    <a:pt x="455341" y="329249"/>
                  </a:lnTo>
                  <a:lnTo>
                    <a:pt x="469149" y="284758"/>
                  </a:lnTo>
                  <a:lnTo>
                    <a:pt x="473963" y="236981"/>
                  </a:lnTo>
                  <a:lnTo>
                    <a:pt x="469149" y="189205"/>
                  </a:lnTo>
                  <a:lnTo>
                    <a:pt x="455341" y="144714"/>
                  </a:lnTo>
                  <a:lnTo>
                    <a:pt x="433492" y="104458"/>
                  </a:lnTo>
                  <a:lnTo>
                    <a:pt x="404555" y="69389"/>
                  </a:lnTo>
                  <a:lnTo>
                    <a:pt x="369482" y="40458"/>
                  </a:lnTo>
                  <a:lnTo>
                    <a:pt x="329228" y="18615"/>
                  </a:lnTo>
                  <a:lnTo>
                    <a:pt x="284743" y="4812"/>
                  </a:lnTo>
                  <a:lnTo>
                    <a:pt x="236981" y="0"/>
                  </a:lnTo>
                  <a:close/>
                </a:path>
              </a:pathLst>
            </a:custGeom>
            <a:solidFill>
              <a:srgbClr val="F3F3FF"/>
            </a:solidFill>
          </p:spPr>
          <p:txBody>
            <a:bodyPr wrap="square" lIns="0" tIns="0" rIns="0" bIns="0" rtlCol="0"/>
            <a:lstStyle/>
            <a:p>
              <a:endParaRPr sz="1500"/>
            </a:p>
          </p:txBody>
        </p:sp>
        <p:sp>
          <p:nvSpPr>
            <p:cNvPr id="19" name="object 19"/>
            <p:cNvSpPr/>
            <p:nvPr/>
          </p:nvSpPr>
          <p:spPr>
            <a:xfrm>
              <a:off x="825246" y="5563362"/>
              <a:ext cx="474345" cy="474345"/>
            </a:xfrm>
            <a:custGeom>
              <a:avLst/>
              <a:gdLst/>
              <a:ahLst/>
              <a:cxnLst/>
              <a:rect l="l" t="t" r="r" b="b"/>
              <a:pathLst>
                <a:path w="474344" h="474345">
                  <a:moveTo>
                    <a:pt x="0" y="236981"/>
                  </a:moveTo>
                  <a:lnTo>
                    <a:pt x="4814" y="189205"/>
                  </a:lnTo>
                  <a:lnTo>
                    <a:pt x="18622" y="144714"/>
                  </a:lnTo>
                  <a:lnTo>
                    <a:pt x="40471" y="104458"/>
                  </a:lnTo>
                  <a:lnTo>
                    <a:pt x="69408" y="69389"/>
                  </a:lnTo>
                  <a:lnTo>
                    <a:pt x="104481" y="40458"/>
                  </a:lnTo>
                  <a:lnTo>
                    <a:pt x="144735" y="18615"/>
                  </a:lnTo>
                  <a:lnTo>
                    <a:pt x="189220" y="4812"/>
                  </a:lnTo>
                  <a:lnTo>
                    <a:pt x="236981" y="0"/>
                  </a:lnTo>
                  <a:lnTo>
                    <a:pt x="284743" y="4812"/>
                  </a:lnTo>
                  <a:lnTo>
                    <a:pt x="329228" y="18615"/>
                  </a:lnTo>
                  <a:lnTo>
                    <a:pt x="369482" y="40458"/>
                  </a:lnTo>
                  <a:lnTo>
                    <a:pt x="404555" y="69389"/>
                  </a:lnTo>
                  <a:lnTo>
                    <a:pt x="433492" y="104458"/>
                  </a:lnTo>
                  <a:lnTo>
                    <a:pt x="455341" y="144714"/>
                  </a:lnTo>
                  <a:lnTo>
                    <a:pt x="469149" y="189205"/>
                  </a:lnTo>
                  <a:lnTo>
                    <a:pt x="473963" y="236981"/>
                  </a:lnTo>
                  <a:lnTo>
                    <a:pt x="469149" y="284758"/>
                  </a:lnTo>
                  <a:lnTo>
                    <a:pt x="455341" y="329249"/>
                  </a:lnTo>
                  <a:lnTo>
                    <a:pt x="433492" y="369505"/>
                  </a:lnTo>
                  <a:lnTo>
                    <a:pt x="404555" y="404574"/>
                  </a:lnTo>
                  <a:lnTo>
                    <a:pt x="369482" y="433505"/>
                  </a:lnTo>
                  <a:lnTo>
                    <a:pt x="329228" y="455348"/>
                  </a:lnTo>
                  <a:lnTo>
                    <a:pt x="284743" y="469151"/>
                  </a:lnTo>
                  <a:lnTo>
                    <a:pt x="236981" y="473963"/>
                  </a:lnTo>
                  <a:lnTo>
                    <a:pt x="189220" y="469151"/>
                  </a:lnTo>
                  <a:lnTo>
                    <a:pt x="144735" y="455348"/>
                  </a:lnTo>
                  <a:lnTo>
                    <a:pt x="104481" y="433505"/>
                  </a:lnTo>
                  <a:lnTo>
                    <a:pt x="69408" y="404574"/>
                  </a:lnTo>
                  <a:lnTo>
                    <a:pt x="40471" y="369505"/>
                  </a:lnTo>
                  <a:lnTo>
                    <a:pt x="18622" y="329249"/>
                  </a:lnTo>
                  <a:lnTo>
                    <a:pt x="4814" y="284758"/>
                  </a:lnTo>
                  <a:lnTo>
                    <a:pt x="0" y="236981"/>
                  </a:lnTo>
                  <a:close/>
                </a:path>
              </a:pathLst>
            </a:custGeom>
            <a:ln w="22860">
              <a:solidFill>
                <a:srgbClr val="00002D"/>
              </a:solidFill>
            </a:ln>
          </p:spPr>
          <p:txBody>
            <a:bodyPr wrap="square" lIns="0" tIns="0" rIns="0" bIns="0" rtlCol="0"/>
            <a:lstStyle/>
            <a:p>
              <a:endParaRPr sz="1500"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800184" y="4689158"/>
            <a:ext cx="169863" cy="310919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0583">
              <a:spcBef>
                <a:spcPts val="75"/>
              </a:spcBef>
            </a:pPr>
            <a:r>
              <a:rPr sz="1958" b="1" spc="21" dirty="0">
                <a:solidFill>
                  <a:srgbClr val="AC1F95"/>
                </a:solidFill>
                <a:latin typeface="Arial"/>
                <a:cs typeface="Arial"/>
              </a:rPr>
              <a:t>3</a:t>
            </a:r>
            <a:endParaRPr sz="1958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914949" y="4531911"/>
            <a:ext cx="6103938" cy="1251069"/>
          </a:xfrm>
          <a:prstGeom prst="rect">
            <a:avLst/>
          </a:prstGeom>
        </p:spPr>
        <p:txBody>
          <a:bodyPr vert="horz" wrap="square" lIns="0" tIns="95779" rIns="0" bIns="0" rtlCol="0">
            <a:spAutoFit/>
          </a:bodyPr>
          <a:lstStyle/>
          <a:p>
            <a:pPr marL="10583">
              <a:spcBef>
                <a:spcPts val="754"/>
              </a:spcBef>
            </a:pPr>
            <a:r>
              <a:rPr sz="2000" b="1" spc="-46" dirty="0">
                <a:solidFill>
                  <a:srgbClr val="AC1F95"/>
                </a:solidFill>
                <a:latin typeface="Arial"/>
                <a:cs typeface="Arial"/>
              </a:rPr>
              <a:t>Дослідницька</a:t>
            </a:r>
            <a:r>
              <a:rPr sz="2000" b="1" spc="-87" dirty="0">
                <a:solidFill>
                  <a:srgbClr val="AC1F95"/>
                </a:solidFill>
                <a:latin typeface="Arial"/>
                <a:cs typeface="Arial"/>
              </a:rPr>
              <a:t> </a:t>
            </a:r>
            <a:r>
              <a:rPr sz="2000" b="1" spc="-29" dirty="0">
                <a:solidFill>
                  <a:srgbClr val="AC1F95"/>
                </a:solidFill>
                <a:latin typeface="Arial"/>
                <a:cs typeface="Arial"/>
              </a:rPr>
              <a:t>діяльність</a:t>
            </a:r>
            <a:endParaRPr sz="2000" dirty="0">
              <a:latin typeface="Arial"/>
              <a:cs typeface="Arial"/>
            </a:endParaRPr>
          </a:p>
          <a:p>
            <a:pPr marL="10583" marR="4233">
              <a:spcBef>
                <a:spcPts val="562"/>
              </a:spcBef>
              <a:tabLst>
                <a:tab pos="3362720" algn="l"/>
              </a:tabLst>
            </a:pPr>
            <a:r>
              <a:rPr sz="1667" spc="-175" dirty="0">
                <a:solidFill>
                  <a:srgbClr val="00002D"/>
                </a:solidFill>
                <a:latin typeface="Verdana"/>
                <a:cs typeface="Verdana"/>
              </a:rPr>
              <a:t>Текстові</a:t>
            </a:r>
            <a:r>
              <a:rPr sz="1667" spc="-83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67" dirty="0">
                <a:solidFill>
                  <a:srgbClr val="00002D"/>
                </a:solidFill>
                <a:latin typeface="Verdana"/>
                <a:cs typeface="Verdana"/>
              </a:rPr>
              <a:t>чатботи</a:t>
            </a:r>
            <a:r>
              <a:rPr sz="1667" spc="-100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37" dirty="0">
                <a:solidFill>
                  <a:srgbClr val="00002D"/>
                </a:solidFill>
                <a:latin typeface="Verdana"/>
                <a:cs typeface="Verdana"/>
              </a:rPr>
              <a:t>здатні</a:t>
            </a:r>
            <a:r>
              <a:rPr sz="1667" spc="-92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9" dirty="0">
                <a:solidFill>
                  <a:srgbClr val="00002D"/>
                </a:solidFill>
                <a:latin typeface="Verdana"/>
                <a:cs typeface="Verdana"/>
              </a:rPr>
              <a:t>генерувати</a:t>
            </a:r>
            <a:r>
              <a:rPr sz="1667" spc="-95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87" dirty="0">
                <a:solidFill>
                  <a:srgbClr val="00002D"/>
                </a:solidFill>
                <a:latin typeface="Verdana"/>
                <a:cs typeface="Verdana"/>
              </a:rPr>
              <a:t>запитання,</a:t>
            </a:r>
            <a:r>
              <a:rPr sz="1667" spc="-292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42" dirty="0">
                <a:solidFill>
                  <a:srgbClr val="00002D"/>
                </a:solidFill>
                <a:latin typeface="Verdana"/>
                <a:cs typeface="Verdana"/>
              </a:rPr>
              <a:t>технічні</a:t>
            </a:r>
            <a:r>
              <a:rPr sz="1667" spc="-100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75" dirty="0">
                <a:solidFill>
                  <a:srgbClr val="00002D"/>
                </a:solidFill>
                <a:latin typeface="Verdana"/>
                <a:cs typeface="Verdana"/>
              </a:rPr>
              <a:t>завдання, </a:t>
            </a:r>
            <a:r>
              <a:rPr sz="1667" spc="-191" dirty="0">
                <a:solidFill>
                  <a:srgbClr val="00002D"/>
                </a:solidFill>
                <a:latin typeface="Verdana"/>
                <a:cs typeface="Verdana"/>
              </a:rPr>
              <a:t>пошук</a:t>
            </a:r>
            <a:r>
              <a:rPr sz="1667" spc="-108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54" dirty="0">
                <a:solidFill>
                  <a:srgbClr val="00002D"/>
                </a:solidFill>
                <a:latin typeface="Verdana"/>
                <a:cs typeface="Verdana"/>
              </a:rPr>
              <a:t>рішень</a:t>
            </a:r>
            <a:r>
              <a:rPr sz="1667" spc="-212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9" dirty="0">
                <a:solidFill>
                  <a:srgbClr val="00002D"/>
                </a:solidFill>
                <a:latin typeface="Verdana"/>
                <a:cs typeface="Verdana"/>
              </a:rPr>
              <a:t>та</a:t>
            </a:r>
            <a:r>
              <a:rPr sz="1667" spc="-112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9" dirty="0">
                <a:solidFill>
                  <a:srgbClr val="00002D"/>
                </a:solidFill>
                <a:latin typeface="Verdana"/>
                <a:cs typeface="Verdana"/>
              </a:rPr>
              <a:t>3D-</a:t>
            </a:r>
            <a:r>
              <a:rPr sz="1667" spc="-146" dirty="0">
                <a:solidFill>
                  <a:srgbClr val="00002D"/>
                </a:solidFill>
                <a:latin typeface="Verdana"/>
                <a:cs typeface="Verdana"/>
              </a:rPr>
              <a:t>моделі,</a:t>
            </a:r>
            <a:r>
              <a:rPr sz="1667" spc="-254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87" dirty="0">
                <a:solidFill>
                  <a:srgbClr val="00002D"/>
                </a:solidFill>
                <a:latin typeface="Verdana"/>
                <a:cs typeface="Verdana"/>
              </a:rPr>
              <a:t>а</a:t>
            </a:r>
            <a:r>
              <a:rPr sz="1667" spc="-137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91" dirty="0">
                <a:solidFill>
                  <a:srgbClr val="00002D"/>
                </a:solidFill>
                <a:latin typeface="Verdana"/>
                <a:cs typeface="Verdana"/>
              </a:rPr>
              <a:t>також</a:t>
            </a:r>
            <a:r>
              <a:rPr sz="1667" spc="-121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0" dirty="0">
                <a:solidFill>
                  <a:srgbClr val="00002D"/>
                </a:solidFill>
                <a:latin typeface="Verdana"/>
                <a:cs typeface="Verdana"/>
              </a:rPr>
              <a:t>надавати</a:t>
            </a:r>
            <a:r>
              <a:rPr sz="1667" spc="-125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29" dirty="0">
                <a:solidFill>
                  <a:srgbClr val="00002D"/>
                </a:solidFill>
                <a:latin typeface="Verdana"/>
                <a:cs typeface="Verdana"/>
              </a:rPr>
              <a:t>рекомендації</a:t>
            </a:r>
            <a:r>
              <a:rPr sz="1667" spc="-150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87" dirty="0">
                <a:solidFill>
                  <a:srgbClr val="00002D"/>
                </a:solidFill>
                <a:latin typeface="Verdana"/>
                <a:cs typeface="Verdana"/>
              </a:rPr>
              <a:t>щодо </a:t>
            </a:r>
            <a:r>
              <a:rPr sz="1667" spc="-179" dirty="0">
                <a:solidFill>
                  <a:srgbClr val="00002D"/>
                </a:solidFill>
                <a:latin typeface="Verdana"/>
                <a:cs typeface="Verdana"/>
              </a:rPr>
              <a:t>ефективних</a:t>
            </a:r>
            <a:r>
              <a:rPr sz="1667" spc="-183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25" dirty="0">
                <a:solidFill>
                  <a:srgbClr val="00002D"/>
                </a:solidFill>
                <a:latin typeface="Verdana"/>
                <a:cs typeface="Verdana"/>
              </a:rPr>
              <a:t>методів</a:t>
            </a:r>
            <a:r>
              <a:rPr sz="1667" spc="-92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21" dirty="0">
                <a:solidFill>
                  <a:srgbClr val="00002D"/>
                </a:solidFill>
                <a:latin typeface="Verdana"/>
                <a:cs typeface="Verdana"/>
              </a:rPr>
              <a:t>дослідження.</a:t>
            </a:r>
            <a:r>
              <a:rPr sz="1667" dirty="0">
                <a:solidFill>
                  <a:srgbClr val="00002D"/>
                </a:solidFill>
                <a:latin typeface="Verdana"/>
                <a:cs typeface="Verdana"/>
              </a:rPr>
              <a:t>	</a:t>
            </a:r>
            <a:r>
              <a:rPr sz="1500" u="sng" spc="-162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3"/>
              </a:rPr>
              <a:t>Luma</a:t>
            </a:r>
            <a:r>
              <a:rPr sz="1500" u="sng" spc="-167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3"/>
              </a:rPr>
              <a:t> </a:t>
            </a:r>
            <a:r>
              <a:rPr sz="1500" u="sng" spc="-21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3"/>
              </a:rPr>
              <a:t>AI</a:t>
            </a:r>
            <a:endParaRPr sz="1500" dirty="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505537" y="2744575"/>
            <a:ext cx="720196" cy="241519"/>
          </a:xfrm>
          <a:prstGeom prst="rect">
            <a:avLst/>
          </a:prstGeom>
        </p:spPr>
        <p:txBody>
          <a:bodyPr vert="horz" wrap="square" lIns="0" tIns="10583" rIns="0" bIns="0" rtlCol="0">
            <a:spAutoFit/>
          </a:bodyPr>
          <a:lstStyle/>
          <a:p>
            <a:pPr marL="10583">
              <a:spcBef>
                <a:spcPts val="83"/>
              </a:spcBef>
            </a:pPr>
            <a:r>
              <a:rPr sz="1500" u="sng" spc="-142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4"/>
              </a:rPr>
              <a:t>ChatGPT</a:t>
            </a:r>
            <a:endParaRPr sz="1500">
              <a:latin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454726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8363" y="248673"/>
            <a:ext cx="11474449" cy="6362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026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7389" y="321284"/>
            <a:ext cx="5918199" cy="5584862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215150" y="321284"/>
            <a:ext cx="5714999" cy="2559049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4039179" y="488377"/>
            <a:ext cx="2014220" cy="1193800"/>
            <a:chOff x="6058768" y="732565"/>
            <a:chExt cx="3021330" cy="1790700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194024" y="867820"/>
              <a:ext cx="2750327" cy="1519855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6182593" y="856390"/>
              <a:ext cx="2773680" cy="1543050"/>
            </a:xfrm>
            <a:custGeom>
              <a:avLst/>
              <a:gdLst/>
              <a:ahLst/>
              <a:cxnLst/>
              <a:rect l="l" t="t" r="r" b="b"/>
              <a:pathLst>
                <a:path w="2773679" h="1543050">
                  <a:moveTo>
                    <a:pt x="0" y="0"/>
                  </a:moveTo>
                  <a:lnTo>
                    <a:pt x="0" y="1542603"/>
                  </a:lnTo>
                  <a:lnTo>
                    <a:pt x="2773114" y="1542603"/>
                  </a:lnTo>
                  <a:lnTo>
                    <a:pt x="2773114" y="0"/>
                  </a:lnTo>
                  <a:lnTo>
                    <a:pt x="0" y="0"/>
                  </a:lnTo>
                </a:path>
              </a:pathLst>
            </a:custGeom>
            <a:ln w="247649">
              <a:solidFill>
                <a:srgbClr val="FF3131"/>
              </a:solidFill>
            </a:ln>
          </p:spPr>
          <p:txBody>
            <a:bodyPr wrap="square" lIns="0" tIns="0" rIns="0" bIns="0" rtlCol="0"/>
            <a:lstStyle/>
            <a:p>
              <a:endParaRPr sz="1200"/>
            </a:p>
          </p:txBody>
        </p:sp>
      </p:grpSp>
    </p:spTree>
    <p:extLst>
      <p:ext uri="{BB962C8B-B14F-4D97-AF65-F5344CB8AC3E}">
        <p14:creationId xmlns:p14="http://schemas.microsoft.com/office/powerpoint/2010/main" val="1239358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64445" y="508000"/>
            <a:ext cx="8546898" cy="566287"/>
          </a:xfrm>
          <a:prstGeom prst="rect">
            <a:avLst/>
          </a:prstGeom>
        </p:spPr>
        <p:txBody>
          <a:bodyPr vert="horz" wrap="square" lIns="0" tIns="12170" rIns="0" bIns="0" rtlCol="0" anchor="t">
            <a:spAutoFit/>
          </a:bodyPr>
          <a:lstStyle/>
          <a:p>
            <a:pPr marL="47623">
              <a:spcBef>
                <a:spcPts val="95"/>
              </a:spcBef>
            </a:pPr>
            <a:r>
              <a:rPr spc="-46" dirty="0"/>
              <a:t>Генерація</a:t>
            </a:r>
            <a:r>
              <a:rPr spc="-133" dirty="0"/>
              <a:t> </a:t>
            </a:r>
            <a:r>
              <a:rPr dirty="0"/>
              <a:t>та</a:t>
            </a:r>
            <a:r>
              <a:rPr spc="-133" dirty="0"/>
              <a:t> </a:t>
            </a:r>
            <a:r>
              <a:rPr spc="-83" dirty="0"/>
              <a:t>редагування</a:t>
            </a:r>
            <a:r>
              <a:rPr spc="-129" dirty="0"/>
              <a:t> </a:t>
            </a:r>
            <a:r>
              <a:rPr spc="-37" dirty="0"/>
              <a:t>зображень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63253" y="1434952"/>
            <a:ext cx="5400602" cy="2934286"/>
          </a:xfrm>
          <a:prstGeom prst="rect">
            <a:avLst/>
          </a:prstGeom>
        </p:spPr>
        <p:txBody>
          <a:bodyPr vert="horz" wrap="square" lIns="0" tIns="10054" rIns="0" bIns="0" rtlCol="0">
            <a:spAutoFit/>
          </a:bodyPr>
          <a:lstStyle/>
          <a:p>
            <a:pPr marL="10583">
              <a:spcBef>
                <a:spcPts val="79"/>
              </a:spcBef>
            </a:pPr>
            <a:r>
              <a:rPr sz="2333" b="1" spc="-83" dirty="0">
                <a:solidFill>
                  <a:srgbClr val="006FC0"/>
                </a:solidFill>
                <a:latin typeface="Arial"/>
                <a:cs typeface="Arial"/>
              </a:rPr>
              <a:t>Створення</a:t>
            </a:r>
            <a:r>
              <a:rPr sz="2333" b="1" spc="-21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333" b="1" spc="-8" dirty="0">
                <a:solidFill>
                  <a:srgbClr val="006FC0"/>
                </a:solidFill>
                <a:latin typeface="Arial"/>
                <a:cs typeface="Arial"/>
              </a:rPr>
              <a:t>наочності</a:t>
            </a:r>
            <a:endParaRPr sz="2333" dirty="0">
              <a:latin typeface="Arial"/>
              <a:cs typeface="Arial"/>
            </a:endParaRPr>
          </a:p>
          <a:p>
            <a:pPr marL="10583">
              <a:spcBef>
                <a:spcPts val="2546"/>
              </a:spcBef>
            </a:pPr>
            <a:r>
              <a:rPr lang="en-US" sz="1667" spc="-187" dirty="0" smtClean="0">
                <a:solidFill>
                  <a:srgbClr val="00002D"/>
                </a:solidFill>
                <a:latin typeface="Verdana"/>
                <a:cs typeface="Verdana"/>
                <a:hlinkClick r:id="rId2"/>
              </a:rPr>
              <a:t>https://monica.im/uk/image-tools/ai-image-generator-from-text</a:t>
            </a:r>
            <a:endParaRPr lang="uk-UA" sz="1667" spc="-187" dirty="0" smtClean="0">
              <a:solidFill>
                <a:srgbClr val="00002D"/>
              </a:solidFill>
              <a:latin typeface="Verdana"/>
              <a:cs typeface="Verdana"/>
            </a:endParaRPr>
          </a:p>
          <a:p>
            <a:pPr marL="10583">
              <a:spcBef>
                <a:spcPts val="2546"/>
              </a:spcBef>
            </a:pPr>
            <a:r>
              <a:rPr sz="1667" spc="-275" dirty="0" smtClean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u="sng" spc="-121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3"/>
              </a:rPr>
              <a:t>Copilot</a:t>
            </a:r>
            <a:r>
              <a:rPr sz="1667" spc="-121" dirty="0">
                <a:solidFill>
                  <a:srgbClr val="00002D"/>
                </a:solidFill>
                <a:latin typeface="Verdana"/>
                <a:cs typeface="Verdana"/>
              </a:rPr>
              <a:t>,</a:t>
            </a:r>
            <a:r>
              <a:rPr sz="1667" spc="-246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u="sng" spc="-137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4"/>
              </a:rPr>
              <a:t>Freepik</a:t>
            </a:r>
            <a:r>
              <a:rPr sz="1667" u="sng" spc="-154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4"/>
              </a:rPr>
              <a:t> </a:t>
            </a:r>
            <a:r>
              <a:rPr sz="1667" u="sng" spc="-142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4"/>
              </a:rPr>
              <a:t>Pikaso</a:t>
            </a:r>
            <a:r>
              <a:rPr sz="1667" spc="-142" dirty="0">
                <a:solidFill>
                  <a:srgbClr val="00002D"/>
                </a:solidFill>
                <a:latin typeface="Verdana"/>
                <a:cs typeface="Verdana"/>
              </a:rPr>
              <a:t>,</a:t>
            </a:r>
            <a:r>
              <a:rPr sz="1667" spc="-304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u="sng" spc="-129" dirty="0" err="1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5"/>
              </a:rPr>
              <a:t>Vizcom</a:t>
            </a:r>
            <a:r>
              <a:rPr sz="1667" spc="-129" dirty="0" smtClean="0">
                <a:solidFill>
                  <a:srgbClr val="00002D"/>
                </a:solidFill>
                <a:latin typeface="Verdana"/>
                <a:cs typeface="Verdana"/>
              </a:rPr>
              <a:t>.</a:t>
            </a:r>
            <a:endParaRPr lang="uk-UA" sz="1667" spc="-129" dirty="0" smtClean="0">
              <a:solidFill>
                <a:srgbClr val="00002D"/>
              </a:solidFill>
              <a:latin typeface="Verdana"/>
              <a:cs typeface="Verdana"/>
            </a:endParaRPr>
          </a:p>
          <a:p>
            <a:pPr marL="10583">
              <a:spcBef>
                <a:spcPts val="2546"/>
              </a:spcBef>
            </a:pPr>
            <a:endParaRPr lang="uk-UA" sz="1667" spc="-129" dirty="0">
              <a:solidFill>
                <a:srgbClr val="00002D"/>
              </a:solidFill>
              <a:latin typeface="Verdana"/>
              <a:cs typeface="Verdana"/>
            </a:endParaRPr>
          </a:p>
          <a:p>
            <a:pPr marL="10583">
              <a:spcBef>
                <a:spcPts val="2546"/>
              </a:spcBef>
            </a:pPr>
            <a:endParaRPr sz="1667" dirty="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63253" y="3142298"/>
            <a:ext cx="3679296" cy="1382194"/>
          </a:xfrm>
          <a:prstGeom prst="rect">
            <a:avLst/>
          </a:prstGeom>
        </p:spPr>
        <p:txBody>
          <a:bodyPr vert="horz" wrap="square" lIns="0" tIns="10054" rIns="0" bIns="0" rtlCol="0">
            <a:spAutoFit/>
          </a:bodyPr>
          <a:lstStyle/>
          <a:p>
            <a:pPr marL="10583">
              <a:spcBef>
                <a:spcPts val="79"/>
              </a:spcBef>
            </a:pPr>
            <a:endParaRPr lang="uk-UA" sz="2333" b="1" spc="-21" dirty="0" smtClean="0">
              <a:solidFill>
                <a:srgbClr val="2C4DF1"/>
              </a:solidFill>
              <a:latin typeface="Arial"/>
              <a:cs typeface="Arial"/>
            </a:endParaRPr>
          </a:p>
          <a:p>
            <a:pPr marL="10583">
              <a:spcBef>
                <a:spcPts val="79"/>
              </a:spcBef>
            </a:pPr>
            <a:r>
              <a:rPr sz="2333" b="1" spc="-21" dirty="0" err="1" smtClean="0">
                <a:solidFill>
                  <a:srgbClr val="2C4DF1"/>
                </a:solidFill>
                <a:latin typeface="Arial"/>
                <a:cs typeface="Arial"/>
              </a:rPr>
              <a:t>Обробка</a:t>
            </a:r>
            <a:r>
              <a:rPr sz="2333" b="1" spc="-104" dirty="0" smtClean="0">
                <a:solidFill>
                  <a:srgbClr val="2C4DF1"/>
                </a:solidFill>
                <a:latin typeface="Arial"/>
                <a:cs typeface="Arial"/>
              </a:rPr>
              <a:t> </a:t>
            </a:r>
            <a:r>
              <a:rPr sz="2333" b="1" spc="-17" dirty="0" err="1" smtClean="0">
                <a:solidFill>
                  <a:srgbClr val="2C4DF1"/>
                </a:solidFill>
                <a:latin typeface="Arial"/>
                <a:cs typeface="Arial"/>
              </a:rPr>
              <a:t>фото</a:t>
            </a:r>
            <a:endParaRPr lang="en-US" sz="2333" b="1" spc="-17" dirty="0" smtClean="0">
              <a:solidFill>
                <a:srgbClr val="2C4DF1"/>
              </a:solidFill>
              <a:latin typeface="Arial"/>
              <a:cs typeface="Arial"/>
            </a:endParaRPr>
          </a:p>
          <a:p>
            <a:pPr marL="10583">
              <a:spcBef>
                <a:spcPts val="79"/>
              </a:spcBef>
            </a:pPr>
            <a:endParaRPr lang="uk-UA" sz="2333" dirty="0">
              <a:latin typeface="Arial"/>
              <a:cs typeface="Arial"/>
            </a:endParaRPr>
          </a:p>
          <a:p>
            <a:pPr marL="10583">
              <a:spcBef>
                <a:spcPts val="79"/>
              </a:spcBef>
            </a:pPr>
            <a:r>
              <a:rPr sz="1667" u="sng" spc="-133" dirty="0" smtClean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6"/>
              </a:rPr>
              <a:t>Hotpot</a:t>
            </a:r>
            <a:r>
              <a:rPr sz="1667" spc="-133" dirty="0">
                <a:solidFill>
                  <a:srgbClr val="00002D"/>
                </a:solidFill>
                <a:latin typeface="Verdana"/>
                <a:cs typeface="Verdana"/>
              </a:rPr>
              <a:t>,</a:t>
            </a:r>
            <a:r>
              <a:rPr sz="1667" spc="-221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u="sng" spc="-158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7"/>
              </a:rPr>
              <a:t>Restorephotos</a:t>
            </a:r>
            <a:r>
              <a:rPr sz="1667" spc="-158" dirty="0">
                <a:solidFill>
                  <a:srgbClr val="00002D"/>
                </a:solidFill>
                <a:latin typeface="Verdana"/>
                <a:cs typeface="Verdana"/>
              </a:rPr>
              <a:t>,</a:t>
            </a:r>
            <a:r>
              <a:rPr sz="1667" spc="-233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u="sng" spc="-108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8"/>
              </a:rPr>
              <a:t>Palette</a:t>
            </a:r>
            <a:r>
              <a:rPr sz="1667" spc="-108" dirty="0">
                <a:solidFill>
                  <a:srgbClr val="00002D"/>
                </a:solidFill>
                <a:latin typeface="Verdana"/>
                <a:cs typeface="Verdana"/>
              </a:rPr>
              <a:t>.</a:t>
            </a:r>
            <a:endParaRPr sz="1667" dirty="0">
              <a:latin typeface="Verdana"/>
              <a:cs typeface="Verdana"/>
            </a:endParaRPr>
          </a:p>
        </p:txBody>
      </p:sp>
      <p:pic>
        <p:nvPicPr>
          <p:cNvPr id="5" name="object 5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671309" y="1296669"/>
            <a:ext cx="5281295" cy="5281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706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44711" y="459063"/>
            <a:ext cx="3136899" cy="566287"/>
          </a:xfrm>
          <a:prstGeom prst="rect">
            <a:avLst/>
          </a:prstGeom>
        </p:spPr>
        <p:txBody>
          <a:bodyPr vert="horz" wrap="square" lIns="0" tIns="12170" rIns="0" bIns="0" rtlCol="0" anchor="t">
            <a:spAutoFit/>
          </a:bodyPr>
          <a:lstStyle/>
          <a:p>
            <a:pPr marL="10583">
              <a:spcBef>
                <a:spcPts val="95"/>
              </a:spcBef>
            </a:pPr>
            <a:r>
              <a:rPr spc="-87" dirty="0"/>
              <a:t>Відео,</a:t>
            </a:r>
            <a:r>
              <a:rPr spc="-142" dirty="0"/>
              <a:t> </a:t>
            </a:r>
            <a:r>
              <a:rPr spc="-79" dirty="0"/>
              <a:t>анімація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50900" y="1498601"/>
            <a:ext cx="2937510" cy="181101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032849" y="3543405"/>
            <a:ext cx="3940704" cy="369161"/>
          </a:xfrm>
          <a:prstGeom prst="rect">
            <a:avLst/>
          </a:prstGeom>
        </p:spPr>
        <p:txBody>
          <a:bodyPr vert="horz" wrap="square" lIns="0" tIns="10054" rIns="0" bIns="0" rtlCol="0">
            <a:spAutoFit/>
          </a:bodyPr>
          <a:lstStyle/>
          <a:p>
            <a:pPr marL="10583">
              <a:spcBef>
                <a:spcPts val="79"/>
              </a:spcBef>
              <a:tabLst>
                <a:tab pos="1770521" algn="l"/>
              </a:tabLst>
            </a:pPr>
            <a:r>
              <a:rPr sz="2333" b="1" spc="-8" dirty="0">
                <a:solidFill>
                  <a:srgbClr val="2C4DF1"/>
                </a:solidFill>
                <a:latin typeface="Arial"/>
                <a:cs typeface="Arial"/>
              </a:rPr>
              <a:t>Відеоуроки</a:t>
            </a:r>
            <a:r>
              <a:rPr sz="2333" b="1" dirty="0">
                <a:solidFill>
                  <a:srgbClr val="2C4DF1"/>
                </a:solidFill>
                <a:latin typeface="Arial"/>
                <a:cs typeface="Arial"/>
              </a:rPr>
              <a:t>	</a:t>
            </a:r>
            <a:r>
              <a:rPr sz="1667" u="sng" spc="-158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3"/>
              </a:rPr>
              <a:t>VidnozAI</a:t>
            </a:r>
            <a:r>
              <a:rPr sz="1667" spc="-158" dirty="0">
                <a:solidFill>
                  <a:srgbClr val="00002D"/>
                </a:solidFill>
                <a:latin typeface="Verdana"/>
                <a:cs typeface="Verdana"/>
              </a:rPr>
              <a:t>,</a:t>
            </a:r>
            <a:r>
              <a:rPr sz="1667" spc="-217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u="sng" spc="-150" dirty="0" err="1" smtClean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4"/>
              </a:rPr>
              <a:t>Pixverse</a:t>
            </a:r>
            <a:r>
              <a:rPr sz="1667" spc="-112" dirty="0" smtClean="0">
                <a:solidFill>
                  <a:srgbClr val="00002D"/>
                </a:solidFill>
                <a:latin typeface="Verdana"/>
                <a:cs typeface="Verdana"/>
              </a:rPr>
              <a:t>.</a:t>
            </a:r>
            <a:endParaRPr sz="1667" dirty="0">
              <a:latin typeface="Verdana"/>
              <a:cs typeface="Verdana"/>
            </a:endParaRPr>
          </a:p>
        </p:txBody>
      </p:sp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57581" y="4277360"/>
            <a:ext cx="2937509" cy="184785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1051877" y="6290140"/>
            <a:ext cx="1262592" cy="369161"/>
          </a:xfrm>
          <a:prstGeom prst="rect">
            <a:avLst/>
          </a:prstGeom>
        </p:spPr>
        <p:txBody>
          <a:bodyPr vert="horz" wrap="square" lIns="0" tIns="10054" rIns="0" bIns="0" rtlCol="0">
            <a:spAutoFit/>
          </a:bodyPr>
          <a:lstStyle/>
          <a:p>
            <a:pPr marL="10583">
              <a:spcBef>
                <a:spcPts val="79"/>
              </a:spcBef>
            </a:pPr>
            <a:r>
              <a:rPr sz="2333" b="1" spc="-58" dirty="0">
                <a:solidFill>
                  <a:srgbClr val="005F97"/>
                </a:solidFill>
                <a:latin typeface="Arial"/>
                <a:cs typeface="Arial"/>
              </a:rPr>
              <a:t>Анімація</a:t>
            </a:r>
            <a:endParaRPr sz="2333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793366" y="6368881"/>
            <a:ext cx="3242204" cy="267231"/>
          </a:xfrm>
          <a:prstGeom prst="rect">
            <a:avLst/>
          </a:prstGeom>
        </p:spPr>
        <p:txBody>
          <a:bodyPr vert="horz" wrap="square" lIns="0" tIns="10583" rIns="0" bIns="0" rtlCol="0">
            <a:spAutoFit/>
          </a:bodyPr>
          <a:lstStyle/>
          <a:p>
            <a:pPr marL="10583">
              <a:spcBef>
                <a:spcPts val="83"/>
              </a:spcBef>
            </a:pPr>
            <a:r>
              <a:rPr sz="1667" u="sng" spc="-154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6"/>
              </a:rPr>
              <a:t>Animated</a:t>
            </a:r>
            <a:r>
              <a:rPr sz="1667" u="sng" spc="-108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6"/>
              </a:rPr>
              <a:t> </a:t>
            </a:r>
            <a:r>
              <a:rPr sz="1667" u="sng" spc="-158" dirty="0" smtClean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6"/>
              </a:rPr>
              <a:t>Drawings</a:t>
            </a:r>
            <a:r>
              <a:rPr sz="1667" spc="-142" dirty="0" smtClean="0">
                <a:solidFill>
                  <a:srgbClr val="00002D"/>
                </a:solidFill>
                <a:latin typeface="Verdana"/>
                <a:cs typeface="Verdana"/>
              </a:rPr>
              <a:t>.</a:t>
            </a:r>
            <a:endParaRPr sz="1667" dirty="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198995" y="459062"/>
            <a:ext cx="1196446" cy="538138"/>
          </a:xfrm>
          <a:prstGeom prst="rect">
            <a:avLst/>
          </a:prstGeom>
        </p:spPr>
        <p:txBody>
          <a:bodyPr vert="horz" wrap="square" lIns="0" tIns="12170" rIns="0" bIns="0" rtlCol="0">
            <a:spAutoFit/>
          </a:bodyPr>
          <a:lstStyle/>
          <a:p>
            <a:pPr marL="10583">
              <a:spcBef>
                <a:spcPts val="95"/>
              </a:spcBef>
            </a:pPr>
            <a:r>
              <a:rPr sz="3417" b="1" spc="-58" dirty="0">
                <a:solidFill>
                  <a:srgbClr val="00002D"/>
                </a:solidFill>
                <a:latin typeface="Arial"/>
                <a:cs typeface="Arial"/>
              </a:rPr>
              <a:t>Аудіо</a:t>
            </a:r>
            <a:endParaRPr sz="3417">
              <a:latin typeface="Arial"/>
              <a:cs typeface="Arial"/>
            </a:endParaRPr>
          </a:p>
        </p:txBody>
      </p:sp>
      <p:pic>
        <p:nvPicPr>
          <p:cNvPr id="9" name="object 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732270" y="1713230"/>
            <a:ext cx="463549" cy="462280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7430876" y="1454040"/>
            <a:ext cx="2381779" cy="899819"/>
          </a:xfrm>
          <a:prstGeom prst="rect">
            <a:avLst/>
          </a:prstGeom>
        </p:spPr>
        <p:txBody>
          <a:bodyPr vert="horz" wrap="square" lIns="0" tIns="167217" rIns="0" bIns="0" rtlCol="0">
            <a:spAutoFit/>
          </a:bodyPr>
          <a:lstStyle/>
          <a:p>
            <a:pPr marL="10583">
              <a:spcBef>
                <a:spcPts val="1317"/>
              </a:spcBef>
            </a:pPr>
            <a:r>
              <a:rPr sz="2333" b="1" spc="-42" dirty="0">
                <a:solidFill>
                  <a:srgbClr val="2C4DF1"/>
                </a:solidFill>
                <a:latin typeface="Arial"/>
                <a:cs typeface="Arial"/>
              </a:rPr>
              <a:t>Генерація</a:t>
            </a:r>
            <a:r>
              <a:rPr sz="2333" b="1" spc="-92" dirty="0">
                <a:solidFill>
                  <a:srgbClr val="2C4DF1"/>
                </a:solidFill>
                <a:latin typeface="Arial"/>
                <a:cs typeface="Arial"/>
              </a:rPr>
              <a:t> </a:t>
            </a:r>
            <a:r>
              <a:rPr sz="2333" b="1" spc="-100" dirty="0">
                <a:solidFill>
                  <a:srgbClr val="2C4DF1"/>
                </a:solidFill>
                <a:latin typeface="Arial"/>
                <a:cs typeface="Arial"/>
              </a:rPr>
              <a:t>пісень</a:t>
            </a:r>
            <a:endParaRPr sz="2333">
              <a:latin typeface="Arial"/>
              <a:cs typeface="Arial"/>
            </a:endParaRPr>
          </a:p>
          <a:p>
            <a:pPr marL="10583">
              <a:spcBef>
                <a:spcPts val="883"/>
              </a:spcBef>
            </a:pPr>
            <a:r>
              <a:rPr sz="1667" u="sng" spc="-7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8"/>
              </a:rPr>
              <a:t>SunoAI.</a:t>
            </a:r>
            <a:endParaRPr sz="1667">
              <a:latin typeface="Verdana"/>
              <a:cs typeface="Verdana"/>
            </a:endParaRPr>
          </a:p>
        </p:txBody>
      </p:sp>
      <p:pic>
        <p:nvPicPr>
          <p:cNvPr id="13" name="object 1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732270" y="4856480"/>
            <a:ext cx="463549" cy="463550"/>
          </a:xfrm>
          <a:prstGeom prst="rect">
            <a:avLst/>
          </a:prstGeom>
        </p:spPr>
      </p:pic>
      <p:sp>
        <p:nvSpPr>
          <p:cNvPr id="14" name="object 14"/>
          <p:cNvSpPr txBox="1"/>
          <p:nvPr/>
        </p:nvSpPr>
        <p:spPr>
          <a:xfrm>
            <a:off x="7513425" y="4867761"/>
            <a:ext cx="2065338" cy="792418"/>
          </a:xfrm>
          <a:prstGeom prst="rect">
            <a:avLst/>
          </a:prstGeom>
        </p:spPr>
        <p:txBody>
          <a:bodyPr vert="horz" wrap="square" lIns="0" tIns="10054" rIns="0" bIns="0" rtlCol="0">
            <a:spAutoFit/>
          </a:bodyPr>
          <a:lstStyle/>
          <a:p>
            <a:pPr marL="10583">
              <a:spcBef>
                <a:spcPts val="79"/>
              </a:spcBef>
            </a:pPr>
            <a:r>
              <a:rPr sz="2333" b="1" dirty="0">
                <a:solidFill>
                  <a:srgbClr val="AC1F95"/>
                </a:solidFill>
                <a:latin typeface="Arial"/>
                <a:cs typeface="Arial"/>
              </a:rPr>
              <a:t>Пошук</a:t>
            </a:r>
            <a:r>
              <a:rPr sz="2333" b="1" spc="-95" dirty="0">
                <a:solidFill>
                  <a:srgbClr val="AC1F95"/>
                </a:solidFill>
                <a:latin typeface="Arial"/>
                <a:cs typeface="Arial"/>
              </a:rPr>
              <a:t> </a:t>
            </a:r>
            <a:r>
              <a:rPr sz="2333" b="1" spc="-33" dirty="0">
                <a:solidFill>
                  <a:srgbClr val="AC1F95"/>
                </a:solidFill>
                <a:latin typeface="Arial"/>
                <a:cs typeface="Arial"/>
              </a:rPr>
              <a:t>музики</a:t>
            </a:r>
            <a:endParaRPr sz="2333" dirty="0">
              <a:latin typeface="Arial"/>
              <a:cs typeface="Arial"/>
            </a:endParaRPr>
          </a:p>
          <a:p>
            <a:pPr marL="93130">
              <a:spcBef>
                <a:spcPts val="1258"/>
              </a:spcBef>
            </a:pPr>
            <a:r>
              <a:rPr sz="1667" u="sng" spc="-62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10"/>
              </a:rPr>
              <a:t>Audioatlas</a:t>
            </a:r>
            <a:r>
              <a:rPr sz="1667" spc="-62" dirty="0">
                <a:solidFill>
                  <a:srgbClr val="00002D"/>
                </a:solidFill>
                <a:latin typeface="Verdana"/>
                <a:cs typeface="Verdana"/>
              </a:rPr>
              <a:t>.</a:t>
            </a:r>
            <a:endParaRPr sz="1667" dirty="0">
              <a:latin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1032955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object 6"/>
          <p:cNvGrpSpPr/>
          <p:nvPr/>
        </p:nvGrpSpPr>
        <p:grpSpPr>
          <a:xfrm>
            <a:off x="748145" y="1377471"/>
            <a:ext cx="8322733" cy="1177396"/>
            <a:chOff x="1007363" y="1604772"/>
            <a:chExt cx="9987280" cy="1412875"/>
          </a:xfrm>
        </p:grpSpPr>
        <p:sp>
          <p:nvSpPr>
            <p:cNvPr id="7" name="object 7"/>
            <p:cNvSpPr/>
            <p:nvPr/>
          </p:nvSpPr>
          <p:spPr>
            <a:xfrm>
              <a:off x="1034033" y="1631442"/>
              <a:ext cx="9933940" cy="1359535"/>
            </a:xfrm>
            <a:custGeom>
              <a:avLst/>
              <a:gdLst/>
              <a:ahLst/>
              <a:cxnLst/>
              <a:rect l="l" t="t" r="r" b="b"/>
              <a:pathLst>
                <a:path w="9933940" h="1359535">
                  <a:moveTo>
                    <a:pt x="9533509" y="0"/>
                  </a:moveTo>
                  <a:lnTo>
                    <a:pt x="399922" y="0"/>
                  </a:lnTo>
                  <a:lnTo>
                    <a:pt x="353284" y="2690"/>
                  </a:lnTo>
                  <a:lnTo>
                    <a:pt x="308226" y="10563"/>
                  </a:lnTo>
                  <a:lnTo>
                    <a:pt x="265047" y="23316"/>
                  </a:lnTo>
                  <a:lnTo>
                    <a:pt x="224049" y="40651"/>
                  </a:lnTo>
                  <a:lnTo>
                    <a:pt x="185531" y="62267"/>
                  </a:lnTo>
                  <a:lnTo>
                    <a:pt x="149793" y="87864"/>
                  </a:lnTo>
                  <a:lnTo>
                    <a:pt x="117136" y="117141"/>
                  </a:lnTo>
                  <a:lnTo>
                    <a:pt x="87860" y="149799"/>
                  </a:lnTo>
                  <a:lnTo>
                    <a:pt x="62264" y="185537"/>
                  </a:lnTo>
                  <a:lnTo>
                    <a:pt x="40649" y="224055"/>
                  </a:lnTo>
                  <a:lnTo>
                    <a:pt x="23315" y="265052"/>
                  </a:lnTo>
                  <a:lnTo>
                    <a:pt x="10562" y="308230"/>
                  </a:lnTo>
                  <a:lnTo>
                    <a:pt x="2690" y="353286"/>
                  </a:lnTo>
                  <a:lnTo>
                    <a:pt x="0" y="399922"/>
                  </a:lnTo>
                  <a:lnTo>
                    <a:pt x="0" y="959484"/>
                  </a:lnTo>
                  <a:lnTo>
                    <a:pt x="2690" y="1006121"/>
                  </a:lnTo>
                  <a:lnTo>
                    <a:pt x="10562" y="1051177"/>
                  </a:lnTo>
                  <a:lnTo>
                    <a:pt x="23315" y="1094355"/>
                  </a:lnTo>
                  <a:lnTo>
                    <a:pt x="40649" y="1135352"/>
                  </a:lnTo>
                  <a:lnTo>
                    <a:pt x="62264" y="1173870"/>
                  </a:lnTo>
                  <a:lnTo>
                    <a:pt x="87860" y="1209608"/>
                  </a:lnTo>
                  <a:lnTo>
                    <a:pt x="117136" y="1242266"/>
                  </a:lnTo>
                  <a:lnTo>
                    <a:pt x="149793" y="1271543"/>
                  </a:lnTo>
                  <a:lnTo>
                    <a:pt x="185531" y="1297140"/>
                  </a:lnTo>
                  <a:lnTo>
                    <a:pt x="224049" y="1318756"/>
                  </a:lnTo>
                  <a:lnTo>
                    <a:pt x="265047" y="1336091"/>
                  </a:lnTo>
                  <a:lnTo>
                    <a:pt x="308226" y="1348844"/>
                  </a:lnTo>
                  <a:lnTo>
                    <a:pt x="353284" y="1356717"/>
                  </a:lnTo>
                  <a:lnTo>
                    <a:pt x="399922" y="1359407"/>
                  </a:lnTo>
                  <a:lnTo>
                    <a:pt x="9533509" y="1359407"/>
                  </a:lnTo>
                  <a:lnTo>
                    <a:pt x="9580145" y="1356717"/>
                  </a:lnTo>
                  <a:lnTo>
                    <a:pt x="9625201" y="1348844"/>
                  </a:lnTo>
                  <a:lnTo>
                    <a:pt x="9668379" y="1336091"/>
                  </a:lnTo>
                  <a:lnTo>
                    <a:pt x="9709376" y="1318756"/>
                  </a:lnTo>
                  <a:lnTo>
                    <a:pt x="9747894" y="1297140"/>
                  </a:lnTo>
                  <a:lnTo>
                    <a:pt x="9783632" y="1271543"/>
                  </a:lnTo>
                  <a:lnTo>
                    <a:pt x="9816290" y="1242266"/>
                  </a:lnTo>
                  <a:lnTo>
                    <a:pt x="9845567" y="1209608"/>
                  </a:lnTo>
                  <a:lnTo>
                    <a:pt x="9871164" y="1173870"/>
                  </a:lnTo>
                  <a:lnTo>
                    <a:pt x="9892780" y="1135352"/>
                  </a:lnTo>
                  <a:lnTo>
                    <a:pt x="9910115" y="1094355"/>
                  </a:lnTo>
                  <a:lnTo>
                    <a:pt x="9922868" y="1051177"/>
                  </a:lnTo>
                  <a:lnTo>
                    <a:pt x="9930741" y="1006121"/>
                  </a:lnTo>
                  <a:lnTo>
                    <a:pt x="9933432" y="959484"/>
                  </a:lnTo>
                  <a:lnTo>
                    <a:pt x="9933432" y="399922"/>
                  </a:lnTo>
                  <a:lnTo>
                    <a:pt x="9930741" y="353286"/>
                  </a:lnTo>
                  <a:lnTo>
                    <a:pt x="9922868" y="308230"/>
                  </a:lnTo>
                  <a:lnTo>
                    <a:pt x="9910115" y="265052"/>
                  </a:lnTo>
                  <a:lnTo>
                    <a:pt x="9892780" y="224055"/>
                  </a:lnTo>
                  <a:lnTo>
                    <a:pt x="9871164" y="185537"/>
                  </a:lnTo>
                  <a:lnTo>
                    <a:pt x="9845567" y="149799"/>
                  </a:lnTo>
                  <a:lnTo>
                    <a:pt x="9816290" y="117141"/>
                  </a:lnTo>
                  <a:lnTo>
                    <a:pt x="9783632" y="87864"/>
                  </a:lnTo>
                  <a:lnTo>
                    <a:pt x="9747894" y="62267"/>
                  </a:lnTo>
                  <a:lnTo>
                    <a:pt x="9709376" y="40651"/>
                  </a:lnTo>
                  <a:lnTo>
                    <a:pt x="9668379" y="23316"/>
                  </a:lnTo>
                  <a:lnTo>
                    <a:pt x="9625201" y="10563"/>
                  </a:lnTo>
                  <a:lnTo>
                    <a:pt x="9580145" y="2690"/>
                  </a:lnTo>
                  <a:lnTo>
                    <a:pt x="9533509" y="0"/>
                  </a:lnTo>
                  <a:close/>
                </a:path>
              </a:pathLst>
            </a:custGeom>
            <a:solidFill>
              <a:srgbClr val="F3F3FF"/>
            </a:solidFill>
          </p:spPr>
          <p:txBody>
            <a:bodyPr wrap="square" lIns="0" tIns="0" rIns="0" bIns="0" rtlCol="0"/>
            <a:lstStyle/>
            <a:p>
              <a:endParaRPr sz="1500"/>
            </a:p>
          </p:txBody>
        </p:sp>
        <p:sp>
          <p:nvSpPr>
            <p:cNvPr id="8" name="object 8"/>
            <p:cNvSpPr/>
            <p:nvPr/>
          </p:nvSpPr>
          <p:spPr>
            <a:xfrm>
              <a:off x="1034033" y="1631442"/>
              <a:ext cx="9933940" cy="1359535"/>
            </a:xfrm>
            <a:custGeom>
              <a:avLst/>
              <a:gdLst/>
              <a:ahLst/>
              <a:cxnLst/>
              <a:rect l="l" t="t" r="r" b="b"/>
              <a:pathLst>
                <a:path w="9933940" h="1359535">
                  <a:moveTo>
                    <a:pt x="0" y="399922"/>
                  </a:moveTo>
                  <a:lnTo>
                    <a:pt x="2690" y="353286"/>
                  </a:lnTo>
                  <a:lnTo>
                    <a:pt x="10562" y="308230"/>
                  </a:lnTo>
                  <a:lnTo>
                    <a:pt x="23315" y="265052"/>
                  </a:lnTo>
                  <a:lnTo>
                    <a:pt x="40649" y="224055"/>
                  </a:lnTo>
                  <a:lnTo>
                    <a:pt x="62264" y="185537"/>
                  </a:lnTo>
                  <a:lnTo>
                    <a:pt x="87860" y="149799"/>
                  </a:lnTo>
                  <a:lnTo>
                    <a:pt x="117136" y="117141"/>
                  </a:lnTo>
                  <a:lnTo>
                    <a:pt x="149793" y="87864"/>
                  </a:lnTo>
                  <a:lnTo>
                    <a:pt x="185531" y="62267"/>
                  </a:lnTo>
                  <a:lnTo>
                    <a:pt x="224049" y="40651"/>
                  </a:lnTo>
                  <a:lnTo>
                    <a:pt x="265047" y="23316"/>
                  </a:lnTo>
                  <a:lnTo>
                    <a:pt x="308226" y="10563"/>
                  </a:lnTo>
                  <a:lnTo>
                    <a:pt x="353284" y="2690"/>
                  </a:lnTo>
                  <a:lnTo>
                    <a:pt x="399922" y="0"/>
                  </a:lnTo>
                  <a:lnTo>
                    <a:pt x="9533509" y="0"/>
                  </a:lnTo>
                  <a:lnTo>
                    <a:pt x="9580145" y="2690"/>
                  </a:lnTo>
                  <a:lnTo>
                    <a:pt x="9625201" y="10563"/>
                  </a:lnTo>
                  <a:lnTo>
                    <a:pt x="9668379" y="23316"/>
                  </a:lnTo>
                  <a:lnTo>
                    <a:pt x="9709376" y="40651"/>
                  </a:lnTo>
                  <a:lnTo>
                    <a:pt x="9747894" y="62267"/>
                  </a:lnTo>
                  <a:lnTo>
                    <a:pt x="9783632" y="87864"/>
                  </a:lnTo>
                  <a:lnTo>
                    <a:pt x="9816290" y="117141"/>
                  </a:lnTo>
                  <a:lnTo>
                    <a:pt x="9845567" y="149799"/>
                  </a:lnTo>
                  <a:lnTo>
                    <a:pt x="9871164" y="185537"/>
                  </a:lnTo>
                  <a:lnTo>
                    <a:pt x="9892780" y="224055"/>
                  </a:lnTo>
                  <a:lnTo>
                    <a:pt x="9910115" y="265052"/>
                  </a:lnTo>
                  <a:lnTo>
                    <a:pt x="9922868" y="308230"/>
                  </a:lnTo>
                  <a:lnTo>
                    <a:pt x="9930741" y="353286"/>
                  </a:lnTo>
                  <a:lnTo>
                    <a:pt x="9933432" y="399922"/>
                  </a:lnTo>
                  <a:lnTo>
                    <a:pt x="9933432" y="959484"/>
                  </a:lnTo>
                  <a:lnTo>
                    <a:pt x="9930741" y="1006121"/>
                  </a:lnTo>
                  <a:lnTo>
                    <a:pt x="9922868" y="1051177"/>
                  </a:lnTo>
                  <a:lnTo>
                    <a:pt x="9910115" y="1094355"/>
                  </a:lnTo>
                  <a:lnTo>
                    <a:pt x="9892780" y="1135352"/>
                  </a:lnTo>
                  <a:lnTo>
                    <a:pt x="9871164" y="1173870"/>
                  </a:lnTo>
                  <a:lnTo>
                    <a:pt x="9845567" y="1209608"/>
                  </a:lnTo>
                  <a:lnTo>
                    <a:pt x="9816290" y="1242266"/>
                  </a:lnTo>
                  <a:lnTo>
                    <a:pt x="9783632" y="1271543"/>
                  </a:lnTo>
                  <a:lnTo>
                    <a:pt x="9747894" y="1297140"/>
                  </a:lnTo>
                  <a:lnTo>
                    <a:pt x="9709376" y="1318756"/>
                  </a:lnTo>
                  <a:lnTo>
                    <a:pt x="9668379" y="1336091"/>
                  </a:lnTo>
                  <a:lnTo>
                    <a:pt x="9625201" y="1348844"/>
                  </a:lnTo>
                  <a:lnTo>
                    <a:pt x="9580145" y="1356717"/>
                  </a:lnTo>
                  <a:lnTo>
                    <a:pt x="9533509" y="1359407"/>
                  </a:lnTo>
                  <a:lnTo>
                    <a:pt x="399922" y="1359407"/>
                  </a:lnTo>
                  <a:lnTo>
                    <a:pt x="353284" y="1356717"/>
                  </a:lnTo>
                  <a:lnTo>
                    <a:pt x="308226" y="1348844"/>
                  </a:lnTo>
                  <a:lnTo>
                    <a:pt x="265047" y="1336091"/>
                  </a:lnTo>
                  <a:lnTo>
                    <a:pt x="224049" y="1318756"/>
                  </a:lnTo>
                  <a:lnTo>
                    <a:pt x="185531" y="1297140"/>
                  </a:lnTo>
                  <a:lnTo>
                    <a:pt x="149793" y="1271543"/>
                  </a:lnTo>
                  <a:lnTo>
                    <a:pt x="117136" y="1242266"/>
                  </a:lnTo>
                  <a:lnTo>
                    <a:pt x="87860" y="1209608"/>
                  </a:lnTo>
                  <a:lnTo>
                    <a:pt x="62264" y="1173870"/>
                  </a:lnTo>
                  <a:lnTo>
                    <a:pt x="40649" y="1135352"/>
                  </a:lnTo>
                  <a:lnTo>
                    <a:pt x="23315" y="1094355"/>
                  </a:lnTo>
                  <a:lnTo>
                    <a:pt x="10562" y="1051177"/>
                  </a:lnTo>
                  <a:lnTo>
                    <a:pt x="2690" y="1006121"/>
                  </a:lnTo>
                  <a:lnTo>
                    <a:pt x="0" y="959484"/>
                  </a:lnTo>
                  <a:lnTo>
                    <a:pt x="0" y="399922"/>
                  </a:lnTo>
                  <a:close/>
                </a:path>
              </a:pathLst>
            </a:custGeom>
            <a:ln w="53339">
              <a:solidFill>
                <a:srgbClr val="DFDFEB"/>
              </a:solidFill>
            </a:ln>
          </p:spPr>
          <p:txBody>
            <a:bodyPr wrap="square" lIns="0" tIns="0" rIns="0" bIns="0" rtlCol="0"/>
            <a:lstStyle/>
            <a:p>
              <a:endParaRPr sz="1500"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1155805" y="1502791"/>
            <a:ext cx="2515658" cy="857072"/>
          </a:xfrm>
          <a:prstGeom prst="rect">
            <a:avLst/>
          </a:prstGeom>
        </p:spPr>
        <p:txBody>
          <a:bodyPr vert="horz" wrap="square" lIns="0" tIns="10583" rIns="0" bIns="0" rtlCol="0">
            <a:spAutoFit/>
          </a:bodyPr>
          <a:lstStyle/>
          <a:p>
            <a:pPr marL="10583">
              <a:spcBef>
                <a:spcPts val="83"/>
              </a:spcBef>
            </a:pPr>
            <a:r>
              <a:rPr sz="2000" spc="-212" dirty="0">
                <a:solidFill>
                  <a:srgbClr val="00002D"/>
                </a:solidFill>
                <a:latin typeface="Verdana"/>
                <a:cs typeface="Verdana"/>
              </a:rPr>
              <a:t>Генерація</a:t>
            </a:r>
            <a:r>
              <a:rPr sz="2000" spc="-117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spc="-170" dirty="0">
                <a:solidFill>
                  <a:srgbClr val="00002D"/>
                </a:solidFill>
                <a:latin typeface="Verdana"/>
                <a:cs typeface="Verdana"/>
              </a:rPr>
              <a:t>презентацій</a:t>
            </a:r>
            <a:endParaRPr sz="2000" dirty="0">
              <a:latin typeface="Verdana"/>
              <a:cs typeface="Verdana"/>
            </a:endParaRPr>
          </a:p>
          <a:p>
            <a:pPr marL="10583">
              <a:spcBef>
                <a:spcPts val="1787"/>
              </a:spcBef>
            </a:pPr>
            <a:r>
              <a:rPr sz="2000" spc="-212" dirty="0">
                <a:solidFill>
                  <a:srgbClr val="00002D"/>
                </a:solidFill>
                <a:latin typeface="Verdana"/>
                <a:cs typeface="Verdana"/>
              </a:rPr>
              <a:t>Генерація</a:t>
            </a:r>
            <a:r>
              <a:rPr sz="2000" spc="-167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spc="-67" dirty="0">
                <a:solidFill>
                  <a:srgbClr val="00002D"/>
                </a:solidFill>
                <a:latin typeface="Verdana"/>
                <a:cs typeface="Verdana"/>
              </a:rPr>
              <a:t>текстів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253779" y="1502791"/>
            <a:ext cx="3452283" cy="857072"/>
          </a:xfrm>
          <a:prstGeom prst="rect">
            <a:avLst/>
          </a:prstGeom>
        </p:spPr>
        <p:txBody>
          <a:bodyPr vert="horz" wrap="square" lIns="0" tIns="10583" rIns="0" bIns="0" rtlCol="0">
            <a:spAutoFit/>
          </a:bodyPr>
          <a:lstStyle/>
          <a:p>
            <a:pPr marL="10583">
              <a:spcBef>
                <a:spcPts val="83"/>
              </a:spcBef>
            </a:pPr>
            <a:r>
              <a:rPr sz="2000" u="sng" spc="-217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2"/>
              </a:rPr>
              <a:t>Wepik</a:t>
            </a:r>
            <a:r>
              <a:rPr sz="2000" spc="-217" dirty="0">
                <a:solidFill>
                  <a:srgbClr val="00002D"/>
                </a:solidFill>
                <a:latin typeface="Verdana"/>
                <a:cs typeface="Verdana"/>
              </a:rPr>
              <a:t>,</a:t>
            </a:r>
            <a:r>
              <a:rPr sz="2000" spc="-300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spc="-292" dirty="0" smtClean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u="sng" spc="-30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3"/>
              </a:rPr>
              <a:t>Gamma</a:t>
            </a:r>
            <a:endParaRPr sz="2000" dirty="0">
              <a:latin typeface="Verdana"/>
              <a:cs typeface="Verdana"/>
            </a:endParaRPr>
          </a:p>
          <a:p>
            <a:pPr marL="10583">
              <a:spcBef>
                <a:spcPts val="1787"/>
              </a:spcBef>
            </a:pPr>
            <a:r>
              <a:rPr sz="2000" u="sng" spc="-217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4"/>
              </a:rPr>
              <a:t>Kazka</a:t>
            </a:r>
            <a:r>
              <a:rPr sz="2000" u="sng" spc="-154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4"/>
              </a:rPr>
              <a:t> </a:t>
            </a:r>
            <a:r>
              <a:rPr sz="2000" u="sng" spc="-191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4"/>
              </a:rPr>
              <a:t>fun</a:t>
            </a:r>
            <a:r>
              <a:rPr sz="2000" spc="-191" dirty="0">
                <a:solidFill>
                  <a:srgbClr val="00002D"/>
                </a:solidFill>
                <a:latin typeface="Verdana"/>
                <a:cs typeface="Verdana"/>
              </a:rPr>
              <a:t>,</a:t>
            </a:r>
            <a:r>
              <a:rPr sz="2000" spc="-333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u="sng" spc="-175" dirty="0" smtClean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5"/>
              </a:rPr>
              <a:t>2txt</a:t>
            </a:r>
            <a:r>
              <a:rPr sz="2000" spc="-312" dirty="0" smtClean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48145" y="2749871"/>
            <a:ext cx="10105665" cy="2948990"/>
          </a:xfrm>
          <a:prstGeom prst="rect">
            <a:avLst/>
          </a:prstGeom>
        </p:spPr>
        <p:txBody>
          <a:bodyPr vert="horz" wrap="square" lIns="0" tIns="12170" rIns="0" bIns="0" rtlCol="0">
            <a:spAutoFit/>
          </a:bodyPr>
          <a:lstStyle/>
          <a:p>
            <a:pPr lvl="0">
              <a:spcBef>
                <a:spcPts val="95"/>
              </a:spcBef>
            </a:pPr>
            <a:r>
              <a:rPr lang="en-US" sz="2000" u="sng" spc="-217" dirty="0" smtClean="0">
                <a:solidFill>
                  <a:schemeClr val="accent1">
                    <a:lumMod val="75000"/>
                  </a:schemeClr>
                </a:solidFill>
                <a:uFill>
                  <a:solidFill>
                    <a:srgbClr val="0462C1"/>
                  </a:solidFill>
                </a:uFill>
                <a:latin typeface="Verdana" panose="020B0604030504040204" pitchFamily="34" charset="0"/>
                <a:ea typeface="Verdana" panose="020B0604030504040204" pitchFamily="34" charset="0"/>
                <a:cs typeface="Verdana"/>
              </a:rPr>
              <a:t>learningapps.org</a:t>
            </a:r>
            <a:r>
              <a:rPr lang="uk-UA" sz="2000" dirty="0" smtClean="0">
                <a:latin typeface="Verdana" panose="020B0604030504040204" pitchFamily="34" charset="0"/>
                <a:ea typeface="Verdana" panose="020B0604030504040204" pitchFamily="34" charset="0"/>
              </a:rPr>
              <a:t> — </a:t>
            </a:r>
            <a:r>
              <a:rPr lang="uk-UA" sz="2000" dirty="0">
                <a:latin typeface="Verdana" panose="020B0604030504040204" pitchFamily="34" charset="0"/>
                <a:ea typeface="Verdana" panose="020B0604030504040204" pitchFamily="34" charset="0"/>
              </a:rPr>
              <a:t>онлайн-ресурс для створення інтерактивних вправ та цікавих завдань. Він </a:t>
            </a:r>
            <a:r>
              <a:rPr lang="uk-UA" sz="2000" dirty="0" smtClean="0">
                <a:latin typeface="Verdana" panose="020B0604030504040204" pitchFamily="34" charset="0"/>
                <a:ea typeface="Verdana" panose="020B0604030504040204" pitchFamily="34" charset="0"/>
              </a:rPr>
              <a:t>заснований </a:t>
            </a:r>
            <a:r>
              <a:rPr lang="uk-UA" sz="2000" dirty="0">
                <a:latin typeface="Verdana" panose="020B0604030504040204" pitchFamily="34" charset="0"/>
                <a:ea typeface="Verdana" panose="020B0604030504040204" pitchFamily="34" charset="0"/>
              </a:rPr>
              <a:t>на принципах активного навчання, постачальник інноваційних освітніх технологій і рішень для навчальних планів, покладається на </a:t>
            </a:r>
            <a:r>
              <a:rPr lang="uk-UA" sz="2000" dirty="0" smtClean="0">
                <a:latin typeface="Verdana" panose="020B0604030504040204" pitchFamily="34" charset="0"/>
                <a:ea typeface="Verdana" panose="020B0604030504040204" pitchFamily="34" charset="0"/>
              </a:rPr>
              <a:t>ШІ</a:t>
            </a:r>
            <a:r>
              <a:rPr lang="en-US" sz="2000" dirty="0" smtClean="0"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  <a:endParaRPr lang="uk-UA" sz="2000" dirty="0" smtClean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lvl="0">
              <a:spcBef>
                <a:spcPts val="95"/>
              </a:spcBef>
            </a:pPr>
            <a:endParaRPr lang="uk-UA" sz="2000" dirty="0" smtClean="0">
              <a:latin typeface="Verdana" panose="020B0604030504040204" pitchFamily="34" charset="0"/>
              <a:ea typeface="Verdana" panose="020B0604030504040204" pitchFamily="34" charset="0"/>
              <a:cs typeface="Arial"/>
            </a:endParaRPr>
          </a:p>
          <a:p>
            <a:pPr>
              <a:spcBef>
                <a:spcPts val="304"/>
              </a:spcBef>
            </a:pPr>
            <a:r>
              <a:rPr lang="uk-UA" sz="2000" dirty="0" smtClean="0">
                <a:solidFill>
                  <a:srgbClr val="333333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Платформа </a:t>
            </a:r>
            <a:r>
              <a:rPr lang="en-US" sz="2000" u="sng" spc="-237" dirty="0" err="1" smtClean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6"/>
              </a:rPr>
              <a:t>wordwall</a:t>
            </a:r>
            <a:r>
              <a:rPr lang="uk-UA" sz="2000" dirty="0" smtClean="0">
                <a:solidFill>
                  <a:srgbClr val="333333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-  </a:t>
            </a:r>
            <a:r>
              <a:rPr lang="uk-UA" sz="2000" dirty="0">
                <a:solidFill>
                  <a:srgbClr val="333333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простий спосіб створення власних навчальних ресурсів</a:t>
            </a:r>
            <a:r>
              <a:rPr lang="uk-UA" sz="20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sz="2000" dirty="0">
              <a:latin typeface="Arial"/>
              <a:cs typeface="Arial"/>
            </a:endParaRPr>
          </a:p>
          <a:p>
            <a:pPr marR="84134" algn="ctr"/>
            <a:endParaRPr sz="2333" dirty="0">
              <a:latin typeface="Arial"/>
              <a:cs typeface="Arial"/>
            </a:endParaRPr>
          </a:p>
          <a:p>
            <a:pPr marL="214304">
              <a:spcBef>
                <a:spcPts val="887"/>
              </a:spcBef>
            </a:pPr>
            <a:endParaRPr sz="1667" dirty="0">
              <a:latin typeface="Verdana"/>
              <a:cs typeface="Verdana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00835" y="4669044"/>
            <a:ext cx="6574557" cy="2438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142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64445" y="508000"/>
            <a:ext cx="7163890" cy="566287"/>
          </a:xfrm>
          <a:prstGeom prst="rect">
            <a:avLst/>
          </a:prstGeom>
        </p:spPr>
        <p:txBody>
          <a:bodyPr vert="horz" wrap="square" lIns="0" tIns="12170" rIns="0" bIns="0" rtlCol="0" anchor="t">
            <a:spAutoFit/>
          </a:bodyPr>
          <a:lstStyle/>
          <a:p>
            <a:pPr marL="38098">
              <a:spcBef>
                <a:spcPts val="95"/>
              </a:spcBef>
            </a:pPr>
            <a:r>
              <a:rPr spc="-112" dirty="0"/>
              <a:t>Самостійна</a:t>
            </a:r>
            <a:r>
              <a:rPr spc="-92" dirty="0"/>
              <a:t> </a:t>
            </a:r>
            <a:r>
              <a:rPr spc="-58" dirty="0"/>
              <a:t>робота</a:t>
            </a:r>
            <a:r>
              <a:rPr spc="-92" dirty="0"/>
              <a:t> </a:t>
            </a:r>
            <a:r>
              <a:rPr spc="-133" dirty="0"/>
              <a:t>учнів</a:t>
            </a:r>
            <a:r>
              <a:rPr spc="-92" dirty="0"/>
              <a:t> </a:t>
            </a:r>
            <a:r>
              <a:rPr dirty="0"/>
              <a:t>із</a:t>
            </a:r>
            <a:r>
              <a:rPr spc="-92" dirty="0"/>
              <a:t> </a:t>
            </a:r>
            <a:r>
              <a:rPr spc="21" dirty="0"/>
              <a:t>ШІ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684530" y="1296669"/>
            <a:ext cx="4065588" cy="2151592"/>
            <a:chOff x="821436" y="1556003"/>
            <a:chExt cx="4878705" cy="2581910"/>
          </a:xfrm>
        </p:grpSpPr>
        <p:sp>
          <p:nvSpPr>
            <p:cNvPr id="4" name="object 4"/>
            <p:cNvSpPr/>
            <p:nvPr/>
          </p:nvSpPr>
          <p:spPr>
            <a:xfrm>
              <a:off x="832866" y="1567433"/>
              <a:ext cx="4855845" cy="2559050"/>
            </a:xfrm>
            <a:custGeom>
              <a:avLst/>
              <a:gdLst/>
              <a:ahLst/>
              <a:cxnLst/>
              <a:rect l="l" t="t" r="r" b="b"/>
              <a:pathLst>
                <a:path w="4855845" h="2559050">
                  <a:moveTo>
                    <a:pt x="4407154" y="0"/>
                  </a:moveTo>
                  <a:lnTo>
                    <a:pt x="448309" y="0"/>
                  </a:lnTo>
                  <a:lnTo>
                    <a:pt x="399456" y="2629"/>
                  </a:lnTo>
                  <a:lnTo>
                    <a:pt x="352128" y="10337"/>
                  </a:lnTo>
                  <a:lnTo>
                    <a:pt x="306597" y="22849"/>
                  </a:lnTo>
                  <a:lnTo>
                    <a:pt x="263139" y="39893"/>
                  </a:lnTo>
                  <a:lnTo>
                    <a:pt x="222026" y="61195"/>
                  </a:lnTo>
                  <a:lnTo>
                    <a:pt x="183531" y="86481"/>
                  </a:lnTo>
                  <a:lnTo>
                    <a:pt x="147927" y="115480"/>
                  </a:lnTo>
                  <a:lnTo>
                    <a:pt x="115489" y="147917"/>
                  </a:lnTo>
                  <a:lnTo>
                    <a:pt x="86489" y="183520"/>
                  </a:lnTo>
                  <a:lnTo>
                    <a:pt x="61200" y="222014"/>
                  </a:lnTo>
                  <a:lnTo>
                    <a:pt x="39897" y="263128"/>
                  </a:lnTo>
                  <a:lnTo>
                    <a:pt x="22852" y="306588"/>
                  </a:lnTo>
                  <a:lnTo>
                    <a:pt x="10338" y="352120"/>
                  </a:lnTo>
                  <a:lnTo>
                    <a:pt x="2630" y="399452"/>
                  </a:lnTo>
                  <a:lnTo>
                    <a:pt x="0" y="448310"/>
                  </a:lnTo>
                  <a:lnTo>
                    <a:pt x="0" y="2110486"/>
                  </a:lnTo>
                  <a:lnTo>
                    <a:pt x="2630" y="2159343"/>
                  </a:lnTo>
                  <a:lnTo>
                    <a:pt x="10338" y="2206675"/>
                  </a:lnTo>
                  <a:lnTo>
                    <a:pt x="22852" y="2252207"/>
                  </a:lnTo>
                  <a:lnTo>
                    <a:pt x="39897" y="2295667"/>
                  </a:lnTo>
                  <a:lnTo>
                    <a:pt x="61200" y="2336781"/>
                  </a:lnTo>
                  <a:lnTo>
                    <a:pt x="86489" y="2375275"/>
                  </a:lnTo>
                  <a:lnTo>
                    <a:pt x="115489" y="2410878"/>
                  </a:lnTo>
                  <a:lnTo>
                    <a:pt x="147927" y="2443315"/>
                  </a:lnTo>
                  <a:lnTo>
                    <a:pt x="183531" y="2472314"/>
                  </a:lnTo>
                  <a:lnTo>
                    <a:pt x="222026" y="2497600"/>
                  </a:lnTo>
                  <a:lnTo>
                    <a:pt x="263139" y="2518902"/>
                  </a:lnTo>
                  <a:lnTo>
                    <a:pt x="306597" y="2535946"/>
                  </a:lnTo>
                  <a:lnTo>
                    <a:pt x="352128" y="2548458"/>
                  </a:lnTo>
                  <a:lnTo>
                    <a:pt x="399456" y="2556166"/>
                  </a:lnTo>
                  <a:lnTo>
                    <a:pt x="448309" y="2558796"/>
                  </a:lnTo>
                  <a:lnTo>
                    <a:pt x="4407154" y="2558796"/>
                  </a:lnTo>
                  <a:lnTo>
                    <a:pt x="4456011" y="2556166"/>
                  </a:lnTo>
                  <a:lnTo>
                    <a:pt x="4503343" y="2548458"/>
                  </a:lnTo>
                  <a:lnTo>
                    <a:pt x="4548875" y="2535946"/>
                  </a:lnTo>
                  <a:lnTo>
                    <a:pt x="4592335" y="2518902"/>
                  </a:lnTo>
                  <a:lnTo>
                    <a:pt x="4633449" y="2497600"/>
                  </a:lnTo>
                  <a:lnTo>
                    <a:pt x="4671943" y="2472314"/>
                  </a:lnTo>
                  <a:lnTo>
                    <a:pt x="4707546" y="2443315"/>
                  </a:lnTo>
                  <a:lnTo>
                    <a:pt x="4739983" y="2410878"/>
                  </a:lnTo>
                  <a:lnTo>
                    <a:pt x="4768982" y="2375275"/>
                  </a:lnTo>
                  <a:lnTo>
                    <a:pt x="4794268" y="2336781"/>
                  </a:lnTo>
                  <a:lnTo>
                    <a:pt x="4815570" y="2295667"/>
                  </a:lnTo>
                  <a:lnTo>
                    <a:pt x="4832614" y="2252207"/>
                  </a:lnTo>
                  <a:lnTo>
                    <a:pt x="4845126" y="2206675"/>
                  </a:lnTo>
                  <a:lnTo>
                    <a:pt x="4852834" y="2159343"/>
                  </a:lnTo>
                  <a:lnTo>
                    <a:pt x="4855464" y="2110486"/>
                  </a:lnTo>
                  <a:lnTo>
                    <a:pt x="4855464" y="448310"/>
                  </a:lnTo>
                  <a:lnTo>
                    <a:pt x="4852834" y="399452"/>
                  </a:lnTo>
                  <a:lnTo>
                    <a:pt x="4845126" y="352120"/>
                  </a:lnTo>
                  <a:lnTo>
                    <a:pt x="4832614" y="306588"/>
                  </a:lnTo>
                  <a:lnTo>
                    <a:pt x="4815570" y="263128"/>
                  </a:lnTo>
                  <a:lnTo>
                    <a:pt x="4794268" y="222014"/>
                  </a:lnTo>
                  <a:lnTo>
                    <a:pt x="4768982" y="183520"/>
                  </a:lnTo>
                  <a:lnTo>
                    <a:pt x="4739983" y="147917"/>
                  </a:lnTo>
                  <a:lnTo>
                    <a:pt x="4707546" y="115480"/>
                  </a:lnTo>
                  <a:lnTo>
                    <a:pt x="4671943" y="86481"/>
                  </a:lnTo>
                  <a:lnTo>
                    <a:pt x="4633449" y="61195"/>
                  </a:lnTo>
                  <a:lnTo>
                    <a:pt x="4592335" y="39893"/>
                  </a:lnTo>
                  <a:lnTo>
                    <a:pt x="4548875" y="22849"/>
                  </a:lnTo>
                  <a:lnTo>
                    <a:pt x="4503343" y="10337"/>
                  </a:lnTo>
                  <a:lnTo>
                    <a:pt x="4456011" y="2629"/>
                  </a:lnTo>
                  <a:lnTo>
                    <a:pt x="4407154" y="0"/>
                  </a:lnTo>
                  <a:close/>
                </a:path>
              </a:pathLst>
            </a:custGeom>
            <a:solidFill>
              <a:srgbClr val="F3F3FF"/>
            </a:solidFill>
          </p:spPr>
          <p:txBody>
            <a:bodyPr wrap="square" lIns="0" tIns="0" rIns="0" bIns="0" rtlCol="0"/>
            <a:lstStyle/>
            <a:p>
              <a:endParaRPr sz="1500"/>
            </a:p>
          </p:txBody>
        </p:sp>
        <p:sp>
          <p:nvSpPr>
            <p:cNvPr id="5" name="object 5"/>
            <p:cNvSpPr/>
            <p:nvPr/>
          </p:nvSpPr>
          <p:spPr>
            <a:xfrm>
              <a:off x="832866" y="1567433"/>
              <a:ext cx="4855845" cy="2559050"/>
            </a:xfrm>
            <a:custGeom>
              <a:avLst/>
              <a:gdLst/>
              <a:ahLst/>
              <a:cxnLst/>
              <a:rect l="l" t="t" r="r" b="b"/>
              <a:pathLst>
                <a:path w="4855845" h="2559050">
                  <a:moveTo>
                    <a:pt x="0" y="448310"/>
                  </a:moveTo>
                  <a:lnTo>
                    <a:pt x="2630" y="399452"/>
                  </a:lnTo>
                  <a:lnTo>
                    <a:pt x="10338" y="352120"/>
                  </a:lnTo>
                  <a:lnTo>
                    <a:pt x="22852" y="306588"/>
                  </a:lnTo>
                  <a:lnTo>
                    <a:pt x="39897" y="263128"/>
                  </a:lnTo>
                  <a:lnTo>
                    <a:pt x="61200" y="222014"/>
                  </a:lnTo>
                  <a:lnTo>
                    <a:pt x="86489" y="183520"/>
                  </a:lnTo>
                  <a:lnTo>
                    <a:pt x="115489" y="147917"/>
                  </a:lnTo>
                  <a:lnTo>
                    <a:pt x="147927" y="115480"/>
                  </a:lnTo>
                  <a:lnTo>
                    <a:pt x="183531" y="86481"/>
                  </a:lnTo>
                  <a:lnTo>
                    <a:pt x="222026" y="61195"/>
                  </a:lnTo>
                  <a:lnTo>
                    <a:pt x="263139" y="39893"/>
                  </a:lnTo>
                  <a:lnTo>
                    <a:pt x="306597" y="22849"/>
                  </a:lnTo>
                  <a:lnTo>
                    <a:pt x="352128" y="10337"/>
                  </a:lnTo>
                  <a:lnTo>
                    <a:pt x="399456" y="2629"/>
                  </a:lnTo>
                  <a:lnTo>
                    <a:pt x="448309" y="0"/>
                  </a:lnTo>
                  <a:lnTo>
                    <a:pt x="4407154" y="0"/>
                  </a:lnTo>
                  <a:lnTo>
                    <a:pt x="4456011" y="2629"/>
                  </a:lnTo>
                  <a:lnTo>
                    <a:pt x="4503343" y="10337"/>
                  </a:lnTo>
                  <a:lnTo>
                    <a:pt x="4548875" y="22849"/>
                  </a:lnTo>
                  <a:lnTo>
                    <a:pt x="4592335" y="39893"/>
                  </a:lnTo>
                  <a:lnTo>
                    <a:pt x="4633449" y="61195"/>
                  </a:lnTo>
                  <a:lnTo>
                    <a:pt x="4671943" y="86481"/>
                  </a:lnTo>
                  <a:lnTo>
                    <a:pt x="4707546" y="115480"/>
                  </a:lnTo>
                  <a:lnTo>
                    <a:pt x="4739983" y="147917"/>
                  </a:lnTo>
                  <a:lnTo>
                    <a:pt x="4768982" y="183520"/>
                  </a:lnTo>
                  <a:lnTo>
                    <a:pt x="4794268" y="222014"/>
                  </a:lnTo>
                  <a:lnTo>
                    <a:pt x="4815570" y="263128"/>
                  </a:lnTo>
                  <a:lnTo>
                    <a:pt x="4832614" y="306588"/>
                  </a:lnTo>
                  <a:lnTo>
                    <a:pt x="4845126" y="352120"/>
                  </a:lnTo>
                  <a:lnTo>
                    <a:pt x="4852834" y="399452"/>
                  </a:lnTo>
                  <a:lnTo>
                    <a:pt x="4855464" y="448310"/>
                  </a:lnTo>
                  <a:lnTo>
                    <a:pt x="4855464" y="2110486"/>
                  </a:lnTo>
                  <a:lnTo>
                    <a:pt x="4852834" y="2159343"/>
                  </a:lnTo>
                  <a:lnTo>
                    <a:pt x="4845126" y="2206675"/>
                  </a:lnTo>
                  <a:lnTo>
                    <a:pt x="4832614" y="2252207"/>
                  </a:lnTo>
                  <a:lnTo>
                    <a:pt x="4815570" y="2295667"/>
                  </a:lnTo>
                  <a:lnTo>
                    <a:pt x="4794268" y="2336781"/>
                  </a:lnTo>
                  <a:lnTo>
                    <a:pt x="4768982" y="2375275"/>
                  </a:lnTo>
                  <a:lnTo>
                    <a:pt x="4739983" y="2410878"/>
                  </a:lnTo>
                  <a:lnTo>
                    <a:pt x="4707546" y="2443315"/>
                  </a:lnTo>
                  <a:lnTo>
                    <a:pt x="4671943" y="2472314"/>
                  </a:lnTo>
                  <a:lnTo>
                    <a:pt x="4633449" y="2497600"/>
                  </a:lnTo>
                  <a:lnTo>
                    <a:pt x="4592335" y="2518902"/>
                  </a:lnTo>
                  <a:lnTo>
                    <a:pt x="4548875" y="2535946"/>
                  </a:lnTo>
                  <a:lnTo>
                    <a:pt x="4503343" y="2548458"/>
                  </a:lnTo>
                  <a:lnTo>
                    <a:pt x="4456011" y="2556166"/>
                  </a:lnTo>
                  <a:lnTo>
                    <a:pt x="4407154" y="2558796"/>
                  </a:lnTo>
                  <a:lnTo>
                    <a:pt x="448309" y="2558796"/>
                  </a:lnTo>
                  <a:lnTo>
                    <a:pt x="399456" y="2556166"/>
                  </a:lnTo>
                  <a:lnTo>
                    <a:pt x="352128" y="2548458"/>
                  </a:lnTo>
                  <a:lnTo>
                    <a:pt x="306597" y="2535946"/>
                  </a:lnTo>
                  <a:lnTo>
                    <a:pt x="263139" y="2518902"/>
                  </a:lnTo>
                  <a:lnTo>
                    <a:pt x="222026" y="2497600"/>
                  </a:lnTo>
                  <a:lnTo>
                    <a:pt x="183531" y="2472314"/>
                  </a:lnTo>
                  <a:lnTo>
                    <a:pt x="147927" y="2443315"/>
                  </a:lnTo>
                  <a:lnTo>
                    <a:pt x="115489" y="2410878"/>
                  </a:lnTo>
                  <a:lnTo>
                    <a:pt x="86489" y="2375275"/>
                  </a:lnTo>
                  <a:lnTo>
                    <a:pt x="61200" y="2336781"/>
                  </a:lnTo>
                  <a:lnTo>
                    <a:pt x="39897" y="2295667"/>
                  </a:lnTo>
                  <a:lnTo>
                    <a:pt x="22852" y="2252207"/>
                  </a:lnTo>
                  <a:lnTo>
                    <a:pt x="10338" y="2206675"/>
                  </a:lnTo>
                  <a:lnTo>
                    <a:pt x="2630" y="2159343"/>
                  </a:lnTo>
                  <a:lnTo>
                    <a:pt x="0" y="2110486"/>
                  </a:lnTo>
                  <a:lnTo>
                    <a:pt x="0" y="448310"/>
                  </a:lnTo>
                  <a:close/>
                </a:path>
              </a:pathLst>
            </a:custGeom>
            <a:ln w="22860">
              <a:solidFill>
                <a:srgbClr val="00002D"/>
              </a:solidFill>
            </a:ln>
          </p:spPr>
          <p:txBody>
            <a:bodyPr wrap="square" lIns="0" tIns="0" rIns="0" bIns="0" rtlCol="0"/>
            <a:lstStyle/>
            <a:p>
              <a:endParaRPr sz="1500"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954109" y="1642446"/>
            <a:ext cx="3436938" cy="1597105"/>
          </a:xfrm>
          <a:prstGeom prst="rect">
            <a:avLst/>
          </a:prstGeom>
        </p:spPr>
        <p:txBody>
          <a:bodyPr vert="horz" wrap="square" lIns="0" tIns="90488" rIns="0" bIns="0" rtlCol="0">
            <a:spAutoFit/>
          </a:bodyPr>
          <a:lstStyle/>
          <a:p>
            <a:pPr marL="100538">
              <a:spcBef>
                <a:spcPts val="712"/>
              </a:spcBef>
            </a:pPr>
            <a:r>
              <a:rPr sz="2333" b="1" spc="-8" dirty="0">
                <a:solidFill>
                  <a:srgbClr val="2C4DF1"/>
                </a:solidFill>
                <a:latin typeface="Arial"/>
                <a:cs typeface="Arial"/>
              </a:rPr>
              <a:t>контенту</a:t>
            </a:r>
            <a:endParaRPr sz="2333">
              <a:latin typeface="Arial"/>
              <a:cs typeface="Arial"/>
            </a:endParaRPr>
          </a:p>
          <a:p>
            <a:pPr marL="10583" marR="4233">
              <a:lnSpc>
                <a:spcPct val="108400"/>
              </a:lnSpc>
              <a:spcBef>
                <a:spcPts val="296"/>
              </a:spcBef>
            </a:pPr>
            <a:r>
              <a:rPr sz="1667" spc="-137" dirty="0">
                <a:solidFill>
                  <a:srgbClr val="00002D"/>
                </a:solidFill>
                <a:latin typeface="Verdana"/>
                <a:cs typeface="Verdana"/>
              </a:rPr>
              <a:t>Учні</a:t>
            </a:r>
            <a:r>
              <a:rPr sz="1667" spc="-129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5" dirty="0">
                <a:solidFill>
                  <a:srgbClr val="00002D"/>
                </a:solidFill>
                <a:latin typeface="Verdana"/>
                <a:cs typeface="Verdana"/>
              </a:rPr>
              <a:t>можуть</a:t>
            </a:r>
            <a:r>
              <a:rPr sz="1667" spc="-187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0" dirty="0">
                <a:solidFill>
                  <a:srgbClr val="00002D"/>
                </a:solidFill>
                <a:latin typeface="Verdana"/>
                <a:cs typeface="Verdana"/>
              </a:rPr>
              <a:t>використовувати</a:t>
            </a:r>
            <a:r>
              <a:rPr sz="1667" spc="-108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242" dirty="0">
                <a:solidFill>
                  <a:srgbClr val="00002D"/>
                </a:solidFill>
                <a:latin typeface="Verdana"/>
                <a:cs typeface="Verdana"/>
              </a:rPr>
              <a:t>ШІ</a:t>
            </a:r>
            <a:r>
              <a:rPr sz="1667" spc="-104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12" dirty="0">
                <a:solidFill>
                  <a:srgbClr val="00002D"/>
                </a:solidFill>
                <a:latin typeface="Verdana"/>
                <a:cs typeface="Verdana"/>
              </a:rPr>
              <a:t>для </a:t>
            </a:r>
            <a:r>
              <a:rPr sz="1667" spc="-129" dirty="0">
                <a:solidFill>
                  <a:srgbClr val="00002D"/>
                </a:solidFill>
                <a:latin typeface="Verdana"/>
                <a:cs typeface="Verdana"/>
              </a:rPr>
              <a:t>генерації</a:t>
            </a:r>
            <a:r>
              <a:rPr sz="1667" spc="-112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62" dirty="0">
                <a:solidFill>
                  <a:srgbClr val="00002D"/>
                </a:solidFill>
                <a:latin typeface="Verdana"/>
                <a:cs typeface="Verdana"/>
              </a:rPr>
              <a:t>простих</a:t>
            </a:r>
            <a:r>
              <a:rPr sz="1667" spc="-129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67" dirty="0">
                <a:solidFill>
                  <a:srgbClr val="00002D"/>
                </a:solidFill>
                <a:latin typeface="Verdana"/>
                <a:cs typeface="Verdana"/>
              </a:rPr>
              <a:t>програм,</a:t>
            </a:r>
            <a:r>
              <a:rPr sz="1667" spc="-229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29" dirty="0">
                <a:solidFill>
                  <a:srgbClr val="00002D"/>
                </a:solidFill>
                <a:latin typeface="Verdana"/>
                <a:cs typeface="Verdana"/>
              </a:rPr>
              <a:t>проєктів, </a:t>
            </a:r>
            <a:r>
              <a:rPr sz="1667" spc="-146" dirty="0">
                <a:solidFill>
                  <a:srgbClr val="00002D"/>
                </a:solidFill>
                <a:latin typeface="Verdana"/>
                <a:cs typeface="Verdana"/>
              </a:rPr>
              <a:t>відео,</a:t>
            </a:r>
            <a:r>
              <a:rPr sz="1667" spc="-246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5" dirty="0">
                <a:solidFill>
                  <a:srgbClr val="00002D"/>
                </a:solidFill>
                <a:latin typeface="Verdana"/>
                <a:cs typeface="Verdana"/>
              </a:rPr>
              <a:t>музики,</a:t>
            </a:r>
            <a:r>
              <a:rPr sz="1667" spc="-267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42" dirty="0">
                <a:solidFill>
                  <a:srgbClr val="00002D"/>
                </a:solidFill>
                <a:latin typeface="Verdana"/>
                <a:cs typeface="Verdana"/>
              </a:rPr>
              <a:t>віршів,</a:t>
            </a:r>
            <a:r>
              <a:rPr sz="1667" spc="-242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21" dirty="0">
                <a:solidFill>
                  <a:srgbClr val="00002D"/>
                </a:solidFill>
                <a:latin typeface="Verdana"/>
                <a:cs typeface="Verdana"/>
              </a:rPr>
              <a:t>історій</a:t>
            </a:r>
            <a:r>
              <a:rPr sz="1667" spc="-125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21" dirty="0">
                <a:solidFill>
                  <a:srgbClr val="00002D"/>
                </a:solidFill>
                <a:latin typeface="Verdana"/>
                <a:cs typeface="Verdana"/>
              </a:rPr>
              <a:t>та </a:t>
            </a:r>
            <a:r>
              <a:rPr sz="1667" spc="-162" dirty="0">
                <a:solidFill>
                  <a:srgbClr val="00002D"/>
                </a:solidFill>
                <a:latin typeface="Verdana"/>
                <a:cs typeface="Verdana"/>
              </a:rPr>
              <a:t>інтерактивних</a:t>
            </a:r>
            <a:r>
              <a:rPr sz="1667" spc="-137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79" dirty="0">
                <a:solidFill>
                  <a:srgbClr val="00002D"/>
                </a:solidFill>
                <a:latin typeface="Verdana"/>
                <a:cs typeface="Verdana"/>
              </a:rPr>
              <a:t>презентацій.</a:t>
            </a:r>
            <a:endParaRPr sz="1667">
              <a:latin typeface="Verdana"/>
              <a:cs typeface="Verdana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4916169" y="1296669"/>
            <a:ext cx="4065588" cy="2151592"/>
            <a:chOff x="5899403" y="1556003"/>
            <a:chExt cx="4878705" cy="2581910"/>
          </a:xfrm>
        </p:grpSpPr>
        <p:sp>
          <p:nvSpPr>
            <p:cNvPr id="8" name="object 8"/>
            <p:cNvSpPr/>
            <p:nvPr/>
          </p:nvSpPr>
          <p:spPr>
            <a:xfrm>
              <a:off x="5910833" y="1567433"/>
              <a:ext cx="4855845" cy="2559050"/>
            </a:xfrm>
            <a:custGeom>
              <a:avLst/>
              <a:gdLst/>
              <a:ahLst/>
              <a:cxnLst/>
              <a:rect l="l" t="t" r="r" b="b"/>
              <a:pathLst>
                <a:path w="4855845" h="2559050">
                  <a:moveTo>
                    <a:pt x="4407154" y="0"/>
                  </a:moveTo>
                  <a:lnTo>
                    <a:pt x="448310" y="0"/>
                  </a:lnTo>
                  <a:lnTo>
                    <a:pt x="399452" y="2629"/>
                  </a:lnTo>
                  <a:lnTo>
                    <a:pt x="352120" y="10337"/>
                  </a:lnTo>
                  <a:lnTo>
                    <a:pt x="306588" y="22849"/>
                  </a:lnTo>
                  <a:lnTo>
                    <a:pt x="263128" y="39893"/>
                  </a:lnTo>
                  <a:lnTo>
                    <a:pt x="222014" y="61195"/>
                  </a:lnTo>
                  <a:lnTo>
                    <a:pt x="183520" y="86481"/>
                  </a:lnTo>
                  <a:lnTo>
                    <a:pt x="147917" y="115480"/>
                  </a:lnTo>
                  <a:lnTo>
                    <a:pt x="115480" y="147917"/>
                  </a:lnTo>
                  <a:lnTo>
                    <a:pt x="86481" y="183520"/>
                  </a:lnTo>
                  <a:lnTo>
                    <a:pt x="61195" y="222014"/>
                  </a:lnTo>
                  <a:lnTo>
                    <a:pt x="39893" y="263128"/>
                  </a:lnTo>
                  <a:lnTo>
                    <a:pt x="22849" y="306588"/>
                  </a:lnTo>
                  <a:lnTo>
                    <a:pt x="10337" y="352120"/>
                  </a:lnTo>
                  <a:lnTo>
                    <a:pt x="2629" y="399452"/>
                  </a:lnTo>
                  <a:lnTo>
                    <a:pt x="0" y="448310"/>
                  </a:lnTo>
                  <a:lnTo>
                    <a:pt x="0" y="2110486"/>
                  </a:lnTo>
                  <a:lnTo>
                    <a:pt x="2629" y="2159343"/>
                  </a:lnTo>
                  <a:lnTo>
                    <a:pt x="10337" y="2206675"/>
                  </a:lnTo>
                  <a:lnTo>
                    <a:pt x="22849" y="2252207"/>
                  </a:lnTo>
                  <a:lnTo>
                    <a:pt x="39893" y="2295667"/>
                  </a:lnTo>
                  <a:lnTo>
                    <a:pt x="61195" y="2336781"/>
                  </a:lnTo>
                  <a:lnTo>
                    <a:pt x="86481" y="2375275"/>
                  </a:lnTo>
                  <a:lnTo>
                    <a:pt x="115480" y="2410878"/>
                  </a:lnTo>
                  <a:lnTo>
                    <a:pt x="147917" y="2443315"/>
                  </a:lnTo>
                  <a:lnTo>
                    <a:pt x="183520" y="2472314"/>
                  </a:lnTo>
                  <a:lnTo>
                    <a:pt x="222014" y="2497600"/>
                  </a:lnTo>
                  <a:lnTo>
                    <a:pt x="263128" y="2518902"/>
                  </a:lnTo>
                  <a:lnTo>
                    <a:pt x="306588" y="2535946"/>
                  </a:lnTo>
                  <a:lnTo>
                    <a:pt x="352120" y="2548458"/>
                  </a:lnTo>
                  <a:lnTo>
                    <a:pt x="399452" y="2556166"/>
                  </a:lnTo>
                  <a:lnTo>
                    <a:pt x="448310" y="2558796"/>
                  </a:lnTo>
                  <a:lnTo>
                    <a:pt x="4407154" y="2558796"/>
                  </a:lnTo>
                  <a:lnTo>
                    <a:pt x="4456011" y="2556166"/>
                  </a:lnTo>
                  <a:lnTo>
                    <a:pt x="4503343" y="2548458"/>
                  </a:lnTo>
                  <a:lnTo>
                    <a:pt x="4548875" y="2535946"/>
                  </a:lnTo>
                  <a:lnTo>
                    <a:pt x="4592335" y="2518902"/>
                  </a:lnTo>
                  <a:lnTo>
                    <a:pt x="4633449" y="2497600"/>
                  </a:lnTo>
                  <a:lnTo>
                    <a:pt x="4671943" y="2472314"/>
                  </a:lnTo>
                  <a:lnTo>
                    <a:pt x="4707546" y="2443315"/>
                  </a:lnTo>
                  <a:lnTo>
                    <a:pt x="4739983" y="2410878"/>
                  </a:lnTo>
                  <a:lnTo>
                    <a:pt x="4768982" y="2375275"/>
                  </a:lnTo>
                  <a:lnTo>
                    <a:pt x="4794268" y="2336781"/>
                  </a:lnTo>
                  <a:lnTo>
                    <a:pt x="4815570" y="2295667"/>
                  </a:lnTo>
                  <a:lnTo>
                    <a:pt x="4832614" y="2252207"/>
                  </a:lnTo>
                  <a:lnTo>
                    <a:pt x="4845126" y="2206675"/>
                  </a:lnTo>
                  <a:lnTo>
                    <a:pt x="4852834" y="2159343"/>
                  </a:lnTo>
                  <a:lnTo>
                    <a:pt x="4855464" y="2110486"/>
                  </a:lnTo>
                  <a:lnTo>
                    <a:pt x="4855464" y="448310"/>
                  </a:lnTo>
                  <a:lnTo>
                    <a:pt x="4852834" y="399452"/>
                  </a:lnTo>
                  <a:lnTo>
                    <a:pt x="4845126" y="352120"/>
                  </a:lnTo>
                  <a:lnTo>
                    <a:pt x="4832614" y="306588"/>
                  </a:lnTo>
                  <a:lnTo>
                    <a:pt x="4815570" y="263128"/>
                  </a:lnTo>
                  <a:lnTo>
                    <a:pt x="4794268" y="222014"/>
                  </a:lnTo>
                  <a:lnTo>
                    <a:pt x="4768982" y="183520"/>
                  </a:lnTo>
                  <a:lnTo>
                    <a:pt x="4739983" y="147917"/>
                  </a:lnTo>
                  <a:lnTo>
                    <a:pt x="4707546" y="115480"/>
                  </a:lnTo>
                  <a:lnTo>
                    <a:pt x="4671943" y="86481"/>
                  </a:lnTo>
                  <a:lnTo>
                    <a:pt x="4633449" y="61195"/>
                  </a:lnTo>
                  <a:lnTo>
                    <a:pt x="4592335" y="39893"/>
                  </a:lnTo>
                  <a:lnTo>
                    <a:pt x="4548875" y="22849"/>
                  </a:lnTo>
                  <a:lnTo>
                    <a:pt x="4503343" y="10337"/>
                  </a:lnTo>
                  <a:lnTo>
                    <a:pt x="4456011" y="2629"/>
                  </a:lnTo>
                  <a:lnTo>
                    <a:pt x="4407154" y="0"/>
                  </a:lnTo>
                  <a:close/>
                </a:path>
              </a:pathLst>
            </a:custGeom>
            <a:solidFill>
              <a:srgbClr val="F3F3FF"/>
            </a:solidFill>
          </p:spPr>
          <p:txBody>
            <a:bodyPr wrap="square" lIns="0" tIns="0" rIns="0" bIns="0" rtlCol="0"/>
            <a:lstStyle/>
            <a:p>
              <a:endParaRPr sz="1500"/>
            </a:p>
          </p:txBody>
        </p:sp>
        <p:sp>
          <p:nvSpPr>
            <p:cNvPr id="9" name="object 9"/>
            <p:cNvSpPr/>
            <p:nvPr/>
          </p:nvSpPr>
          <p:spPr>
            <a:xfrm>
              <a:off x="5910833" y="1567433"/>
              <a:ext cx="4855845" cy="2559050"/>
            </a:xfrm>
            <a:custGeom>
              <a:avLst/>
              <a:gdLst/>
              <a:ahLst/>
              <a:cxnLst/>
              <a:rect l="l" t="t" r="r" b="b"/>
              <a:pathLst>
                <a:path w="4855845" h="2559050">
                  <a:moveTo>
                    <a:pt x="0" y="448310"/>
                  </a:moveTo>
                  <a:lnTo>
                    <a:pt x="2629" y="399452"/>
                  </a:lnTo>
                  <a:lnTo>
                    <a:pt x="10337" y="352120"/>
                  </a:lnTo>
                  <a:lnTo>
                    <a:pt x="22849" y="306588"/>
                  </a:lnTo>
                  <a:lnTo>
                    <a:pt x="39893" y="263128"/>
                  </a:lnTo>
                  <a:lnTo>
                    <a:pt x="61195" y="222014"/>
                  </a:lnTo>
                  <a:lnTo>
                    <a:pt x="86481" y="183520"/>
                  </a:lnTo>
                  <a:lnTo>
                    <a:pt x="115480" y="147917"/>
                  </a:lnTo>
                  <a:lnTo>
                    <a:pt x="147917" y="115480"/>
                  </a:lnTo>
                  <a:lnTo>
                    <a:pt x="183520" y="86481"/>
                  </a:lnTo>
                  <a:lnTo>
                    <a:pt x="222014" y="61195"/>
                  </a:lnTo>
                  <a:lnTo>
                    <a:pt x="263128" y="39893"/>
                  </a:lnTo>
                  <a:lnTo>
                    <a:pt x="306588" y="22849"/>
                  </a:lnTo>
                  <a:lnTo>
                    <a:pt x="352120" y="10337"/>
                  </a:lnTo>
                  <a:lnTo>
                    <a:pt x="399452" y="2629"/>
                  </a:lnTo>
                  <a:lnTo>
                    <a:pt x="448310" y="0"/>
                  </a:lnTo>
                  <a:lnTo>
                    <a:pt x="4407154" y="0"/>
                  </a:lnTo>
                  <a:lnTo>
                    <a:pt x="4456011" y="2629"/>
                  </a:lnTo>
                  <a:lnTo>
                    <a:pt x="4503343" y="10337"/>
                  </a:lnTo>
                  <a:lnTo>
                    <a:pt x="4548875" y="22849"/>
                  </a:lnTo>
                  <a:lnTo>
                    <a:pt x="4592335" y="39893"/>
                  </a:lnTo>
                  <a:lnTo>
                    <a:pt x="4633449" y="61195"/>
                  </a:lnTo>
                  <a:lnTo>
                    <a:pt x="4671943" y="86481"/>
                  </a:lnTo>
                  <a:lnTo>
                    <a:pt x="4707546" y="115480"/>
                  </a:lnTo>
                  <a:lnTo>
                    <a:pt x="4739983" y="147917"/>
                  </a:lnTo>
                  <a:lnTo>
                    <a:pt x="4768982" y="183520"/>
                  </a:lnTo>
                  <a:lnTo>
                    <a:pt x="4794268" y="222014"/>
                  </a:lnTo>
                  <a:lnTo>
                    <a:pt x="4815570" y="263128"/>
                  </a:lnTo>
                  <a:lnTo>
                    <a:pt x="4832614" y="306588"/>
                  </a:lnTo>
                  <a:lnTo>
                    <a:pt x="4845126" y="352120"/>
                  </a:lnTo>
                  <a:lnTo>
                    <a:pt x="4852834" y="399452"/>
                  </a:lnTo>
                  <a:lnTo>
                    <a:pt x="4855464" y="448310"/>
                  </a:lnTo>
                  <a:lnTo>
                    <a:pt x="4855464" y="2110486"/>
                  </a:lnTo>
                  <a:lnTo>
                    <a:pt x="4852834" y="2159343"/>
                  </a:lnTo>
                  <a:lnTo>
                    <a:pt x="4845126" y="2206675"/>
                  </a:lnTo>
                  <a:lnTo>
                    <a:pt x="4832614" y="2252207"/>
                  </a:lnTo>
                  <a:lnTo>
                    <a:pt x="4815570" y="2295667"/>
                  </a:lnTo>
                  <a:lnTo>
                    <a:pt x="4794268" y="2336781"/>
                  </a:lnTo>
                  <a:lnTo>
                    <a:pt x="4768982" y="2375275"/>
                  </a:lnTo>
                  <a:lnTo>
                    <a:pt x="4739983" y="2410878"/>
                  </a:lnTo>
                  <a:lnTo>
                    <a:pt x="4707546" y="2443315"/>
                  </a:lnTo>
                  <a:lnTo>
                    <a:pt x="4671943" y="2472314"/>
                  </a:lnTo>
                  <a:lnTo>
                    <a:pt x="4633449" y="2497600"/>
                  </a:lnTo>
                  <a:lnTo>
                    <a:pt x="4592335" y="2518902"/>
                  </a:lnTo>
                  <a:lnTo>
                    <a:pt x="4548875" y="2535946"/>
                  </a:lnTo>
                  <a:lnTo>
                    <a:pt x="4503343" y="2548458"/>
                  </a:lnTo>
                  <a:lnTo>
                    <a:pt x="4456011" y="2556166"/>
                  </a:lnTo>
                  <a:lnTo>
                    <a:pt x="4407154" y="2558796"/>
                  </a:lnTo>
                  <a:lnTo>
                    <a:pt x="448310" y="2558796"/>
                  </a:lnTo>
                  <a:lnTo>
                    <a:pt x="399452" y="2556166"/>
                  </a:lnTo>
                  <a:lnTo>
                    <a:pt x="352120" y="2548458"/>
                  </a:lnTo>
                  <a:lnTo>
                    <a:pt x="306588" y="2535946"/>
                  </a:lnTo>
                  <a:lnTo>
                    <a:pt x="263128" y="2518902"/>
                  </a:lnTo>
                  <a:lnTo>
                    <a:pt x="222014" y="2497600"/>
                  </a:lnTo>
                  <a:lnTo>
                    <a:pt x="183520" y="2472314"/>
                  </a:lnTo>
                  <a:lnTo>
                    <a:pt x="147917" y="2443315"/>
                  </a:lnTo>
                  <a:lnTo>
                    <a:pt x="115480" y="2410878"/>
                  </a:lnTo>
                  <a:lnTo>
                    <a:pt x="86481" y="2375275"/>
                  </a:lnTo>
                  <a:lnTo>
                    <a:pt x="61195" y="2336781"/>
                  </a:lnTo>
                  <a:lnTo>
                    <a:pt x="39893" y="2295667"/>
                  </a:lnTo>
                  <a:lnTo>
                    <a:pt x="22849" y="2252207"/>
                  </a:lnTo>
                  <a:lnTo>
                    <a:pt x="10337" y="2206675"/>
                  </a:lnTo>
                  <a:lnTo>
                    <a:pt x="2629" y="2159343"/>
                  </a:lnTo>
                  <a:lnTo>
                    <a:pt x="0" y="2110486"/>
                  </a:lnTo>
                  <a:lnTo>
                    <a:pt x="0" y="448310"/>
                  </a:lnTo>
                  <a:close/>
                </a:path>
              </a:pathLst>
            </a:custGeom>
            <a:ln w="22860">
              <a:solidFill>
                <a:srgbClr val="00002D"/>
              </a:solidFill>
            </a:ln>
          </p:spPr>
          <p:txBody>
            <a:bodyPr wrap="square" lIns="0" tIns="0" rIns="0" bIns="0" rtlCol="0"/>
            <a:lstStyle/>
            <a:p>
              <a:endParaRPr sz="1500"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962999" y="1445047"/>
            <a:ext cx="6619346" cy="369161"/>
          </a:xfrm>
          <a:prstGeom prst="rect">
            <a:avLst/>
          </a:prstGeom>
        </p:spPr>
        <p:txBody>
          <a:bodyPr vert="horz" wrap="square" lIns="0" tIns="10054" rIns="0" bIns="0" rtlCol="0">
            <a:spAutoFit/>
          </a:bodyPr>
          <a:lstStyle/>
          <a:p>
            <a:pPr marL="10583">
              <a:spcBef>
                <a:spcPts val="79"/>
              </a:spcBef>
              <a:tabLst>
                <a:tab pos="4242159" algn="l"/>
              </a:tabLst>
            </a:pPr>
            <a:r>
              <a:rPr sz="2333" b="1" spc="-79" dirty="0">
                <a:solidFill>
                  <a:srgbClr val="2C4DF1"/>
                </a:solidFill>
                <a:latin typeface="Arial"/>
                <a:cs typeface="Arial"/>
              </a:rPr>
              <a:t>Створення</a:t>
            </a:r>
            <a:r>
              <a:rPr sz="2333" b="1" spc="-33" dirty="0">
                <a:solidFill>
                  <a:srgbClr val="2C4DF1"/>
                </a:solidFill>
                <a:latin typeface="Arial"/>
                <a:cs typeface="Arial"/>
              </a:rPr>
              <a:t> </a:t>
            </a:r>
            <a:r>
              <a:rPr sz="2333" b="1" spc="-8" dirty="0">
                <a:solidFill>
                  <a:srgbClr val="2C4DF1"/>
                </a:solidFill>
                <a:latin typeface="Arial"/>
                <a:cs typeface="Arial"/>
              </a:rPr>
              <a:t>власного</a:t>
            </a:r>
            <a:r>
              <a:rPr sz="2333" b="1" dirty="0">
                <a:solidFill>
                  <a:srgbClr val="2C4DF1"/>
                </a:solidFill>
                <a:latin typeface="Arial"/>
                <a:cs typeface="Arial"/>
              </a:rPr>
              <a:t>	</a:t>
            </a:r>
            <a:r>
              <a:rPr sz="2333" b="1" spc="-87" dirty="0">
                <a:solidFill>
                  <a:srgbClr val="005F97"/>
                </a:solidFill>
                <a:latin typeface="Arial"/>
                <a:cs typeface="Arial"/>
              </a:rPr>
              <a:t>Моделювання</a:t>
            </a:r>
            <a:r>
              <a:rPr sz="2333" b="1" spc="-4" dirty="0">
                <a:solidFill>
                  <a:srgbClr val="005F97"/>
                </a:solidFill>
                <a:latin typeface="Arial"/>
                <a:cs typeface="Arial"/>
              </a:rPr>
              <a:t> </a:t>
            </a:r>
            <a:r>
              <a:rPr sz="2333" b="1" spc="-21" dirty="0">
                <a:solidFill>
                  <a:srgbClr val="005F97"/>
                </a:solidFill>
                <a:latin typeface="Arial"/>
                <a:cs typeface="Arial"/>
              </a:rPr>
              <a:t>та</a:t>
            </a:r>
            <a:endParaRPr sz="2333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195147" y="1642446"/>
            <a:ext cx="3271308" cy="1597105"/>
          </a:xfrm>
          <a:prstGeom prst="rect">
            <a:avLst/>
          </a:prstGeom>
        </p:spPr>
        <p:txBody>
          <a:bodyPr vert="horz" wrap="square" lIns="0" tIns="90488" rIns="0" bIns="0" rtlCol="0">
            <a:spAutoFit/>
          </a:bodyPr>
          <a:lstStyle/>
          <a:p>
            <a:pPr marL="10583">
              <a:spcBef>
                <a:spcPts val="712"/>
              </a:spcBef>
            </a:pPr>
            <a:r>
              <a:rPr sz="2333" b="1" spc="-8" dirty="0">
                <a:solidFill>
                  <a:srgbClr val="005F97"/>
                </a:solidFill>
                <a:latin typeface="Arial"/>
                <a:cs typeface="Arial"/>
              </a:rPr>
              <a:t>симуляції</a:t>
            </a:r>
            <a:endParaRPr sz="2333">
              <a:latin typeface="Arial"/>
              <a:cs typeface="Arial"/>
            </a:endParaRPr>
          </a:p>
          <a:p>
            <a:pPr marL="10583" marR="4233">
              <a:lnSpc>
                <a:spcPct val="108400"/>
              </a:lnSpc>
              <a:spcBef>
                <a:spcPts val="296"/>
              </a:spcBef>
            </a:pPr>
            <a:r>
              <a:rPr sz="1667" spc="-170" dirty="0">
                <a:solidFill>
                  <a:srgbClr val="00002D"/>
                </a:solidFill>
                <a:latin typeface="Verdana"/>
                <a:cs typeface="Verdana"/>
              </a:rPr>
              <a:t>Інструменти</a:t>
            </a:r>
            <a:r>
              <a:rPr sz="1667" spc="-100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242" dirty="0">
                <a:solidFill>
                  <a:srgbClr val="00002D"/>
                </a:solidFill>
                <a:latin typeface="Verdana"/>
                <a:cs typeface="Verdana"/>
              </a:rPr>
              <a:t>ШІ</a:t>
            </a:r>
            <a:r>
              <a:rPr sz="1667" spc="-95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5" dirty="0">
                <a:solidFill>
                  <a:srgbClr val="00002D"/>
                </a:solidFill>
                <a:latin typeface="Verdana"/>
                <a:cs typeface="Verdana"/>
              </a:rPr>
              <a:t>дозволяють</a:t>
            </a:r>
            <a:r>
              <a:rPr sz="1667" spc="-154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21" dirty="0">
                <a:solidFill>
                  <a:srgbClr val="00002D"/>
                </a:solidFill>
                <a:latin typeface="Verdana"/>
                <a:cs typeface="Verdana"/>
              </a:rPr>
              <a:t>учням </a:t>
            </a:r>
            <a:r>
              <a:rPr sz="1667" spc="-167" dirty="0">
                <a:solidFill>
                  <a:srgbClr val="00002D"/>
                </a:solidFill>
                <a:latin typeface="Verdana"/>
                <a:cs typeface="Verdana"/>
              </a:rPr>
              <a:t>створювати</a:t>
            </a:r>
            <a:r>
              <a:rPr sz="1667" spc="-83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0" dirty="0">
                <a:solidFill>
                  <a:srgbClr val="00002D"/>
                </a:solidFill>
                <a:latin typeface="Verdana"/>
                <a:cs typeface="Verdana"/>
              </a:rPr>
              <a:t>симулятори</a:t>
            </a:r>
            <a:r>
              <a:rPr sz="1667" spc="-100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87" dirty="0">
                <a:solidFill>
                  <a:srgbClr val="00002D"/>
                </a:solidFill>
                <a:latin typeface="Verdana"/>
                <a:cs typeface="Verdana"/>
              </a:rPr>
              <a:t>впливу</a:t>
            </a:r>
            <a:r>
              <a:rPr sz="1667" spc="-154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21" dirty="0">
                <a:solidFill>
                  <a:srgbClr val="00002D"/>
                </a:solidFill>
                <a:latin typeface="Verdana"/>
                <a:cs typeface="Verdana"/>
              </a:rPr>
              <a:t>на </a:t>
            </a:r>
            <a:r>
              <a:rPr sz="1667" spc="-179" dirty="0">
                <a:solidFill>
                  <a:srgbClr val="00002D"/>
                </a:solidFill>
                <a:latin typeface="Verdana"/>
                <a:cs typeface="Verdana"/>
              </a:rPr>
              <a:t>навколишнє</a:t>
            </a:r>
            <a:r>
              <a:rPr sz="1667" spc="-83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0" dirty="0">
                <a:solidFill>
                  <a:srgbClr val="00002D"/>
                </a:solidFill>
                <a:latin typeface="Verdana"/>
                <a:cs typeface="Verdana"/>
              </a:rPr>
              <a:t>середовище,</a:t>
            </a:r>
            <a:r>
              <a:rPr sz="1667" spc="-229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29" dirty="0">
                <a:solidFill>
                  <a:srgbClr val="00002D"/>
                </a:solidFill>
                <a:latin typeface="Verdana"/>
                <a:cs typeface="Verdana"/>
              </a:rPr>
              <a:t>історичні </a:t>
            </a:r>
            <a:r>
              <a:rPr sz="1667" spc="-150" dirty="0">
                <a:solidFill>
                  <a:srgbClr val="00002D"/>
                </a:solidFill>
                <a:latin typeface="Verdana"/>
                <a:cs typeface="Verdana"/>
              </a:rPr>
              <a:t>реконструкції</a:t>
            </a:r>
            <a:r>
              <a:rPr sz="1667" spc="-137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9" dirty="0">
                <a:solidFill>
                  <a:srgbClr val="00002D"/>
                </a:solidFill>
                <a:latin typeface="Verdana"/>
                <a:cs typeface="Verdana"/>
              </a:rPr>
              <a:t>та</a:t>
            </a:r>
            <a:r>
              <a:rPr sz="1667" spc="-87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54" dirty="0">
                <a:solidFill>
                  <a:srgbClr val="00002D"/>
                </a:solidFill>
                <a:latin typeface="Verdana"/>
                <a:cs typeface="Verdana"/>
              </a:rPr>
              <a:t>віртуальні</a:t>
            </a:r>
            <a:r>
              <a:rPr sz="1667" spc="-121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8" dirty="0">
                <a:solidFill>
                  <a:srgbClr val="00002D"/>
                </a:solidFill>
                <a:latin typeface="Verdana"/>
                <a:cs typeface="Verdana"/>
              </a:rPr>
              <a:t>тури.</a:t>
            </a:r>
            <a:endParaRPr sz="1667">
              <a:latin typeface="Verdana"/>
              <a:cs typeface="Verdana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684530" y="3995419"/>
            <a:ext cx="4065588" cy="2023533"/>
            <a:chOff x="821436" y="4794503"/>
            <a:chExt cx="4878705" cy="2428240"/>
          </a:xfrm>
        </p:grpSpPr>
        <p:sp>
          <p:nvSpPr>
            <p:cNvPr id="13" name="object 13"/>
            <p:cNvSpPr/>
            <p:nvPr/>
          </p:nvSpPr>
          <p:spPr>
            <a:xfrm>
              <a:off x="832866" y="4805933"/>
              <a:ext cx="4855845" cy="2405380"/>
            </a:xfrm>
            <a:custGeom>
              <a:avLst/>
              <a:gdLst/>
              <a:ahLst/>
              <a:cxnLst/>
              <a:rect l="l" t="t" r="r" b="b"/>
              <a:pathLst>
                <a:path w="4855845" h="2405379">
                  <a:moveTo>
                    <a:pt x="4434205" y="0"/>
                  </a:moveTo>
                  <a:lnTo>
                    <a:pt x="421284" y="0"/>
                  </a:lnTo>
                  <a:lnTo>
                    <a:pt x="372154" y="2833"/>
                  </a:lnTo>
                  <a:lnTo>
                    <a:pt x="324689" y="11125"/>
                  </a:lnTo>
                  <a:lnTo>
                    <a:pt x="279204" y="24557"/>
                  </a:lnTo>
                  <a:lnTo>
                    <a:pt x="236016" y="42815"/>
                  </a:lnTo>
                  <a:lnTo>
                    <a:pt x="195441" y="65582"/>
                  </a:lnTo>
                  <a:lnTo>
                    <a:pt x="157794" y="92543"/>
                  </a:lnTo>
                  <a:lnTo>
                    <a:pt x="123393" y="123380"/>
                  </a:lnTo>
                  <a:lnTo>
                    <a:pt x="92553" y="157779"/>
                  </a:lnTo>
                  <a:lnTo>
                    <a:pt x="65590" y="195423"/>
                  </a:lnTo>
                  <a:lnTo>
                    <a:pt x="42820" y="235995"/>
                  </a:lnTo>
                  <a:lnTo>
                    <a:pt x="24560" y="279182"/>
                  </a:lnTo>
                  <a:lnTo>
                    <a:pt x="11126" y="324665"/>
                  </a:lnTo>
                  <a:lnTo>
                    <a:pt x="2834" y="372129"/>
                  </a:lnTo>
                  <a:lnTo>
                    <a:pt x="0" y="421258"/>
                  </a:lnTo>
                  <a:lnTo>
                    <a:pt x="0" y="1983613"/>
                  </a:lnTo>
                  <a:lnTo>
                    <a:pt x="2834" y="2032737"/>
                  </a:lnTo>
                  <a:lnTo>
                    <a:pt x="11126" y="2080198"/>
                  </a:lnTo>
                  <a:lnTo>
                    <a:pt x="24560" y="2125679"/>
                  </a:lnTo>
                  <a:lnTo>
                    <a:pt x="42820" y="2168864"/>
                  </a:lnTo>
                  <a:lnTo>
                    <a:pt x="65590" y="2209437"/>
                  </a:lnTo>
                  <a:lnTo>
                    <a:pt x="92553" y="2247082"/>
                  </a:lnTo>
                  <a:lnTo>
                    <a:pt x="123393" y="2281481"/>
                  </a:lnTo>
                  <a:lnTo>
                    <a:pt x="157794" y="2312320"/>
                  </a:lnTo>
                  <a:lnTo>
                    <a:pt x="195441" y="2339283"/>
                  </a:lnTo>
                  <a:lnTo>
                    <a:pt x="236016" y="2362051"/>
                  </a:lnTo>
                  <a:lnTo>
                    <a:pt x="279204" y="2380311"/>
                  </a:lnTo>
                  <a:lnTo>
                    <a:pt x="324689" y="2393745"/>
                  </a:lnTo>
                  <a:lnTo>
                    <a:pt x="372154" y="2402037"/>
                  </a:lnTo>
                  <a:lnTo>
                    <a:pt x="421284" y="2404872"/>
                  </a:lnTo>
                  <a:lnTo>
                    <a:pt x="4434205" y="2404872"/>
                  </a:lnTo>
                  <a:lnTo>
                    <a:pt x="4483334" y="2402037"/>
                  </a:lnTo>
                  <a:lnTo>
                    <a:pt x="4530798" y="2393745"/>
                  </a:lnTo>
                  <a:lnTo>
                    <a:pt x="4576281" y="2380311"/>
                  </a:lnTo>
                  <a:lnTo>
                    <a:pt x="4619468" y="2362051"/>
                  </a:lnTo>
                  <a:lnTo>
                    <a:pt x="4660040" y="2339283"/>
                  </a:lnTo>
                  <a:lnTo>
                    <a:pt x="4697684" y="2312320"/>
                  </a:lnTo>
                  <a:lnTo>
                    <a:pt x="4732083" y="2281481"/>
                  </a:lnTo>
                  <a:lnTo>
                    <a:pt x="4762920" y="2247082"/>
                  </a:lnTo>
                  <a:lnTo>
                    <a:pt x="4789881" y="2209437"/>
                  </a:lnTo>
                  <a:lnTo>
                    <a:pt x="4812648" y="2168864"/>
                  </a:lnTo>
                  <a:lnTo>
                    <a:pt x="4830906" y="2125679"/>
                  </a:lnTo>
                  <a:lnTo>
                    <a:pt x="4844338" y="2080198"/>
                  </a:lnTo>
                  <a:lnTo>
                    <a:pt x="4852630" y="2032737"/>
                  </a:lnTo>
                  <a:lnTo>
                    <a:pt x="4855464" y="1983613"/>
                  </a:lnTo>
                  <a:lnTo>
                    <a:pt x="4855464" y="421258"/>
                  </a:lnTo>
                  <a:lnTo>
                    <a:pt x="4852630" y="372129"/>
                  </a:lnTo>
                  <a:lnTo>
                    <a:pt x="4844338" y="324665"/>
                  </a:lnTo>
                  <a:lnTo>
                    <a:pt x="4830906" y="279182"/>
                  </a:lnTo>
                  <a:lnTo>
                    <a:pt x="4812648" y="235995"/>
                  </a:lnTo>
                  <a:lnTo>
                    <a:pt x="4789881" y="195423"/>
                  </a:lnTo>
                  <a:lnTo>
                    <a:pt x="4762920" y="157779"/>
                  </a:lnTo>
                  <a:lnTo>
                    <a:pt x="4732083" y="123380"/>
                  </a:lnTo>
                  <a:lnTo>
                    <a:pt x="4697684" y="92543"/>
                  </a:lnTo>
                  <a:lnTo>
                    <a:pt x="4660040" y="65582"/>
                  </a:lnTo>
                  <a:lnTo>
                    <a:pt x="4619468" y="42815"/>
                  </a:lnTo>
                  <a:lnTo>
                    <a:pt x="4576281" y="24557"/>
                  </a:lnTo>
                  <a:lnTo>
                    <a:pt x="4530798" y="11125"/>
                  </a:lnTo>
                  <a:lnTo>
                    <a:pt x="4483334" y="2833"/>
                  </a:lnTo>
                  <a:lnTo>
                    <a:pt x="4434205" y="0"/>
                  </a:lnTo>
                  <a:close/>
                </a:path>
              </a:pathLst>
            </a:custGeom>
            <a:solidFill>
              <a:srgbClr val="F3F3FF"/>
            </a:solidFill>
          </p:spPr>
          <p:txBody>
            <a:bodyPr wrap="square" lIns="0" tIns="0" rIns="0" bIns="0" rtlCol="0"/>
            <a:lstStyle/>
            <a:p>
              <a:endParaRPr sz="1500"/>
            </a:p>
          </p:txBody>
        </p:sp>
        <p:sp>
          <p:nvSpPr>
            <p:cNvPr id="14" name="object 14"/>
            <p:cNvSpPr/>
            <p:nvPr/>
          </p:nvSpPr>
          <p:spPr>
            <a:xfrm>
              <a:off x="832866" y="4805933"/>
              <a:ext cx="4855845" cy="2405380"/>
            </a:xfrm>
            <a:custGeom>
              <a:avLst/>
              <a:gdLst/>
              <a:ahLst/>
              <a:cxnLst/>
              <a:rect l="l" t="t" r="r" b="b"/>
              <a:pathLst>
                <a:path w="4855845" h="2405379">
                  <a:moveTo>
                    <a:pt x="0" y="421258"/>
                  </a:moveTo>
                  <a:lnTo>
                    <a:pt x="2834" y="372129"/>
                  </a:lnTo>
                  <a:lnTo>
                    <a:pt x="11126" y="324665"/>
                  </a:lnTo>
                  <a:lnTo>
                    <a:pt x="24560" y="279182"/>
                  </a:lnTo>
                  <a:lnTo>
                    <a:pt x="42820" y="235995"/>
                  </a:lnTo>
                  <a:lnTo>
                    <a:pt x="65590" y="195423"/>
                  </a:lnTo>
                  <a:lnTo>
                    <a:pt x="92553" y="157779"/>
                  </a:lnTo>
                  <a:lnTo>
                    <a:pt x="123393" y="123380"/>
                  </a:lnTo>
                  <a:lnTo>
                    <a:pt x="157794" y="92543"/>
                  </a:lnTo>
                  <a:lnTo>
                    <a:pt x="195441" y="65582"/>
                  </a:lnTo>
                  <a:lnTo>
                    <a:pt x="236016" y="42815"/>
                  </a:lnTo>
                  <a:lnTo>
                    <a:pt x="279204" y="24557"/>
                  </a:lnTo>
                  <a:lnTo>
                    <a:pt x="324689" y="11125"/>
                  </a:lnTo>
                  <a:lnTo>
                    <a:pt x="372154" y="2833"/>
                  </a:lnTo>
                  <a:lnTo>
                    <a:pt x="421284" y="0"/>
                  </a:lnTo>
                  <a:lnTo>
                    <a:pt x="4434205" y="0"/>
                  </a:lnTo>
                  <a:lnTo>
                    <a:pt x="4483334" y="2833"/>
                  </a:lnTo>
                  <a:lnTo>
                    <a:pt x="4530798" y="11125"/>
                  </a:lnTo>
                  <a:lnTo>
                    <a:pt x="4576281" y="24557"/>
                  </a:lnTo>
                  <a:lnTo>
                    <a:pt x="4619468" y="42815"/>
                  </a:lnTo>
                  <a:lnTo>
                    <a:pt x="4660040" y="65582"/>
                  </a:lnTo>
                  <a:lnTo>
                    <a:pt x="4697684" y="92543"/>
                  </a:lnTo>
                  <a:lnTo>
                    <a:pt x="4732083" y="123380"/>
                  </a:lnTo>
                  <a:lnTo>
                    <a:pt x="4762920" y="157779"/>
                  </a:lnTo>
                  <a:lnTo>
                    <a:pt x="4789881" y="195423"/>
                  </a:lnTo>
                  <a:lnTo>
                    <a:pt x="4812648" y="235995"/>
                  </a:lnTo>
                  <a:lnTo>
                    <a:pt x="4830906" y="279182"/>
                  </a:lnTo>
                  <a:lnTo>
                    <a:pt x="4844338" y="324665"/>
                  </a:lnTo>
                  <a:lnTo>
                    <a:pt x="4852630" y="372129"/>
                  </a:lnTo>
                  <a:lnTo>
                    <a:pt x="4855464" y="421258"/>
                  </a:lnTo>
                  <a:lnTo>
                    <a:pt x="4855464" y="1983613"/>
                  </a:lnTo>
                  <a:lnTo>
                    <a:pt x="4852630" y="2032737"/>
                  </a:lnTo>
                  <a:lnTo>
                    <a:pt x="4844338" y="2080198"/>
                  </a:lnTo>
                  <a:lnTo>
                    <a:pt x="4830906" y="2125679"/>
                  </a:lnTo>
                  <a:lnTo>
                    <a:pt x="4812648" y="2168864"/>
                  </a:lnTo>
                  <a:lnTo>
                    <a:pt x="4789881" y="2209437"/>
                  </a:lnTo>
                  <a:lnTo>
                    <a:pt x="4762920" y="2247082"/>
                  </a:lnTo>
                  <a:lnTo>
                    <a:pt x="4732083" y="2281481"/>
                  </a:lnTo>
                  <a:lnTo>
                    <a:pt x="4697684" y="2312320"/>
                  </a:lnTo>
                  <a:lnTo>
                    <a:pt x="4660040" y="2339283"/>
                  </a:lnTo>
                  <a:lnTo>
                    <a:pt x="4619468" y="2362051"/>
                  </a:lnTo>
                  <a:lnTo>
                    <a:pt x="4576281" y="2380311"/>
                  </a:lnTo>
                  <a:lnTo>
                    <a:pt x="4530798" y="2393745"/>
                  </a:lnTo>
                  <a:lnTo>
                    <a:pt x="4483334" y="2402037"/>
                  </a:lnTo>
                  <a:lnTo>
                    <a:pt x="4434205" y="2404872"/>
                  </a:lnTo>
                  <a:lnTo>
                    <a:pt x="421284" y="2404872"/>
                  </a:lnTo>
                  <a:lnTo>
                    <a:pt x="372154" y="2402037"/>
                  </a:lnTo>
                  <a:lnTo>
                    <a:pt x="324689" y="2393745"/>
                  </a:lnTo>
                  <a:lnTo>
                    <a:pt x="279204" y="2380311"/>
                  </a:lnTo>
                  <a:lnTo>
                    <a:pt x="236016" y="2362051"/>
                  </a:lnTo>
                  <a:lnTo>
                    <a:pt x="195441" y="2339283"/>
                  </a:lnTo>
                  <a:lnTo>
                    <a:pt x="157794" y="2312320"/>
                  </a:lnTo>
                  <a:lnTo>
                    <a:pt x="123393" y="2281481"/>
                  </a:lnTo>
                  <a:lnTo>
                    <a:pt x="92553" y="2247082"/>
                  </a:lnTo>
                  <a:lnTo>
                    <a:pt x="65590" y="2209437"/>
                  </a:lnTo>
                  <a:lnTo>
                    <a:pt x="42820" y="2168864"/>
                  </a:lnTo>
                  <a:lnTo>
                    <a:pt x="24560" y="2125679"/>
                  </a:lnTo>
                  <a:lnTo>
                    <a:pt x="11126" y="2080198"/>
                  </a:lnTo>
                  <a:lnTo>
                    <a:pt x="2834" y="2032737"/>
                  </a:lnTo>
                  <a:lnTo>
                    <a:pt x="0" y="1983613"/>
                  </a:lnTo>
                  <a:lnTo>
                    <a:pt x="0" y="421258"/>
                  </a:lnTo>
                  <a:close/>
                </a:path>
              </a:pathLst>
            </a:custGeom>
            <a:ln w="22860">
              <a:solidFill>
                <a:srgbClr val="00002D"/>
              </a:solidFill>
            </a:ln>
          </p:spPr>
          <p:txBody>
            <a:bodyPr wrap="square" lIns="0" tIns="0" rIns="0" bIns="0" rtlCol="0"/>
            <a:lstStyle/>
            <a:p>
              <a:endParaRPr sz="1500"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962999" y="4001977"/>
            <a:ext cx="3436408" cy="1914242"/>
          </a:xfrm>
          <a:prstGeom prst="rect">
            <a:avLst/>
          </a:prstGeom>
        </p:spPr>
        <p:txBody>
          <a:bodyPr vert="horz" wrap="square" lIns="0" tIns="117475" rIns="0" bIns="0" rtlCol="0">
            <a:spAutoFit/>
          </a:bodyPr>
          <a:lstStyle/>
          <a:p>
            <a:pPr marL="10583">
              <a:spcBef>
                <a:spcPts val="925"/>
              </a:spcBef>
            </a:pPr>
            <a:r>
              <a:rPr sz="2333" b="1" spc="-46" dirty="0">
                <a:solidFill>
                  <a:srgbClr val="AC1F95"/>
                </a:solidFill>
                <a:latin typeface="Arial"/>
                <a:cs typeface="Arial"/>
              </a:rPr>
              <a:t>Розвиток</a:t>
            </a:r>
            <a:r>
              <a:rPr sz="2333" b="1" spc="-62" dirty="0">
                <a:solidFill>
                  <a:srgbClr val="AC1F95"/>
                </a:solidFill>
                <a:latin typeface="Arial"/>
                <a:cs typeface="Arial"/>
              </a:rPr>
              <a:t> </a:t>
            </a:r>
            <a:r>
              <a:rPr sz="2333" b="1" spc="-8" dirty="0">
                <a:solidFill>
                  <a:srgbClr val="AC1F95"/>
                </a:solidFill>
                <a:latin typeface="Arial"/>
                <a:cs typeface="Arial"/>
              </a:rPr>
              <a:t>навичок</a:t>
            </a:r>
            <a:endParaRPr sz="2333">
              <a:latin typeface="Arial"/>
              <a:cs typeface="Arial"/>
            </a:endParaRPr>
          </a:p>
          <a:p>
            <a:pPr marL="10583" marR="4233">
              <a:lnSpc>
                <a:spcPct val="108300"/>
              </a:lnSpc>
              <a:spcBef>
                <a:spcPts val="442"/>
              </a:spcBef>
            </a:pPr>
            <a:r>
              <a:rPr sz="1667" spc="-137" dirty="0">
                <a:solidFill>
                  <a:srgbClr val="00002D"/>
                </a:solidFill>
                <a:latin typeface="Verdana"/>
                <a:cs typeface="Verdana"/>
              </a:rPr>
              <a:t>Учні</a:t>
            </a:r>
            <a:r>
              <a:rPr sz="1667" spc="-125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0" dirty="0">
                <a:solidFill>
                  <a:srgbClr val="00002D"/>
                </a:solidFill>
                <a:latin typeface="Verdana"/>
                <a:cs typeface="Verdana"/>
              </a:rPr>
              <a:t>можуть</a:t>
            </a:r>
            <a:r>
              <a:rPr sz="1667" spc="-183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0" dirty="0">
                <a:solidFill>
                  <a:srgbClr val="00002D"/>
                </a:solidFill>
                <a:latin typeface="Verdana"/>
                <a:cs typeface="Verdana"/>
              </a:rPr>
              <a:t>використовувати</a:t>
            </a:r>
            <a:r>
              <a:rPr sz="1667" spc="-112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242" dirty="0">
                <a:solidFill>
                  <a:srgbClr val="00002D"/>
                </a:solidFill>
                <a:latin typeface="Verdana"/>
                <a:cs typeface="Verdana"/>
              </a:rPr>
              <a:t>ШІ</a:t>
            </a:r>
            <a:r>
              <a:rPr sz="1667" spc="-100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25" dirty="0">
                <a:solidFill>
                  <a:srgbClr val="00002D"/>
                </a:solidFill>
                <a:latin typeface="Verdana"/>
                <a:cs typeface="Verdana"/>
              </a:rPr>
              <a:t>для </a:t>
            </a:r>
            <a:r>
              <a:rPr sz="1667" spc="-175" dirty="0">
                <a:solidFill>
                  <a:srgbClr val="00002D"/>
                </a:solidFill>
                <a:latin typeface="Verdana"/>
                <a:cs typeface="Verdana"/>
              </a:rPr>
              <a:t>вивчення</a:t>
            </a:r>
            <a:r>
              <a:rPr sz="1667" spc="-108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33" dirty="0">
                <a:solidFill>
                  <a:srgbClr val="00002D"/>
                </a:solidFill>
                <a:latin typeface="Verdana"/>
                <a:cs typeface="Verdana"/>
              </a:rPr>
              <a:t>іноземних</a:t>
            </a:r>
            <a:r>
              <a:rPr sz="1667" spc="-175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54" dirty="0">
                <a:solidFill>
                  <a:srgbClr val="00002D"/>
                </a:solidFill>
                <a:latin typeface="Verdana"/>
                <a:cs typeface="Verdana"/>
              </a:rPr>
              <a:t>мов,</a:t>
            </a:r>
            <a:r>
              <a:rPr sz="1667" spc="-246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42" dirty="0">
                <a:solidFill>
                  <a:srgbClr val="00002D"/>
                </a:solidFill>
                <a:latin typeface="Verdana"/>
                <a:cs typeface="Verdana"/>
              </a:rPr>
              <a:t>перевірки </a:t>
            </a:r>
            <a:r>
              <a:rPr sz="1667" spc="-133" dirty="0">
                <a:solidFill>
                  <a:srgbClr val="00002D"/>
                </a:solidFill>
                <a:latin typeface="Verdana"/>
                <a:cs typeface="Verdana"/>
              </a:rPr>
              <a:t>достовірності</a:t>
            </a:r>
            <a:r>
              <a:rPr sz="1667" spc="-50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29" dirty="0">
                <a:solidFill>
                  <a:srgbClr val="00002D"/>
                </a:solidFill>
                <a:latin typeface="Verdana"/>
                <a:cs typeface="Verdana"/>
              </a:rPr>
              <a:t>інформації,</a:t>
            </a:r>
            <a:r>
              <a:rPr sz="1667" spc="-267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33" dirty="0">
                <a:solidFill>
                  <a:srgbClr val="00002D"/>
                </a:solidFill>
                <a:latin typeface="Verdana"/>
                <a:cs typeface="Verdana"/>
              </a:rPr>
              <a:t>аналізу </a:t>
            </a:r>
            <a:r>
              <a:rPr sz="1667" spc="-150" dirty="0">
                <a:solidFill>
                  <a:srgbClr val="00002D"/>
                </a:solidFill>
                <a:latin typeface="Verdana"/>
                <a:cs typeface="Verdana"/>
              </a:rPr>
              <a:t>документів</a:t>
            </a:r>
            <a:r>
              <a:rPr sz="1667" spc="-167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9" dirty="0">
                <a:solidFill>
                  <a:srgbClr val="00002D"/>
                </a:solidFill>
                <a:latin typeface="Verdana"/>
                <a:cs typeface="Verdana"/>
              </a:rPr>
              <a:t>та</a:t>
            </a:r>
            <a:r>
              <a:rPr sz="1667" spc="-100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62" dirty="0">
                <a:solidFill>
                  <a:srgbClr val="00002D"/>
                </a:solidFill>
                <a:latin typeface="Verdana"/>
                <a:cs typeface="Verdana"/>
              </a:rPr>
              <a:t>створення</a:t>
            </a:r>
            <a:r>
              <a:rPr sz="1667" spc="-95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37" dirty="0">
                <a:solidFill>
                  <a:srgbClr val="00002D"/>
                </a:solidFill>
                <a:latin typeface="Verdana"/>
                <a:cs typeface="Verdana"/>
              </a:rPr>
              <a:t>власних </a:t>
            </a:r>
            <a:r>
              <a:rPr sz="1667" spc="-62" dirty="0">
                <a:solidFill>
                  <a:srgbClr val="00002D"/>
                </a:solidFill>
                <a:latin typeface="Verdana"/>
                <a:cs typeface="Verdana"/>
              </a:rPr>
              <a:t>моделей.</a:t>
            </a:r>
            <a:endParaRPr sz="1667">
              <a:latin typeface="Verdana"/>
              <a:cs typeface="Verdana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4916169" y="3995419"/>
            <a:ext cx="4065588" cy="2023533"/>
            <a:chOff x="5899403" y="4794503"/>
            <a:chExt cx="4878705" cy="2428240"/>
          </a:xfrm>
        </p:grpSpPr>
        <p:sp>
          <p:nvSpPr>
            <p:cNvPr id="17" name="object 17"/>
            <p:cNvSpPr/>
            <p:nvPr/>
          </p:nvSpPr>
          <p:spPr>
            <a:xfrm>
              <a:off x="5910833" y="4805933"/>
              <a:ext cx="4855845" cy="2405380"/>
            </a:xfrm>
            <a:custGeom>
              <a:avLst/>
              <a:gdLst/>
              <a:ahLst/>
              <a:cxnLst/>
              <a:rect l="l" t="t" r="r" b="b"/>
              <a:pathLst>
                <a:path w="4855845" h="2405379">
                  <a:moveTo>
                    <a:pt x="4434205" y="0"/>
                  </a:moveTo>
                  <a:lnTo>
                    <a:pt x="421258" y="0"/>
                  </a:lnTo>
                  <a:lnTo>
                    <a:pt x="372129" y="2833"/>
                  </a:lnTo>
                  <a:lnTo>
                    <a:pt x="324665" y="11125"/>
                  </a:lnTo>
                  <a:lnTo>
                    <a:pt x="279182" y="24557"/>
                  </a:lnTo>
                  <a:lnTo>
                    <a:pt x="235995" y="42815"/>
                  </a:lnTo>
                  <a:lnTo>
                    <a:pt x="195423" y="65582"/>
                  </a:lnTo>
                  <a:lnTo>
                    <a:pt x="157779" y="92543"/>
                  </a:lnTo>
                  <a:lnTo>
                    <a:pt x="123380" y="123380"/>
                  </a:lnTo>
                  <a:lnTo>
                    <a:pt x="92543" y="157779"/>
                  </a:lnTo>
                  <a:lnTo>
                    <a:pt x="65582" y="195423"/>
                  </a:lnTo>
                  <a:lnTo>
                    <a:pt x="42815" y="235995"/>
                  </a:lnTo>
                  <a:lnTo>
                    <a:pt x="24557" y="279182"/>
                  </a:lnTo>
                  <a:lnTo>
                    <a:pt x="11125" y="324665"/>
                  </a:lnTo>
                  <a:lnTo>
                    <a:pt x="2833" y="372129"/>
                  </a:lnTo>
                  <a:lnTo>
                    <a:pt x="0" y="421258"/>
                  </a:lnTo>
                  <a:lnTo>
                    <a:pt x="0" y="1983613"/>
                  </a:lnTo>
                  <a:lnTo>
                    <a:pt x="2833" y="2032737"/>
                  </a:lnTo>
                  <a:lnTo>
                    <a:pt x="11125" y="2080198"/>
                  </a:lnTo>
                  <a:lnTo>
                    <a:pt x="24557" y="2125679"/>
                  </a:lnTo>
                  <a:lnTo>
                    <a:pt x="42815" y="2168864"/>
                  </a:lnTo>
                  <a:lnTo>
                    <a:pt x="65582" y="2209437"/>
                  </a:lnTo>
                  <a:lnTo>
                    <a:pt x="92543" y="2247082"/>
                  </a:lnTo>
                  <a:lnTo>
                    <a:pt x="123380" y="2281481"/>
                  </a:lnTo>
                  <a:lnTo>
                    <a:pt x="157779" y="2312320"/>
                  </a:lnTo>
                  <a:lnTo>
                    <a:pt x="195423" y="2339283"/>
                  </a:lnTo>
                  <a:lnTo>
                    <a:pt x="235995" y="2362051"/>
                  </a:lnTo>
                  <a:lnTo>
                    <a:pt x="279182" y="2380311"/>
                  </a:lnTo>
                  <a:lnTo>
                    <a:pt x="324665" y="2393745"/>
                  </a:lnTo>
                  <a:lnTo>
                    <a:pt x="372129" y="2402037"/>
                  </a:lnTo>
                  <a:lnTo>
                    <a:pt x="421258" y="2404872"/>
                  </a:lnTo>
                  <a:lnTo>
                    <a:pt x="4434205" y="2404872"/>
                  </a:lnTo>
                  <a:lnTo>
                    <a:pt x="4483334" y="2402037"/>
                  </a:lnTo>
                  <a:lnTo>
                    <a:pt x="4530798" y="2393745"/>
                  </a:lnTo>
                  <a:lnTo>
                    <a:pt x="4576281" y="2380311"/>
                  </a:lnTo>
                  <a:lnTo>
                    <a:pt x="4619468" y="2362051"/>
                  </a:lnTo>
                  <a:lnTo>
                    <a:pt x="4660040" y="2339283"/>
                  </a:lnTo>
                  <a:lnTo>
                    <a:pt x="4697684" y="2312320"/>
                  </a:lnTo>
                  <a:lnTo>
                    <a:pt x="4732083" y="2281481"/>
                  </a:lnTo>
                  <a:lnTo>
                    <a:pt x="4762920" y="2247082"/>
                  </a:lnTo>
                  <a:lnTo>
                    <a:pt x="4789881" y="2209437"/>
                  </a:lnTo>
                  <a:lnTo>
                    <a:pt x="4812648" y="2168864"/>
                  </a:lnTo>
                  <a:lnTo>
                    <a:pt x="4830906" y="2125679"/>
                  </a:lnTo>
                  <a:lnTo>
                    <a:pt x="4844338" y="2080198"/>
                  </a:lnTo>
                  <a:lnTo>
                    <a:pt x="4852630" y="2032737"/>
                  </a:lnTo>
                  <a:lnTo>
                    <a:pt x="4855464" y="1983613"/>
                  </a:lnTo>
                  <a:lnTo>
                    <a:pt x="4855464" y="421258"/>
                  </a:lnTo>
                  <a:lnTo>
                    <a:pt x="4852630" y="372129"/>
                  </a:lnTo>
                  <a:lnTo>
                    <a:pt x="4844338" y="324665"/>
                  </a:lnTo>
                  <a:lnTo>
                    <a:pt x="4830906" y="279182"/>
                  </a:lnTo>
                  <a:lnTo>
                    <a:pt x="4812648" y="235995"/>
                  </a:lnTo>
                  <a:lnTo>
                    <a:pt x="4789881" y="195423"/>
                  </a:lnTo>
                  <a:lnTo>
                    <a:pt x="4762920" y="157779"/>
                  </a:lnTo>
                  <a:lnTo>
                    <a:pt x="4732083" y="123380"/>
                  </a:lnTo>
                  <a:lnTo>
                    <a:pt x="4697684" y="92543"/>
                  </a:lnTo>
                  <a:lnTo>
                    <a:pt x="4660040" y="65582"/>
                  </a:lnTo>
                  <a:lnTo>
                    <a:pt x="4619468" y="42815"/>
                  </a:lnTo>
                  <a:lnTo>
                    <a:pt x="4576281" y="24557"/>
                  </a:lnTo>
                  <a:lnTo>
                    <a:pt x="4530798" y="11125"/>
                  </a:lnTo>
                  <a:lnTo>
                    <a:pt x="4483334" y="2833"/>
                  </a:lnTo>
                  <a:lnTo>
                    <a:pt x="4434205" y="0"/>
                  </a:lnTo>
                  <a:close/>
                </a:path>
              </a:pathLst>
            </a:custGeom>
            <a:solidFill>
              <a:srgbClr val="F3F3FF"/>
            </a:solidFill>
          </p:spPr>
          <p:txBody>
            <a:bodyPr wrap="square" lIns="0" tIns="0" rIns="0" bIns="0" rtlCol="0"/>
            <a:lstStyle/>
            <a:p>
              <a:endParaRPr sz="1500"/>
            </a:p>
          </p:txBody>
        </p:sp>
        <p:sp>
          <p:nvSpPr>
            <p:cNvPr id="18" name="object 18"/>
            <p:cNvSpPr/>
            <p:nvPr/>
          </p:nvSpPr>
          <p:spPr>
            <a:xfrm>
              <a:off x="5910833" y="4805933"/>
              <a:ext cx="4855845" cy="2405380"/>
            </a:xfrm>
            <a:custGeom>
              <a:avLst/>
              <a:gdLst/>
              <a:ahLst/>
              <a:cxnLst/>
              <a:rect l="l" t="t" r="r" b="b"/>
              <a:pathLst>
                <a:path w="4855845" h="2405379">
                  <a:moveTo>
                    <a:pt x="0" y="421258"/>
                  </a:moveTo>
                  <a:lnTo>
                    <a:pt x="2833" y="372129"/>
                  </a:lnTo>
                  <a:lnTo>
                    <a:pt x="11125" y="324665"/>
                  </a:lnTo>
                  <a:lnTo>
                    <a:pt x="24557" y="279182"/>
                  </a:lnTo>
                  <a:lnTo>
                    <a:pt x="42815" y="235995"/>
                  </a:lnTo>
                  <a:lnTo>
                    <a:pt x="65582" y="195423"/>
                  </a:lnTo>
                  <a:lnTo>
                    <a:pt x="92543" y="157779"/>
                  </a:lnTo>
                  <a:lnTo>
                    <a:pt x="123380" y="123380"/>
                  </a:lnTo>
                  <a:lnTo>
                    <a:pt x="157779" y="92543"/>
                  </a:lnTo>
                  <a:lnTo>
                    <a:pt x="195423" y="65582"/>
                  </a:lnTo>
                  <a:lnTo>
                    <a:pt x="235995" y="42815"/>
                  </a:lnTo>
                  <a:lnTo>
                    <a:pt x="279182" y="24557"/>
                  </a:lnTo>
                  <a:lnTo>
                    <a:pt x="324665" y="11125"/>
                  </a:lnTo>
                  <a:lnTo>
                    <a:pt x="372129" y="2833"/>
                  </a:lnTo>
                  <a:lnTo>
                    <a:pt x="421258" y="0"/>
                  </a:lnTo>
                  <a:lnTo>
                    <a:pt x="4434205" y="0"/>
                  </a:lnTo>
                  <a:lnTo>
                    <a:pt x="4483334" y="2833"/>
                  </a:lnTo>
                  <a:lnTo>
                    <a:pt x="4530798" y="11125"/>
                  </a:lnTo>
                  <a:lnTo>
                    <a:pt x="4576281" y="24557"/>
                  </a:lnTo>
                  <a:lnTo>
                    <a:pt x="4619468" y="42815"/>
                  </a:lnTo>
                  <a:lnTo>
                    <a:pt x="4660040" y="65582"/>
                  </a:lnTo>
                  <a:lnTo>
                    <a:pt x="4697684" y="92543"/>
                  </a:lnTo>
                  <a:lnTo>
                    <a:pt x="4732083" y="123380"/>
                  </a:lnTo>
                  <a:lnTo>
                    <a:pt x="4762920" y="157779"/>
                  </a:lnTo>
                  <a:lnTo>
                    <a:pt x="4789881" y="195423"/>
                  </a:lnTo>
                  <a:lnTo>
                    <a:pt x="4812648" y="235995"/>
                  </a:lnTo>
                  <a:lnTo>
                    <a:pt x="4830906" y="279182"/>
                  </a:lnTo>
                  <a:lnTo>
                    <a:pt x="4844338" y="324665"/>
                  </a:lnTo>
                  <a:lnTo>
                    <a:pt x="4852630" y="372129"/>
                  </a:lnTo>
                  <a:lnTo>
                    <a:pt x="4855464" y="421258"/>
                  </a:lnTo>
                  <a:lnTo>
                    <a:pt x="4855464" y="1983613"/>
                  </a:lnTo>
                  <a:lnTo>
                    <a:pt x="4852630" y="2032737"/>
                  </a:lnTo>
                  <a:lnTo>
                    <a:pt x="4844338" y="2080198"/>
                  </a:lnTo>
                  <a:lnTo>
                    <a:pt x="4830906" y="2125679"/>
                  </a:lnTo>
                  <a:lnTo>
                    <a:pt x="4812648" y="2168864"/>
                  </a:lnTo>
                  <a:lnTo>
                    <a:pt x="4789881" y="2209437"/>
                  </a:lnTo>
                  <a:lnTo>
                    <a:pt x="4762920" y="2247082"/>
                  </a:lnTo>
                  <a:lnTo>
                    <a:pt x="4732083" y="2281481"/>
                  </a:lnTo>
                  <a:lnTo>
                    <a:pt x="4697684" y="2312320"/>
                  </a:lnTo>
                  <a:lnTo>
                    <a:pt x="4660040" y="2339283"/>
                  </a:lnTo>
                  <a:lnTo>
                    <a:pt x="4619468" y="2362051"/>
                  </a:lnTo>
                  <a:lnTo>
                    <a:pt x="4576281" y="2380311"/>
                  </a:lnTo>
                  <a:lnTo>
                    <a:pt x="4530798" y="2393745"/>
                  </a:lnTo>
                  <a:lnTo>
                    <a:pt x="4483334" y="2402037"/>
                  </a:lnTo>
                  <a:lnTo>
                    <a:pt x="4434205" y="2404872"/>
                  </a:lnTo>
                  <a:lnTo>
                    <a:pt x="421258" y="2404872"/>
                  </a:lnTo>
                  <a:lnTo>
                    <a:pt x="372129" y="2402037"/>
                  </a:lnTo>
                  <a:lnTo>
                    <a:pt x="324665" y="2393745"/>
                  </a:lnTo>
                  <a:lnTo>
                    <a:pt x="279182" y="2380311"/>
                  </a:lnTo>
                  <a:lnTo>
                    <a:pt x="235995" y="2362051"/>
                  </a:lnTo>
                  <a:lnTo>
                    <a:pt x="195423" y="2339283"/>
                  </a:lnTo>
                  <a:lnTo>
                    <a:pt x="157779" y="2312320"/>
                  </a:lnTo>
                  <a:lnTo>
                    <a:pt x="123380" y="2281481"/>
                  </a:lnTo>
                  <a:lnTo>
                    <a:pt x="92543" y="2247082"/>
                  </a:lnTo>
                  <a:lnTo>
                    <a:pt x="65582" y="2209437"/>
                  </a:lnTo>
                  <a:lnTo>
                    <a:pt x="42815" y="2168864"/>
                  </a:lnTo>
                  <a:lnTo>
                    <a:pt x="24557" y="2125679"/>
                  </a:lnTo>
                  <a:lnTo>
                    <a:pt x="11125" y="2080198"/>
                  </a:lnTo>
                  <a:lnTo>
                    <a:pt x="2833" y="2032737"/>
                  </a:lnTo>
                  <a:lnTo>
                    <a:pt x="0" y="1983613"/>
                  </a:lnTo>
                  <a:lnTo>
                    <a:pt x="0" y="421258"/>
                  </a:lnTo>
                  <a:close/>
                </a:path>
              </a:pathLst>
            </a:custGeom>
            <a:ln w="22860">
              <a:solidFill>
                <a:srgbClr val="00002D"/>
              </a:solidFill>
            </a:ln>
          </p:spPr>
          <p:txBody>
            <a:bodyPr wrap="square" lIns="0" tIns="0" rIns="0" bIns="0" rtlCol="0"/>
            <a:lstStyle/>
            <a:p>
              <a:endParaRPr sz="1500"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5195147" y="4101147"/>
            <a:ext cx="3394075" cy="369161"/>
          </a:xfrm>
          <a:prstGeom prst="rect">
            <a:avLst/>
          </a:prstGeom>
        </p:spPr>
        <p:txBody>
          <a:bodyPr vert="horz" wrap="square" lIns="0" tIns="10054" rIns="0" bIns="0" rtlCol="0">
            <a:spAutoFit/>
          </a:bodyPr>
          <a:lstStyle/>
          <a:p>
            <a:pPr marL="10583">
              <a:spcBef>
                <a:spcPts val="79"/>
              </a:spcBef>
            </a:pPr>
            <a:r>
              <a:rPr sz="2333" b="1" spc="-75" dirty="0">
                <a:solidFill>
                  <a:srgbClr val="2C4DF1"/>
                </a:solidFill>
                <a:latin typeface="Arial"/>
                <a:cs typeface="Arial"/>
              </a:rPr>
              <a:t>Безпечне</a:t>
            </a:r>
            <a:r>
              <a:rPr sz="2333" b="1" spc="-50" dirty="0">
                <a:solidFill>
                  <a:srgbClr val="2C4DF1"/>
                </a:solidFill>
                <a:latin typeface="Arial"/>
                <a:cs typeface="Arial"/>
              </a:rPr>
              <a:t> </a:t>
            </a:r>
            <a:r>
              <a:rPr sz="2333" b="1" spc="-54" dirty="0">
                <a:solidFill>
                  <a:srgbClr val="2C4DF1"/>
                </a:solidFill>
                <a:latin typeface="Arial"/>
                <a:cs typeface="Arial"/>
              </a:rPr>
              <a:t>використання</a:t>
            </a:r>
            <a:endParaRPr sz="2333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195147" y="4379024"/>
            <a:ext cx="3441170" cy="1459267"/>
          </a:xfrm>
          <a:prstGeom prst="rect">
            <a:avLst/>
          </a:prstGeom>
        </p:spPr>
        <p:txBody>
          <a:bodyPr vert="horz" wrap="square" lIns="0" tIns="10054" rIns="0" bIns="0" rtlCol="0">
            <a:spAutoFit/>
          </a:bodyPr>
          <a:lstStyle/>
          <a:p>
            <a:pPr marL="10583">
              <a:lnSpc>
                <a:spcPts val="2737"/>
              </a:lnSpc>
              <a:spcBef>
                <a:spcPts val="79"/>
              </a:spcBef>
            </a:pPr>
            <a:r>
              <a:rPr sz="2333" b="1" spc="-21" dirty="0">
                <a:solidFill>
                  <a:srgbClr val="2C4DF1"/>
                </a:solidFill>
                <a:latin typeface="Arial"/>
                <a:cs typeface="Arial"/>
              </a:rPr>
              <a:t>ШІ</a:t>
            </a:r>
            <a:endParaRPr sz="2333">
              <a:latin typeface="Arial"/>
              <a:cs typeface="Arial"/>
            </a:endParaRPr>
          </a:p>
          <a:p>
            <a:pPr marL="10583">
              <a:lnSpc>
                <a:spcPts val="1937"/>
              </a:lnSpc>
            </a:pPr>
            <a:r>
              <a:rPr sz="1667" spc="-175" dirty="0">
                <a:solidFill>
                  <a:srgbClr val="00002D"/>
                </a:solidFill>
                <a:latin typeface="Verdana"/>
                <a:cs typeface="Verdana"/>
              </a:rPr>
              <a:t>Важливо</a:t>
            </a:r>
            <a:r>
              <a:rPr sz="1667" spc="-133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5" dirty="0">
                <a:solidFill>
                  <a:srgbClr val="00002D"/>
                </a:solidFill>
                <a:latin typeface="Verdana"/>
                <a:cs typeface="Verdana"/>
              </a:rPr>
              <a:t>навчити</a:t>
            </a:r>
            <a:r>
              <a:rPr sz="1667" spc="-121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58" dirty="0">
                <a:solidFill>
                  <a:srgbClr val="00002D"/>
                </a:solidFill>
                <a:latin typeface="Verdana"/>
                <a:cs typeface="Verdana"/>
              </a:rPr>
              <a:t>учнів</a:t>
            </a:r>
            <a:r>
              <a:rPr sz="1667" spc="-108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54" dirty="0">
                <a:solidFill>
                  <a:srgbClr val="00002D"/>
                </a:solidFill>
                <a:latin typeface="Verdana"/>
                <a:cs typeface="Verdana"/>
              </a:rPr>
              <a:t>критично</a:t>
            </a:r>
            <a:endParaRPr sz="1667">
              <a:latin typeface="Verdana"/>
              <a:cs typeface="Verdana"/>
            </a:endParaRPr>
          </a:p>
          <a:p>
            <a:pPr marL="10583" marR="4233">
              <a:lnSpc>
                <a:spcPts val="2167"/>
              </a:lnSpc>
              <a:spcBef>
                <a:spcPts val="87"/>
              </a:spcBef>
            </a:pPr>
            <a:r>
              <a:rPr sz="1667" spc="-150" dirty="0">
                <a:solidFill>
                  <a:srgbClr val="00002D"/>
                </a:solidFill>
                <a:latin typeface="Verdana"/>
                <a:cs typeface="Verdana"/>
              </a:rPr>
              <a:t>оцінювати</a:t>
            </a:r>
            <a:r>
              <a:rPr sz="1667" spc="-108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50" dirty="0">
                <a:solidFill>
                  <a:srgbClr val="00002D"/>
                </a:solidFill>
                <a:latin typeface="Verdana"/>
                <a:cs typeface="Verdana"/>
              </a:rPr>
              <a:t>інформацію,</a:t>
            </a:r>
            <a:r>
              <a:rPr sz="1667" spc="-267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62" dirty="0">
                <a:solidFill>
                  <a:srgbClr val="00002D"/>
                </a:solidFill>
                <a:latin typeface="Verdana"/>
                <a:cs typeface="Verdana"/>
              </a:rPr>
              <a:t>отриману</a:t>
            </a:r>
            <a:r>
              <a:rPr sz="1667" spc="-150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71" dirty="0">
                <a:solidFill>
                  <a:srgbClr val="00002D"/>
                </a:solidFill>
                <a:latin typeface="Verdana"/>
                <a:cs typeface="Verdana"/>
              </a:rPr>
              <a:t>від </a:t>
            </a:r>
            <a:r>
              <a:rPr sz="1667" spc="-233" dirty="0">
                <a:solidFill>
                  <a:srgbClr val="00002D"/>
                </a:solidFill>
                <a:latin typeface="Verdana"/>
                <a:cs typeface="Verdana"/>
              </a:rPr>
              <a:t>ШІ,</a:t>
            </a:r>
            <a:r>
              <a:rPr sz="1667" spc="-304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9" dirty="0">
                <a:solidFill>
                  <a:srgbClr val="00002D"/>
                </a:solidFill>
                <a:latin typeface="Verdana"/>
                <a:cs typeface="Verdana"/>
              </a:rPr>
              <a:t>та</a:t>
            </a:r>
            <a:r>
              <a:rPr sz="1667" spc="-125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75" dirty="0">
                <a:solidFill>
                  <a:srgbClr val="00002D"/>
                </a:solidFill>
                <a:latin typeface="Verdana"/>
                <a:cs typeface="Verdana"/>
              </a:rPr>
              <a:t>працювати</a:t>
            </a:r>
            <a:r>
              <a:rPr sz="1667" spc="-121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146" dirty="0">
                <a:solidFill>
                  <a:srgbClr val="00002D"/>
                </a:solidFill>
                <a:latin typeface="Verdana"/>
                <a:cs typeface="Verdana"/>
              </a:rPr>
              <a:t>з</a:t>
            </a:r>
            <a:r>
              <a:rPr sz="1667" spc="-129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1667" spc="-46" dirty="0">
                <a:solidFill>
                  <a:srgbClr val="00002D"/>
                </a:solidFill>
                <a:latin typeface="Verdana"/>
                <a:cs typeface="Verdana"/>
              </a:rPr>
              <a:t>офіційними </a:t>
            </a:r>
            <a:r>
              <a:rPr sz="1667" spc="-121" dirty="0">
                <a:solidFill>
                  <a:srgbClr val="00002D"/>
                </a:solidFill>
                <a:latin typeface="Verdana"/>
                <a:cs typeface="Verdana"/>
              </a:rPr>
              <a:t>першоджерелами.</a:t>
            </a:r>
            <a:endParaRPr sz="1667">
              <a:latin typeface="Verdana"/>
              <a:cs typeface="Verdana"/>
            </a:endParaRPr>
          </a:p>
        </p:txBody>
      </p:sp>
      <p:pic>
        <p:nvPicPr>
          <p:cNvPr id="21" name="object 2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448040" y="1"/>
            <a:ext cx="3742054" cy="6856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732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63252" y="495617"/>
            <a:ext cx="10166565" cy="538138"/>
          </a:xfrm>
          <a:prstGeom prst="rect">
            <a:avLst/>
          </a:prstGeom>
        </p:spPr>
        <p:txBody>
          <a:bodyPr vert="horz" wrap="square" lIns="0" tIns="12170" rIns="0" bIns="0" rtlCol="0" anchor="t">
            <a:spAutoFit/>
          </a:bodyPr>
          <a:lstStyle/>
          <a:p>
            <a:pPr marL="10583">
              <a:spcBef>
                <a:spcPts val="95"/>
              </a:spcBef>
            </a:pPr>
            <a:r>
              <a:rPr spc="-21" dirty="0" err="1">
                <a:solidFill>
                  <a:schemeClr val="accent1">
                    <a:lumMod val="75000"/>
                  </a:schemeClr>
                </a:solidFill>
              </a:rPr>
              <a:t>Приклади</a:t>
            </a:r>
            <a:r>
              <a:rPr spc="-19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spc="-100" dirty="0" err="1" smtClean="0">
                <a:solidFill>
                  <a:schemeClr val="accent1">
                    <a:lumMod val="75000"/>
                  </a:schemeClr>
                </a:solidFill>
              </a:rPr>
              <a:t>промптів</a:t>
            </a:r>
            <a:r>
              <a:rPr lang="uk-UA" spc="-100" dirty="0" smtClean="0">
                <a:solidFill>
                  <a:schemeClr val="accent1">
                    <a:lumMod val="75000"/>
                  </a:schemeClr>
                </a:solidFill>
              </a:rPr>
              <a:t>(запитів)</a:t>
            </a:r>
            <a:endParaRPr spc="-1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object 5"/>
          <p:cNvSpPr/>
          <p:nvPr/>
        </p:nvSpPr>
        <p:spPr>
          <a:xfrm>
            <a:off x="742804" y="1515629"/>
            <a:ext cx="10364788" cy="4469342"/>
          </a:xfrm>
          <a:custGeom>
            <a:avLst/>
            <a:gdLst/>
            <a:ahLst/>
            <a:cxnLst/>
            <a:rect l="l" t="t" r="r" b="b"/>
            <a:pathLst>
              <a:path w="12437744" h="5363209">
                <a:moveTo>
                  <a:pt x="0" y="495426"/>
                </a:moveTo>
                <a:lnTo>
                  <a:pt x="2267" y="447703"/>
                </a:lnTo>
                <a:lnTo>
                  <a:pt x="8930" y="401265"/>
                </a:lnTo>
                <a:lnTo>
                  <a:pt x="19783" y="356320"/>
                </a:lnTo>
                <a:lnTo>
                  <a:pt x="34617" y="313076"/>
                </a:lnTo>
                <a:lnTo>
                  <a:pt x="53225" y="271740"/>
                </a:lnTo>
                <a:lnTo>
                  <a:pt x="75400" y="232519"/>
                </a:lnTo>
                <a:lnTo>
                  <a:pt x="100934" y="195620"/>
                </a:lnTo>
                <a:lnTo>
                  <a:pt x="129621" y="161252"/>
                </a:lnTo>
                <a:lnTo>
                  <a:pt x="161252" y="129621"/>
                </a:lnTo>
                <a:lnTo>
                  <a:pt x="195620" y="100934"/>
                </a:lnTo>
                <a:lnTo>
                  <a:pt x="232519" y="75400"/>
                </a:lnTo>
                <a:lnTo>
                  <a:pt x="271740" y="53225"/>
                </a:lnTo>
                <a:lnTo>
                  <a:pt x="313076" y="34617"/>
                </a:lnTo>
                <a:lnTo>
                  <a:pt x="356320" y="19783"/>
                </a:lnTo>
                <a:lnTo>
                  <a:pt x="401265" y="8930"/>
                </a:lnTo>
                <a:lnTo>
                  <a:pt x="447703" y="2267"/>
                </a:lnTo>
                <a:lnTo>
                  <a:pt x="495426" y="0"/>
                </a:lnTo>
                <a:lnTo>
                  <a:pt x="11941937" y="0"/>
                </a:lnTo>
                <a:lnTo>
                  <a:pt x="11989660" y="2267"/>
                </a:lnTo>
                <a:lnTo>
                  <a:pt x="12036098" y="8930"/>
                </a:lnTo>
                <a:lnTo>
                  <a:pt x="12081043" y="19783"/>
                </a:lnTo>
                <a:lnTo>
                  <a:pt x="12124287" y="34617"/>
                </a:lnTo>
                <a:lnTo>
                  <a:pt x="12165623" y="53225"/>
                </a:lnTo>
                <a:lnTo>
                  <a:pt x="12204844" y="75400"/>
                </a:lnTo>
                <a:lnTo>
                  <a:pt x="12241743" y="100934"/>
                </a:lnTo>
                <a:lnTo>
                  <a:pt x="12276111" y="129621"/>
                </a:lnTo>
                <a:lnTo>
                  <a:pt x="12307742" y="161252"/>
                </a:lnTo>
                <a:lnTo>
                  <a:pt x="12336429" y="195620"/>
                </a:lnTo>
                <a:lnTo>
                  <a:pt x="12361963" y="232519"/>
                </a:lnTo>
                <a:lnTo>
                  <a:pt x="12384138" y="271740"/>
                </a:lnTo>
                <a:lnTo>
                  <a:pt x="12402746" y="313076"/>
                </a:lnTo>
                <a:lnTo>
                  <a:pt x="12417580" y="356320"/>
                </a:lnTo>
                <a:lnTo>
                  <a:pt x="12428433" y="401265"/>
                </a:lnTo>
                <a:lnTo>
                  <a:pt x="12435096" y="447703"/>
                </a:lnTo>
                <a:lnTo>
                  <a:pt x="12437364" y="495426"/>
                </a:lnTo>
                <a:lnTo>
                  <a:pt x="12437364" y="4867529"/>
                </a:lnTo>
                <a:lnTo>
                  <a:pt x="12435096" y="4915244"/>
                </a:lnTo>
                <a:lnTo>
                  <a:pt x="12428433" y="4961676"/>
                </a:lnTo>
                <a:lnTo>
                  <a:pt x="12417580" y="5006616"/>
                </a:lnTo>
                <a:lnTo>
                  <a:pt x="12402746" y="5049858"/>
                </a:lnTo>
                <a:lnTo>
                  <a:pt x="12384138" y="5091193"/>
                </a:lnTo>
                <a:lnTo>
                  <a:pt x="12361963" y="5130414"/>
                </a:lnTo>
                <a:lnTo>
                  <a:pt x="12336429" y="5167313"/>
                </a:lnTo>
                <a:lnTo>
                  <a:pt x="12307742" y="5201683"/>
                </a:lnTo>
                <a:lnTo>
                  <a:pt x="12276111" y="5233316"/>
                </a:lnTo>
                <a:lnTo>
                  <a:pt x="12241743" y="5262006"/>
                </a:lnTo>
                <a:lnTo>
                  <a:pt x="12204844" y="5287543"/>
                </a:lnTo>
                <a:lnTo>
                  <a:pt x="12165623" y="5309721"/>
                </a:lnTo>
                <a:lnTo>
                  <a:pt x="12124287" y="5328332"/>
                </a:lnTo>
                <a:lnTo>
                  <a:pt x="12081043" y="5343168"/>
                </a:lnTo>
                <a:lnTo>
                  <a:pt x="12036098" y="5354023"/>
                </a:lnTo>
                <a:lnTo>
                  <a:pt x="11989660" y="5360688"/>
                </a:lnTo>
                <a:lnTo>
                  <a:pt x="11941937" y="5362956"/>
                </a:lnTo>
                <a:lnTo>
                  <a:pt x="495426" y="5362956"/>
                </a:lnTo>
                <a:lnTo>
                  <a:pt x="447703" y="5360688"/>
                </a:lnTo>
                <a:lnTo>
                  <a:pt x="401265" y="5354023"/>
                </a:lnTo>
                <a:lnTo>
                  <a:pt x="356320" y="5343168"/>
                </a:lnTo>
                <a:lnTo>
                  <a:pt x="313076" y="5328332"/>
                </a:lnTo>
                <a:lnTo>
                  <a:pt x="271740" y="5309721"/>
                </a:lnTo>
                <a:lnTo>
                  <a:pt x="232519" y="5287543"/>
                </a:lnTo>
                <a:lnTo>
                  <a:pt x="195620" y="5262006"/>
                </a:lnTo>
                <a:lnTo>
                  <a:pt x="161252" y="5233316"/>
                </a:lnTo>
                <a:lnTo>
                  <a:pt x="129621" y="5201683"/>
                </a:lnTo>
                <a:lnTo>
                  <a:pt x="100934" y="5167313"/>
                </a:lnTo>
                <a:lnTo>
                  <a:pt x="75400" y="5130414"/>
                </a:lnTo>
                <a:lnTo>
                  <a:pt x="53225" y="5091193"/>
                </a:lnTo>
                <a:lnTo>
                  <a:pt x="34617" y="5049858"/>
                </a:lnTo>
                <a:lnTo>
                  <a:pt x="19783" y="5006616"/>
                </a:lnTo>
                <a:lnTo>
                  <a:pt x="8930" y="4961676"/>
                </a:lnTo>
                <a:lnTo>
                  <a:pt x="2267" y="4915244"/>
                </a:lnTo>
                <a:lnTo>
                  <a:pt x="0" y="4867529"/>
                </a:lnTo>
                <a:lnTo>
                  <a:pt x="0" y="495426"/>
                </a:lnTo>
                <a:close/>
              </a:path>
            </a:pathLst>
          </a:custGeom>
          <a:ln w="53340">
            <a:solidFill>
              <a:srgbClr val="DFDFEB"/>
            </a:solidFill>
          </a:ln>
        </p:spPr>
        <p:txBody>
          <a:bodyPr wrap="square" lIns="0" tIns="0" rIns="0" bIns="0" rtlCol="0"/>
          <a:lstStyle/>
          <a:p>
            <a:endParaRPr sz="1500"/>
          </a:p>
        </p:txBody>
      </p:sp>
      <p:sp>
        <p:nvSpPr>
          <p:cNvPr id="6" name="object 6"/>
          <p:cNvSpPr txBox="1"/>
          <p:nvPr/>
        </p:nvSpPr>
        <p:spPr>
          <a:xfrm>
            <a:off x="1193165" y="1696508"/>
            <a:ext cx="3561821" cy="857072"/>
          </a:xfrm>
          <a:prstGeom prst="rect">
            <a:avLst/>
          </a:prstGeom>
        </p:spPr>
        <p:txBody>
          <a:bodyPr vert="horz" wrap="square" lIns="0" tIns="10583" rIns="0" bIns="0" rtlCol="0">
            <a:spAutoFit/>
          </a:bodyPr>
          <a:lstStyle/>
          <a:p>
            <a:pPr marL="10583">
              <a:spcBef>
                <a:spcPts val="83"/>
              </a:spcBef>
            </a:pPr>
            <a:r>
              <a:rPr sz="2000" spc="-204" dirty="0">
                <a:solidFill>
                  <a:srgbClr val="00002D"/>
                </a:solidFill>
                <a:latin typeface="Verdana"/>
                <a:cs typeface="Verdana"/>
              </a:rPr>
              <a:t>Неправильний</a:t>
            </a:r>
            <a:r>
              <a:rPr sz="2000" spc="-125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spc="-25" dirty="0">
                <a:solidFill>
                  <a:srgbClr val="00002D"/>
                </a:solidFill>
                <a:latin typeface="Verdana"/>
                <a:cs typeface="Verdana"/>
              </a:rPr>
              <a:t>промпт</a:t>
            </a:r>
            <a:endParaRPr sz="2000" dirty="0">
              <a:latin typeface="Verdana"/>
              <a:cs typeface="Verdana"/>
            </a:endParaRPr>
          </a:p>
          <a:p>
            <a:pPr marL="10583">
              <a:spcBef>
                <a:spcPts val="1787"/>
              </a:spcBef>
            </a:pPr>
            <a:r>
              <a:rPr sz="2000" spc="-217" dirty="0">
                <a:solidFill>
                  <a:srgbClr val="00002D"/>
                </a:solidFill>
                <a:latin typeface="Verdana"/>
                <a:cs typeface="Verdana"/>
              </a:rPr>
              <a:t>"Напиши</a:t>
            </a:r>
            <a:r>
              <a:rPr sz="2000" spc="-170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spc="-196" dirty="0">
                <a:solidFill>
                  <a:srgbClr val="00002D"/>
                </a:solidFill>
                <a:latin typeface="Verdana"/>
                <a:cs typeface="Verdana"/>
              </a:rPr>
              <a:t>5</a:t>
            </a:r>
            <a:r>
              <a:rPr sz="2000" spc="-212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spc="-175" dirty="0">
                <a:solidFill>
                  <a:srgbClr val="00002D"/>
                </a:solidFill>
                <a:latin typeface="Verdana"/>
                <a:cs typeface="Verdana"/>
              </a:rPr>
              <a:t>тем</a:t>
            </a:r>
            <a:r>
              <a:rPr sz="2000" spc="-170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spc="-200" dirty="0">
                <a:solidFill>
                  <a:srgbClr val="00002D"/>
                </a:solidFill>
                <a:latin typeface="Verdana"/>
                <a:cs typeface="Verdana"/>
              </a:rPr>
              <a:t>для</a:t>
            </a:r>
            <a:r>
              <a:rPr sz="2000" spc="-154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spc="-158" dirty="0">
                <a:solidFill>
                  <a:srgbClr val="00002D"/>
                </a:solidFill>
                <a:latin typeface="Verdana"/>
                <a:cs typeface="Verdana"/>
              </a:rPr>
              <a:t>презентації"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93164" y="4169199"/>
            <a:ext cx="4116917" cy="318463"/>
          </a:xfrm>
          <a:prstGeom prst="rect">
            <a:avLst/>
          </a:prstGeom>
        </p:spPr>
        <p:txBody>
          <a:bodyPr vert="horz" wrap="square" lIns="0" tIns="10583" rIns="0" bIns="0" rtlCol="0">
            <a:spAutoFit/>
          </a:bodyPr>
          <a:lstStyle/>
          <a:p>
            <a:pPr marL="10583">
              <a:spcBef>
                <a:spcPts val="83"/>
              </a:spcBef>
            </a:pPr>
            <a:r>
              <a:rPr sz="2000" spc="-217" dirty="0">
                <a:solidFill>
                  <a:srgbClr val="00002D"/>
                </a:solidFill>
                <a:latin typeface="Verdana"/>
                <a:cs typeface="Verdana"/>
              </a:rPr>
              <a:t>"Напиши</a:t>
            </a:r>
            <a:r>
              <a:rPr sz="2000" spc="-146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spc="-212" dirty="0">
                <a:solidFill>
                  <a:srgbClr val="00002D"/>
                </a:solidFill>
                <a:latin typeface="Verdana"/>
                <a:cs typeface="Verdana"/>
              </a:rPr>
              <a:t>лист</a:t>
            </a:r>
            <a:r>
              <a:rPr sz="2000" spc="-204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spc="-187" dirty="0">
                <a:solidFill>
                  <a:srgbClr val="00002D"/>
                </a:solidFill>
                <a:latin typeface="Verdana"/>
                <a:cs typeface="Verdana"/>
              </a:rPr>
              <a:t>про</a:t>
            </a:r>
            <a:r>
              <a:rPr sz="2000" spc="-137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spc="-183" dirty="0">
                <a:solidFill>
                  <a:srgbClr val="00002D"/>
                </a:solidFill>
                <a:latin typeface="Verdana"/>
                <a:cs typeface="Verdana"/>
              </a:rPr>
              <a:t>батьківські</a:t>
            </a:r>
            <a:r>
              <a:rPr sz="2000" spc="-158" dirty="0">
                <a:solidFill>
                  <a:srgbClr val="00002D"/>
                </a:solidFill>
                <a:latin typeface="Verdana"/>
                <a:cs typeface="Verdana"/>
              </a:rPr>
              <a:t> </a:t>
            </a:r>
            <a:r>
              <a:rPr sz="2000" spc="-150" dirty="0">
                <a:solidFill>
                  <a:srgbClr val="00002D"/>
                </a:solidFill>
                <a:latin typeface="Verdana"/>
                <a:cs typeface="Verdana"/>
              </a:rPr>
              <a:t>збори"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090708" y="1696508"/>
            <a:ext cx="4650317" cy="3909189"/>
          </a:xfrm>
          <a:prstGeom prst="rect">
            <a:avLst/>
          </a:prstGeom>
        </p:spPr>
        <p:txBody>
          <a:bodyPr vert="horz" wrap="square" lIns="0" tIns="10583" rIns="0" bIns="0" rtlCol="0">
            <a:spAutoFit/>
          </a:bodyPr>
          <a:lstStyle/>
          <a:p>
            <a:pPr marR="441836" algn="ctr">
              <a:spcBef>
                <a:spcPts val="83"/>
              </a:spcBef>
            </a:pPr>
            <a:r>
              <a:rPr sz="2000" spc="-183" dirty="0">
                <a:solidFill>
                  <a:srgbClr val="0070C0"/>
                </a:solidFill>
                <a:latin typeface="Verdana"/>
                <a:cs typeface="Verdana"/>
              </a:rPr>
              <a:t>Рекомендований</a:t>
            </a:r>
            <a:r>
              <a:rPr sz="2000" spc="-108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37" dirty="0">
                <a:solidFill>
                  <a:srgbClr val="0070C0"/>
                </a:solidFill>
                <a:latin typeface="Verdana"/>
                <a:cs typeface="Verdana"/>
              </a:rPr>
              <a:t>промпт</a:t>
            </a:r>
            <a:endParaRPr sz="2000" dirty="0">
              <a:solidFill>
                <a:srgbClr val="0070C0"/>
              </a:solidFill>
              <a:latin typeface="Verdana"/>
              <a:cs typeface="Verdana"/>
            </a:endParaRPr>
          </a:p>
          <a:p>
            <a:pPr marL="10583" marR="655611">
              <a:lnSpc>
                <a:spcPct val="90200"/>
              </a:lnSpc>
              <a:spcBef>
                <a:spcPts val="1917"/>
              </a:spcBef>
            </a:pPr>
            <a:r>
              <a:rPr sz="2000" spc="-262" dirty="0">
                <a:solidFill>
                  <a:srgbClr val="0070C0"/>
                </a:solidFill>
                <a:latin typeface="Verdana"/>
                <a:cs typeface="Verdana"/>
              </a:rPr>
              <a:t>"Ти</a:t>
            </a:r>
            <a:r>
              <a:rPr sz="2000" spc="-308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362" dirty="0">
                <a:solidFill>
                  <a:srgbClr val="0070C0"/>
                </a:solidFill>
                <a:latin typeface="Verdana"/>
                <a:cs typeface="Verdana"/>
              </a:rPr>
              <a:t>—</a:t>
            </a:r>
            <a:r>
              <a:rPr sz="2000" spc="-329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221" dirty="0">
                <a:solidFill>
                  <a:srgbClr val="0070C0"/>
                </a:solidFill>
                <a:latin typeface="Verdana"/>
                <a:cs typeface="Verdana"/>
              </a:rPr>
              <a:t>вчитель</a:t>
            </a:r>
            <a:r>
              <a:rPr sz="2000" spc="-225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200" dirty="0">
                <a:solidFill>
                  <a:srgbClr val="0070C0"/>
                </a:solidFill>
                <a:latin typeface="Verdana"/>
                <a:cs typeface="Verdana"/>
              </a:rPr>
              <a:t>мистецтва</a:t>
            </a:r>
            <a:r>
              <a:rPr sz="2000" spc="-154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196" dirty="0">
                <a:solidFill>
                  <a:srgbClr val="0070C0"/>
                </a:solidFill>
                <a:latin typeface="Verdana"/>
                <a:cs typeface="Verdana"/>
              </a:rPr>
              <a:t>5-</a:t>
            </a:r>
            <a:r>
              <a:rPr sz="2000" spc="-204" dirty="0">
                <a:solidFill>
                  <a:srgbClr val="0070C0"/>
                </a:solidFill>
                <a:latin typeface="Verdana"/>
                <a:cs typeface="Verdana"/>
              </a:rPr>
              <a:t>го</a:t>
            </a:r>
            <a:r>
              <a:rPr sz="2000" spc="-154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267" dirty="0">
                <a:solidFill>
                  <a:srgbClr val="0070C0"/>
                </a:solidFill>
                <a:latin typeface="Verdana"/>
                <a:cs typeface="Verdana"/>
              </a:rPr>
              <a:t>класу. </a:t>
            </a:r>
            <a:r>
              <a:rPr sz="2000" spc="-217" dirty="0">
                <a:solidFill>
                  <a:srgbClr val="0070C0"/>
                </a:solidFill>
                <a:latin typeface="Verdana"/>
                <a:cs typeface="Verdana"/>
              </a:rPr>
              <a:t>Напиши</a:t>
            </a:r>
            <a:r>
              <a:rPr sz="2000" spc="-162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196" dirty="0">
                <a:solidFill>
                  <a:srgbClr val="0070C0"/>
                </a:solidFill>
                <a:latin typeface="Verdana"/>
                <a:cs typeface="Verdana"/>
              </a:rPr>
              <a:t>5</a:t>
            </a:r>
            <a:r>
              <a:rPr sz="2000" spc="-204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175" dirty="0">
                <a:solidFill>
                  <a:srgbClr val="0070C0"/>
                </a:solidFill>
                <a:latin typeface="Verdana"/>
                <a:cs typeface="Verdana"/>
              </a:rPr>
              <a:t>тем</a:t>
            </a:r>
            <a:r>
              <a:rPr sz="2000" spc="-154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204" dirty="0">
                <a:solidFill>
                  <a:srgbClr val="0070C0"/>
                </a:solidFill>
                <a:latin typeface="Verdana"/>
                <a:cs typeface="Verdana"/>
              </a:rPr>
              <a:t>для</a:t>
            </a:r>
            <a:r>
              <a:rPr sz="2000" spc="-158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100" dirty="0">
                <a:solidFill>
                  <a:srgbClr val="0070C0"/>
                </a:solidFill>
                <a:latin typeface="Verdana"/>
                <a:cs typeface="Verdana"/>
              </a:rPr>
              <a:t>створення </a:t>
            </a:r>
            <a:r>
              <a:rPr sz="2000" spc="-191" dirty="0">
                <a:solidFill>
                  <a:srgbClr val="0070C0"/>
                </a:solidFill>
                <a:latin typeface="Verdana"/>
                <a:cs typeface="Verdana"/>
              </a:rPr>
              <a:t>мультимедійних</a:t>
            </a:r>
            <a:r>
              <a:rPr sz="2000" spc="-175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179" dirty="0">
                <a:solidFill>
                  <a:srgbClr val="0070C0"/>
                </a:solidFill>
                <a:latin typeface="Verdana"/>
                <a:cs typeface="Verdana"/>
              </a:rPr>
              <a:t>презентацій</a:t>
            </a:r>
            <a:r>
              <a:rPr sz="2000" spc="-95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21" dirty="0">
                <a:solidFill>
                  <a:srgbClr val="0070C0"/>
                </a:solidFill>
                <a:latin typeface="Verdana"/>
                <a:cs typeface="Verdana"/>
              </a:rPr>
              <a:t>за </a:t>
            </a:r>
            <a:r>
              <a:rPr sz="2000" spc="-204" dirty="0">
                <a:solidFill>
                  <a:srgbClr val="0070C0"/>
                </a:solidFill>
                <a:latin typeface="Verdana"/>
                <a:cs typeface="Verdana"/>
              </a:rPr>
              <a:t>навчальним</a:t>
            </a:r>
            <a:r>
              <a:rPr sz="2000" spc="-121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154" dirty="0">
                <a:solidFill>
                  <a:srgbClr val="0070C0"/>
                </a:solidFill>
                <a:latin typeface="Verdana"/>
                <a:cs typeface="Verdana"/>
              </a:rPr>
              <a:t>розділом</a:t>
            </a:r>
            <a:r>
              <a:rPr sz="2000" spc="-121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204" dirty="0">
                <a:solidFill>
                  <a:srgbClr val="0070C0"/>
                </a:solidFill>
                <a:latin typeface="Verdana"/>
                <a:cs typeface="Verdana"/>
              </a:rPr>
              <a:t>«Мистецтво</a:t>
            </a:r>
            <a:r>
              <a:rPr sz="2000" spc="-137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100" dirty="0">
                <a:solidFill>
                  <a:srgbClr val="0070C0"/>
                </a:solidFill>
                <a:latin typeface="Verdana"/>
                <a:cs typeface="Verdana"/>
              </a:rPr>
              <a:t>в рекламі»"</a:t>
            </a:r>
            <a:endParaRPr sz="2000" dirty="0">
              <a:solidFill>
                <a:srgbClr val="0070C0"/>
              </a:solidFill>
              <a:latin typeface="Verdana"/>
              <a:cs typeface="Verdana"/>
            </a:endParaRPr>
          </a:p>
          <a:p>
            <a:pPr>
              <a:spcBef>
                <a:spcPts val="2137"/>
              </a:spcBef>
            </a:pPr>
            <a:endParaRPr sz="2000" dirty="0">
              <a:solidFill>
                <a:srgbClr val="0070C0"/>
              </a:solidFill>
              <a:latin typeface="Verdana"/>
              <a:cs typeface="Verdana"/>
            </a:endParaRPr>
          </a:p>
          <a:p>
            <a:pPr marL="10583" marR="4233">
              <a:lnSpc>
                <a:spcPct val="90200"/>
              </a:lnSpc>
            </a:pPr>
            <a:r>
              <a:rPr sz="2000" spc="-262" dirty="0">
                <a:solidFill>
                  <a:srgbClr val="0070C0"/>
                </a:solidFill>
                <a:latin typeface="Verdana"/>
                <a:cs typeface="Verdana"/>
              </a:rPr>
              <a:t>"Ти</a:t>
            </a:r>
            <a:r>
              <a:rPr sz="2000" spc="-142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208" dirty="0">
                <a:solidFill>
                  <a:srgbClr val="0070C0"/>
                </a:solidFill>
                <a:latin typeface="Verdana"/>
                <a:cs typeface="Verdana"/>
              </a:rPr>
              <a:t>класний</a:t>
            </a:r>
            <a:r>
              <a:rPr sz="2000" spc="-142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187" dirty="0">
                <a:solidFill>
                  <a:srgbClr val="0070C0"/>
                </a:solidFill>
                <a:latin typeface="Verdana"/>
                <a:cs typeface="Verdana"/>
              </a:rPr>
              <a:t>керівник</a:t>
            </a:r>
            <a:r>
              <a:rPr sz="2000" spc="-142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204" dirty="0">
                <a:solidFill>
                  <a:srgbClr val="0070C0"/>
                </a:solidFill>
                <a:latin typeface="Verdana"/>
                <a:cs typeface="Verdana"/>
              </a:rPr>
              <a:t>дев'ятого</a:t>
            </a:r>
            <a:r>
              <a:rPr sz="2000" spc="-150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267" dirty="0">
                <a:solidFill>
                  <a:srgbClr val="0070C0"/>
                </a:solidFill>
                <a:latin typeface="Verdana"/>
                <a:cs typeface="Verdana"/>
              </a:rPr>
              <a:t>класу. </a:t>
            </a:r>
            <a:r>
              <a:rPr sz="2000" spc="-217" dirty="0">
                <a:solidFill>
                  <a:srgbClr val="0070C0"/>
                </a:solidFill>
                <a:latin typeface="Verdana"/>
                <a:cs typeface="Verdana"/>
              </a:rPr>
              <a:t>Напиши</a:t>
            </a:r>
            <a:r>
              <a:rPr sz="2000" spc="-146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200" dirty="0">
                <a:solidFill>
                  <a:srgbClr val="0070C0"/>
                </a:solidFill>
                <a:latin typeface="Verdana"/>
                <a:cs typeface="Verdana"/>
              </a:rPr>
              <a:t>приклад</a:t>
            </a:r>
            <a:r>
              <a:rPr sz="2000" spc="-125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200" dirty="0">
                <a:solidFill>
                  <a:srgbClr val="0070C0"/>
                </a:solidFill>
                <a:latin typeface="Verdana"/>
                <a:cs typeface="Verdana"/>
              </a:rPr>
              <a:t>електронного</a:t>
            </a:r>
            <a:r>
              <a:rPr sz="2000" spc="-150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212" dirty="0">
                <a:solidFill>
                  <a:srgbClr val="0070C0"/>
                </a:solidFill>
                <a:latin typeface="Verdana"/>
                <a:cs typeface="Verdana"/>
              </a:rPr>
              <a:t>листа</a:t>
            </a:r>
            <a:r>
              <a:rPr sz="2000" spc="-142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121" dirty="0">
                <a:solidFill>
                  <a:srgbClr val="0070C0"/>
                </a:solidFill>
                <a:latin typeface="Verdana"/>
                <a:cs typeface="Verdana"/>
              </a:rPr>
              <a:t>про </a:t>
            </a:r>
            <a:r>
              <a:rPr sz="2000" spc="-183" dirty="0">
                <a:solidFill>
                  <a:srgbClr val="0070C0"/>
                </a:solidFill>
                <a:latin typeface="Verdana"/>
                <a:cs typeface="Verdana"/>
              </a:rPr>
              <a:t>батьківські</a:t>
            </a:r>
            <a:r>
              <a:rPr sz="2000" spc="-170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179" dirty="0">
                <a:solidFill>
                  <a:srgbClr val="0070C0"/>
                </a:solidFill>
                <a:latin typeface="Verdana"/>
                <a:cs typeface="Verdana"/>
              </a:rPr>
              <a:t>збори</a:t>
            </a:r>
            <a:r>
              <a:rPr sz="2000" spc="-125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196" dirty="0">
                <a:solidFill>
                  <a:srgbClr val="0070C0"/>
                </a:solidFill>
                <a:latin typeface="Verdana"/>
                <a:cs typeface="Verdana"/>
              </a:rPr>
              <a:t>25</a:t>
            </a:r>
            <a:r>
              <a:rPr sz="2000" spc="-175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208" dirty="0">
                <a:solidFill>
                  <a:srgbClr val="0070C0"/>
                </a:solidFill>
                <a:latin typeface="Verdana"/>
                <a:cs typeface="Verdana"/>
              </a:rPr>
              <a:t>травня</a:t>
            </a:r>
            <a:r>
              <a:rPr sz="2000" spc="-146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167" dirty="0">
                <a:solidFill>
                  <a:srgbClr val="0070C0"/>
                </a:solidFill>
                <a:latin typeface="Verdana"/>
                <a:cs typeface="Verdana"/>
              </a:rPr>
              <a:t>о</a:t>
            </a:r>
            <a:r>
              <a:rPr sz="2000" spc="-137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250" dirty="0">
                <a:solidFill>
                  <a:srgbClr val="0070C0"/>
                </a:solidFill>
                <a:latin typeface="Verdana"/>
                <a:cs typeface="Verdana"/>
              </a:rPr>
              <a:t>18:00 </a:t>
            </a:r>
            <a:r>
              <a:rPr sz="2000" spc="-200" dirty="0">
                <a:solidFill>
                  <a:srgbClr val="0070C0"/>
                </a:solidFill>
                <a:latin typeface="Verdana"/>
                <a:cs typeface="Verdana"/>
              </a:rPr>
              <a:t>(дистанційний</a:t>
            </a:r>
            <a:r>
              <a:rPr sz="2000" spc="-142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217" dirty="0">
                <a:solidFill>
                  <a:srgbClr val="0070C0"/>
                </a:solidFill>
                <a:latin typeface="Verdana"/>
                <a:cs typeface="Verdana"/>
              </a:rPr>
              <a:t>формат)</a:t>
            </a:r>
            <a:r>
              <a:rPr sz="2000" spc="-133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179" dirty="0">
                <a:solidFill>
                  <a:srgbClr val="0070C0"/>
                </a:solidFill>
                <a:latin typeface="Verdana"/>
                <a:cs typeface="Verdana"/>
              </a:rPr>
              <a:t>про</a:t>
            </a:r>
            <a:r>
              <a:rPr sz="2000" spc="-142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112" dirty="0">
                <a:solidFill>
                  <a:srgbClr val="0070C0"/>
                </a:solidFill>
                <a:latin typeface="Verdana"/>
                <a:cs typeface="Verdana"/>
              </a:rPr>
              <a:t>завершення </a:t>
            </a:r>
            <a:r>
              <a:rPr sz="2000" spc="-208" dirty="0">
                <a:solidFill>
                  <a:srgbClr val="0070C0"/>
                </a:solidFill>
                <a:latin typeface="Verdana"/>
                <a:cs typeface="Verdana"/>
              </a:rPr>
              <a:t>навчального</a:t>
            </a:r>
            <a:r>
              <a:rPr sz="2000" spc="-87" dirty="0">
                <a:solidFill>
                  <a:srgbClr val="0070C0"/>
                </a:solidFill>
                <a:latin typeface="Verdana"/>
                <a:cs typeface="Verdana"/>
              </a:rPr>
              <a:t> </a:t>
            </a:r>
            <a:r>
              <a:rPr sz="2000" spc="-229" dirty="0">
                <a:solidFill>
                  <a:srgbClr val="0070C0"/>
                </a:solidFill>
                <a:latin typeface="Verdana"/>
                <a:cs typeface="Verdana"/>
              </a:rPr>
              <a:t>року"</a:t>
            </a:r>
            <a:endParaRPr sz="2000" dirty="0">
              <a:solidFill>
                <a:srgbClr val="0070C0"/>
              </a:solidFill>
              <a:latin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889838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64445" y="508000"/>
            <a:ext cx="8546898" cy="566287"/>
          </a:xfrm>
          <a:prstGeom prst="rect">
            <a:avLst/>
          </a:prstGeom>
        </p:spPr>
        <p:txBody>
          <a:bodyPr vert="horz" wrap="square" lIns="0" tIns="12170" rIns="0" bIns="0" rtlCol="0" anchor="t">
            <a:spAutoFit/>
          </a:bodyPr>
          <a:lstStyle/>
          <a:p>
            <a:pPr marL="47623">
              <a:spcBef>
                <a:spcPts val="95"/>
              </a:spcBef>
            </a:pPr>
            <a:r>
              <a:rPr lang="uk-UA" spc="-37" dirty="0" smtClean="0"/>
              <a:t>Рекомендаці</a:t>
            </a:r>
            <a:r>
              <a:rPr lang="uk-UA" spc="-37" dirty="0"/>
              <a:t>ї</a:t>
            </a:r>
            <a:r>
              <a:rPr lang="uk-UA" spc="-37" dirty="0" smtClean="0"/>
              <a:t> МОН</a:t>
            </a:r>
            <a:endParaRPr spc="-37" dirty="0"/>
          </a:p>
        </p:txBody>
      </p:sp>
      <p:sp>
        <p:nvSpPr>
          <p:cNvPr id="3" name="object 3"/>
          <p:cNvSpPr txBox="1"/>
          <p:nvPr/>
        </p:nvSpPr>
        <p:spPr>
          <a:xfrm>
            <a:off x="963253" y="1434952"/>
            <a:ext cx="4506818" cy="638529"/>
          </a:xfrm>
          <a:prstGeom prst="rect">
            <a:avLst/>
          </a:prstGeom>
        </p:spPr>
        <p:txBody>
          <a:bodyPr vert="horz" wrap="square" lIns="0" tIns="10054" rIns="0" bIns="0" rtlCol="0">
            <a:spAutoFit/>
          </a:bodyPr>
          <a:lstStyle/>
          <a:p>
            <a:pPr marL="10583">
              <a:spcBef>
                <a:spcPts val="79"/>
              </a:spcBef>
            </a:pPr>
            <a:endParaRPr lang="uk-UA" sz="2333" b="1" spc="-8" dirty="0" smtClean="0">
              <a:solidFill>
                <a:srgbClr val="006FC0"/>
              </a:solidFill>
              <a:latin typeface="Arial"/>
              <a:cs typeface="Arial"/>
            </a:endParaRPr>
          </a:p>
          <a:p>
            <a:pPr marL="10583">
              <a:spcBef>
                <a:spcPts val="79"/>
              </a:spcBef>
            </a:pPr>
            <a:endParaRPr sz="1667" dirty="0">
              <a:latin typeface="Verdana"/>
              <a:cs typeface="Verdana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54473" y="3094182"/>
            <a:ext cx="3298131" cy="348378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92727" y="1434952"/>
            <a:ext cx="845127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b="1" i="0" dirty="0" err="1" smtClean="0">
                <a:solidFill>
                  <a:srgbClr val="002060"/>
                </a:solidFill>
                <a:effectLst/>
                <a:latin typeface="innerspace"/>
              </a:rPr>
              <a:t>Безплатний</a:t>
            </a:r>
            <a:r>
              <a:rPr lang="ru-RU" b="1" i="0" dirty="0" smtClean="0">
                <a:solidFill>
                  <a:srgbClr val="002060"/>
                </a:solidFill>
                <a:effectLst/>
                <a:latin typeface="innerspace"/>
              </a:rPr>
              <a:t> курс «</a:t>
            </a:r>
            <a:r>
              <a:rPr lang="ru-RU" b="1" i="0" dirty="0" err="1" smtClean="0">
                <a:solidFill>
                  <a:srgbClr val="002060"/>
                </a:solidFill>
                <a:effectLst/>
                <a:latin typeface="innerspace"/>
              </a:rPr>
              <a:t>Від</a:t>
            </a:r>
            <a:r>
              <a:rPr lang="ru-RU" b="1" i="0" dirty="0" smtClean="0">
                <a:solidFill>
                  <a:srgbClr val="002060"/>
                </a:solidFill>
                <a:effectLst/>
                <a:latin typeface="innerspace"/>
              </a:rPr>
              <a:t> </a:t>
            </a:r>
            <a:r>
              <a:rPr lang="ru-RU" b="1" i="0" dirty="0" err="1" smtClean="0">
                <a:solidFill>
                  <a:srgbClr val="002060"/>
                </a:solidFill>
                <a:effectLst/>
                <a:latin typeface="innerspace"/>
              </a:rPr>
              <a:t>початківця</a:t>
            </a:r>
            <a:r>
              <a:rPr lang="ru-RU" b="1" i="0" dirty="0" smtClean="0">
                <a:solidFill>
                  <a:srgbClr val="002060"/>
                </a:solidFill>
                <a:effectLst/>
                <a:latin typeface="innerspace"/>
              </a:rPr>
              <a:t> до </a:t>
            </a:r>
            <a:r>
              <a:rPr lang="ru-RU" b="1" i="0" dirty="0" err="1" smtClean="0">
                <a:solidFill>
                  <a:srgbClr val="002060"/>
                </a:solidFill>
                <a:effectLst/>
                <a:latin typeface="innerspace"/>
              </a:rPr>
              <a:t>експерта</a:t>
            </a:r>
            <a:r>
              <a:rPr lang="ru-RU" b="1" i="0" dirty="0" smtClean="0">
                <a:solidFill>
                  <a:srgbClr val="002060"/>
                </a:solidFill>
                <a:effectLst/>
                <a:latin typeface="innerspace"/>
              </a:rPr>
              <a:t> в ШІ»: МОН і </a:t>
            </a:r>
            <a:r>
              <a:rPr lang="ru-RU" b="1" i="0" dirty="0" err="1" smtClean="0">
                <a:solidFill>
                  <a:srgbClr val="002060"/>
                </a:solidFill>
                <a:effectLst/>
                <a:latin typeface="innerspace"/>
              </a:rPr>
              <a:t>Netpeak</a:t>
            </a:r>
            <a:r>
              <a:rPr lang="ru-RU" b="1" i="0" dirty="0" smtClean="0">
                <a:solidFill>
                  <a:srgbClr val="002060"/>
                </a:solidFill>
                <a:effectLst/>
                <a:latin typeface="innerspace"/>
              </a:rPr>
              <a:t> </a:t>
            </a:r>
            <a:r>
              <a:rPr lang="ru-RU" b="1" i="0" dirty="0" err="1" smtClean="0">
                <a:solidFill>
                  <a:srgbClr val="002060"/>
                </a:solidFill>
                <a:effectLst/>
                <a:latin typeface="innerspace"/>
              </a:rPr>
              <a:t>Group</a:t>
            </a:r>
            <a:r>
              <a:rPr lang="ru-RU" b="1" i="0" dirty="0" smtClean="0">
                <a:solidFill>
                  <a:srgbClr val="002060"/>
                </a:solidFill>
                <a:effectLst/>
                <a:latin typeface="innerspace"/>
              </a:rPr>
              <a:t> </a:t>
            </a:r>
            <a:r>
              <a:rPr lang="ru-RU" b="1" i="0" dirty="0" err="1" smtClean="0">
                <a:solidFill>
                  <a:srgbClr val="002060"/>
                </a:solidFill>
                <a:effectLst/>
                <a:latin typeface="innerspace"/>
              </a:rPr>
              <a:t>підписали</a:t>
            </a:r>
            <a:r>
              <a:rPr lang="ru-RU" b="1" i="0" dirty="0" smtClean="0">
                <a:solidFill>
                  <a:srgbClr val="002060"/>
                </a:solidFill>
                <a:effectLst/>
                <a:latin typeface="innerspace"/>
              </a:rPr>
              <a:t> меморандум про </a:t>
            </a:r>
            <a:r>
              <a:rPr lang="ru-RU" b="1" i="0" dirty="0" err="1" smtClean="0">
                <a:solidFill>
                  <a:srgbClr val="002060"/>
                </a:solidFill>
                <a:effectLst/>
                <a:latin typeface="innerspace"/>
              </a:rPr>
              <a:t>співпрацю</a:t>
            </a:r>
            <a:endParaRPr lang="ru-RU" b="1" i="0" dirty="0" smtClean="0">
              <a:solidFill>
                <a:srgbClr val="002060"/>
              </a:solidFill>
              <a:effectLst/>
              <a:latin typeface="innerspace"/>
            </a:endParaRPr>
          </a:p>
          <a:p>
            <a:pPr algn="ctr" fontAlgn="base"/>
            <a:r>
              <a:rPr lang="en-US" u="sng" spc="-129" dirty="0" smtClean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Verdana"/>
                <a:cs typeface="Verdana"/>
                <a:hlinkClick r:id="rId3"/>
              </a:rPr>
              <a:t>https://mon.gov.ua/news/bezplatnyi-kurs-vid-pochatkivtsia-do-eksperta-v-shi-mon-i-netpeak-group-pidpysaly-memorandum-pro-spivpratsiu</a:t>
            </a:r>
            <a:endParaRPr lang="uk-UA" u="sng" spc="-129" dirty="0" smtClean="0">
              <a:solidFill>
                <a:srgbClr val="0462C1"/>
              </a:solidFill>
              <a:uFill>
                <a:solidFill>
                  <a:srgbClr val="0462C1"/>
                </a:solidFill>
              </a:uFill>
              <a:latin typeface="Verdana"/>
              <a:cs typeface="Verdana"/>
            </a:endParaRPr>
          </a:p>
          <a:p>
            <a:pPr fontAlgn="base"/>
            <a:r>
              <a:rPr lang="ru-RU" b="1" dirty="0"/>
              <a:t>Курс </a:t>
            </a:r>
            <a:r>
              <a:rPr lang="ru-RU" b="1" dirty="0" err="1"/>
              <a:t>містить</a:t>
            </a:r>
            <a:r>
              <a:rPr lang="ru-RU" b="1" dirty="0"/>
              <a:t> 64 уроки, </a:t>
            </a:r>
            <a:r>
              <a:rPr lang="ru-RU" b="1" dirty="0" err="1"/>
              <a:t>які</a:t>
            </a:r>
            <a:r>
              <a:rPr lang="ru-RU" b="1" dirty="0"/>
              <a:t> </a:t>
            </a:r>
            <a:r>
              <a:rPr lang="ru-RU" b="1" dirty="0" err="1"/>
              <a:t>згруповано</a:t>
            </a:r>
            <a:r>
              <a:rPr lang="ru-RU" b="1" dirty="0"/>
              <a:t> в 6 </a:t>
            </a:r>
            <a:r>
              <a:rPr lang="ru-RU" b="1" dirty="0" err="1"/>
              <a:t>навчальних</a:t>
            </a:r>
            <a:r>
              <a:rPr lang="ru-RU" b="1" dirty="0"/>
              <a:t> </a:t>
            </a:r>
            <a:r>
              <a:rPr lang="ru-RU" b="1" dirty="0" err="1"/>
              <a:t>модулів</a:t>
            </a:r>
            <a:r>
              <a:rPr lang="ru-RU" b="1" dirty="0"/>
              <a:t>:</a:t>
            </a:r>
            <a:endParaRPr lang="ru-RU" dirty="0"/>
          </a:p>
          <a:p>
            <a:r>
              <a:rPr lang="ru-RU" dirty="0"/>
              <a:t>Модуль 1: </a:t>
            </a:r>
            <a:r>
              <a:rPr lang="ru-RU" dirty="0" err="1"/>
              <a:t>Вчимо</a:t>
            </a:r>
            <a:r>
              <a:rPr lang="ru-RU" dirty="0"/>
              <a:t> </a:t>
            </a:r>
            <a:r>
              <a:rPr lang="ru-RU" dirty="0" err="1"/>
              <a:t>основи</a:t>
            </a:r>
            <a:endParaRPr lang="ru-RU" dirty="0"/>
          </a:p>
          <a:p>
            <a:r>
              <a:rPr lang="ru-RU" dirty="0"/>
              <a:t>Модуль 2: </a:t>
            </a:r>
            <a:r>
              <a:rPr lang="ru-RU" dirty="0" err="1"/>
              <a:t>Зустрічайте</a:t>
            </a:r>
            <a:r>
              <a:rPr lang="ru-RU" dirty="0"/>
              <a:t> </a:t>
            </a:r>
            <a:r>
              <a:rPr lang="ru-RU" dirty="0" err="1"/>
              <a:t>помічника</a:t>
            </a:r>
            <a:endParaRPr lang="ru-RU" dirty="0"/>
          </a:p>
          <a:p>
            <a:r>
              <a:rPr lang="ru-RU" dirty="0"/>
              <a:t>Модуль 3: Творимо разом</a:t>
            </a:r>
          </a:p>
          <a:p>
            <a:r>
              <a:rPr lang="ru-RU" dirty="0"/>
              <a:t>Модуль 4: </a:t>
            </a:r>
            <a:r>
              <a:rPr lang="ru-RU" dirty="0" err="1"/>
              <a:t>Заглиблюємося</a:t>
            </a:r>
            <a:r>
              <a:rPr lang="ru-RU" dirty="0"/>
              <a:t> в </a:t>
            </a:r>
            <a:r>
              <a:rPr lang="ru-RU" dirty="0" err="1"/>
              <a:t>агентів</a:t>
            </a:r>
            <a:endParaRPr lang="ru-RU" dirty="0"/>
          </a:p>
          <a:p>
            <a:r>
              <a:rPr lang="ru-RU" dirty="0"/>
              <a:t>Модуль 5: </a:t>
            </a:r>
            <a:r>
              <a:rPr lang="ru-RU" dirty="0" err="1"/>
              <a:t>Створюємо</a:t>
            </a:r>
            <a:r>
              <a:rPr lang="ru-RU" dirty="0"/>
              <a:t> </a:t>
            </a:r>
            <a:r>
              <a:rPr lang="ru-RU" dirty="0" err="1"/>
              <a:t>асистентів</a:t>
            </a:r>
            <a:endParaRPr lang="ru-RU" dirty="0"/>
          </a:p>
          <a:p>
            <a:r>
              <a:rPr lang="ru-RU" dirty="0"/>
              <a:t>Модуль 6: </a:t>
            </a:r>
            <a:r>
              <a:rPr lang="ru-RU" dirty="0" err="1"/>
              <a:t>Донавчаємо</a:t>
            </a:r>
            <a:r>
              <a:rPr lang="ru-RU" dirty="0"/>
              <a:t> ШІ</a:t>
            </a:r>
          </a:p>
          <a:p>
            <a:pPr algn="ctr" fontAlgn="base"/>
            <a:endParaRPr lang="ru-RU" b="1" i="0" dirty="0" smtClean="0">
              <a:solidFill>
                <a:srgbClr val="1D1D1D"/>
              </a:solidFill>
              <a:effectLst/>
              <a:latin typeface="innerspace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64445" y="4565606"/>
            <a:ext cx="794224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b="1" i="0" dirty="0" smtClean="0">
                <a:solidFill>
                  <a:srgbClr val="002060"/>
                </a:solidFill>
                <a:effectLst/>
                <a:latin typeface="innerspace"/>
              </a:rPr>
              <a:t>МОН і </a:t>
            </a:r>
            <a:r>
              <a:rPr lang="ru-RU" b="1" i="0" dirty="0" err="1" smtClean="0">
                <a:solidFill>
                  <a:srgbClr val="002060"/>
                </a:solidFill>
                <a:effectLst/>
                <a:latin typeface="innerspace"/>
              </a:rPr>
              <a:t>Мінцифра</a:t>
            </a:r>
            <a:r>
              <a:rPr lang="ru-RU" b="1" i="0" dirty="0" smtClean="0">
                <a:solidFill>
                  <a:srgbClr val="002060"/>
                </a:solidFill>
                <a:effectLst/>
                <a:latin typeface="innerspace"/>
              </a:rPr>
              <a:t> </a:t>
            </a:r>
            <a:r>
              <a:rPr lang="ru-RU" b="1" i="0" dirty="0" err="1" smtClean="0">
                <a:solidFill>
                  <a:srgbClr val="002060"/>
                </a:solidFill>
                <a:effectLst/>
                <a:latin typeface="innerspace"/>
              </a:rPr>
              <a:t>розробили</a:t>
            </a:r>
            <a:r>
              <a:rPr lang="ru-RU" b="1" i="0" dirty="0" smtClean="0">
                <a:solidFill>
                  <a:srgbClr val="002060"/>
                </a:solidFill>
                <a:effectLst/>
                <a:latin typeface="innerspace"/>
              </a:rPr>
              <a:t> </a:t>
            </a:r>
            <a:r>
              <a:rPr lang="ru-RU" b="1" i="0" dirty="0" err="1" smtClean="0">
                <a:solidFill>
                  <a:srgbClr val="002060"/>
                </a:solidFill>
                <a:effectLst/>
                <a:latin typeface="innerspace"/>
              </a:rPr>
              <a:t>проєкт</a:t>
            </a:r>
            <a:r>
              <a:rPr lang="ru-RU" b="1" i="0" dirty="0" smtClean="0">
                <a:solidFill>
                  <a:srgbClr val="002060"/>
                </a:solidFill>
                <a:effectLst/>
                <a:latin typeface="innerspace"/>
              </a:rPr>
              <a:t> </a:t>
            </a:r>
            <a:r>
              <a:rPr lang="ru-RU" b="1" i="0" dirty="0" err="1" smtClean="0">
                <a:solidFill>
                  <a:srgbClr val="002060"/>
                </a:solidFill>
                <a:effectLst/>
                <a:latin typeface="innerspace"/>
              </a:rPr>
              <a:t>рекомендацій</a:t>
            </a:r>
            <a:r>
              <a:rPr lang="ru-RU" b="1" i="0" dirty="0" smtClean="0">
                <a:solidFill>
                  <a:srgbClr val="002060"/>
                </a:solidFill>
                <a:effectLst/>
                <a:latin typeface="innerspace"/>
              </a:rPr>
              <a:t> </a:t>
            </a:r>
            <a:r>
              <a:rPr lang="ru-RU" b="1" i="0" dirty="0" err="1" smtClean="0">
                <a:solidFill>
                  <a:srgbClr val="002060"/>
                </a:solidFill>
                <a:effectLst/>
                <a:latin typeface="innerspace"/>
              </a:rPr>
              <a:t>із</a:t>
            </a:r>
            <a:r>
              <a:rPr lang="ru-RU" b="1" i="0" dirty="0" smtClean="0">
                <a:solidFill>
                  <a:srgbClr val="002060"/>
                </a:solidFill>
                <a:effectLst/>
                <a:latin typeface="innerspace"/>
              </a:rPr>
              <a:t> </a:t>
            </a:r>
            <a:r>
              <a:rPr lang="ru-RU" b="1" i="0" dirty="0" err="1" smtClean="0">
                <a:solidFill>
                  <a:srgbClr val="002060"/>
                </a:solidFill>
                <a:effectLst/>
                <a:latin typeface="innerspace"/>
              </a:rPr>
              <a:t>використання</a:t>
            </a:r>
            <a:r>
              <a:rPr lang="ru-RU" b="1" i="0" dirty="0" smtClean="0">
                <a:solidFill>
                  <a:srgbClr val="002060"/>
                </a:solidFill>
                <a:effectLst/>
                <a:latin typeface="innerspace"/>
              </a:rPr>
              <a:t> ШІ в школах</a:t>
            </a:r>
          </a:p>
          <a:p>
            <a:pPr algn="ctr" fontAlgn="base"/>
            <a:r>
              <a:rPr lang="ru-RU" dirty="0" err="1"/>
              <a:t>Інструктивно-методичні</a:t>
            </a:r>
            <a:r>
              <a:rPr lang="ru-RU" dirty="0"/>
              <a:t> </a:t>
            </a:r>
            <a:r>
              <a:rPr lang="ru-RU" dirty="0" err="1"/>
              <a:t>рекомендації</a:t>
            </a:r>
            <a:r>
              <a:rPr lang="ru-RU" dirty="0"/>
              <a:t> </a:t>
            </a:r>
            <a:r>
              <a:rPr lang="ru-RU" dirty="0" err="1"/>
              <a:t>щодо</a:t>
            </a:r>
            <a:r>
              <a:rPr lang="ru-RU" dirty="0"/>
              <a:t> </a:t>
            </a:r>
            <a:r>
              <a:rPr lang="ru-RU" dirty="0" err="1"/>
              <a:t>запровадження</a:t>
            </a:r>
            <a:r>
              <a:rPr lang="ru-RU" dirty="0"/>
              <a:t> та </a:t>
            </a:r>
            <a:r>
              <a:rPr lang="ru-RU" dirty="0" err="1"/>
              <a:t>використання</a:t>
            </a:r>
            <a:r>
              <a:rPr lang="ru-RU" dirty="0"/>
              <a:t> </a:t>
            </a:r>
            <a:r>
              <a:rPr lang="ru-RU" dirty="0" err="1"/>
              <a:t>технологій</a:t>
            </a:r>
            <a:r>
              <a:rPr lang="ru-RU" dirty="0"/>
              <a:t> штучного </a:t>
            </a:r>
            <a:r>
              <a:rPr lang="ru-RU" dirty="0" err="1"/>
              <a:t>інтелекту</a:t>
            </a:r>
            <a:r>
              <a:rPr lang="ru-RU" dirty="0"/>
              <a:t> в </a:t>
            </a:r>
            <a:r>
              <a:rPr lang="ru-RU" dirty="0" smtClean="0"/>
              <a:t>ЗЗСО.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проєктом</a:t>
            </a:r>
            <a:r>
              <a:rPr lang="ru-RU" dirty="0"/>
              <a:t> документа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ознайомитися</a:t>
            </a:r>
            <a:r>
              <a:rPr lang="ru-RU" dirty="0"/>
              <a:t> </a:t>
            </a:r>
            <a:r>
              <a:rPr lang="ru-RU" b="1" dirty="0">
                <a:hlinkClick r:id="rId4"/>
              </a:rPr>
              <a:t>за </a:t>
            </a:r>
            <a:r>
              <a:rPr lang="ru-RU" b="1" dirty="0" err="1">
                <a:hlinkClick r:id="rId4"/>
              </a:rPr>
              <a:t>покликанням</a:t>
            </a:r>
            <a:r>
              <a:rPr lang="ru-RU" dirty="0">
                <a:hlinkClick r:id="rId4"/>
              </a:rPr>
              <a:t>.</a:t>
            </a:r>
            <a:endParaRPr lang="ru-RU" b="1" i="0" dirty="0">
              <a:solidFill>
                <a:srgbClr val="002060"/>
              </a:solidFill>
              <a:effectLst/>
              <a:latin typeface="innerspace"/>
            </a:endParaRPr>
          </a:p>
        </p:txBody>
      </p:sp>
    </p:spTree>
    <p:extLst>
      <p:ext uri="{BB962C8B-B14F-4D97-AF65-F5344CB8AC3E}">
        <p14:creationId xmlns:p14="http://schemas.microsoft.com/office/powerpoint/2010/main" val="2524664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93732" y="2188167"/>
            <a:ext cx="11549380" cy="3864157"/>
          </a:xfrm>
          <a:prstGeom prst="rect">
            <a:avLst/>
          </a:prstGeom>
        </p:spPr>
        <p:txBody>
          <a:bodyPr vert="horz" wrap="square" lIns="0" tIns="8467" rIns="0" bIns="0" rtlCol="0">
            <a:spAutoFit/>
          </a:bodyPr>
          <a:lstStyle/>
          <a:p>
            <a:pPr marL="411924" marR="780666" indent="-209560" algn="just">
              <a:lnSpc>
                <a:spcPct val="116700"/>
              </a:lnSpc>
              <a:spcBef>
                <a:spcPts val="67"/>
              </a:spcBef>
              <a:buFont typeface="Tahoma"/>
              <a:buAutoNum type="arabicPeriod"/>
              <a:tabLst>
                <a:tab pos="412771" algn="l"/>
                <a:tab pos="5580235" algn="l"/>
              </a:tabLst>
            </a:pPr>
            <a:r>
              <a:rPr b="1" spc="-2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Вıдсутнıсть</a:t>
            </a:r>
            <a:r>
              <a:rPr b="1" spc="-9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3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людського</a:t>
            </a:r>
            <a:r>
              <a:rPr b="1" spc="-9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2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елементу</a:t>
            </a:r>
            <a:r>
              <a:rPr b="1" spc="-2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,</a:t>
            </a:r>
            <a:r>
              <a:rPr b="1" spc="-9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b="1" spc="-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емоцıйної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	зв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'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язанıстı</a:t>
            </a:r>
            <a:r>
              <a:rPr b="1" spc="-12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та</a:t>
            </a:r>
            <a:r>
              <a:rPr b="1" spc="-11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4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взаємодıї</a:t>
            </a:r>
            <a:r>
              <a:rPr b="1" spc="-4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,</a:t>
            </a:r>
            <a:r>
              <a:rPr b="1" spc="-10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що</a:t>
            </a:r>
            <a:r>
              <a:rPr b="1" spc="-11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є</a:t>
            </a:r>
            <a:r>
              <a:rPr b="1" spc="-12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3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важливими</a:t>
            </a:r>
            <a:r>
              <a:rPr b="1" spc="-11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17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для</a:t>
            </a:r>
            <a:r>
              <a:rPr b="1" spc="-1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23" dirty="0" err="1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ефективного</a:t>
            </a:r>
            <a:r>
              <a:rPr b="1" spc="-83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навчання</a:t>
            </a:r>
            <a:r>
              <a:rPr b="1" spc="-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.</a:t>
            </a:r>
            <a:endParaRPr b="1" dirty="0">
              <a:solidFill>
                <a:srgbClr val="0070C0"/>
              </a:solidFill>
              <a:latin typeface="Verdana" panose="020B0604030504040204" pitchFamily="34" charset="0"/>
              <a:ea typeface="Verdana" panose="020B0604030504040204" pitchFamily="34" charset="0"/>
              <a:cs typeface="Tahoma"/>
            </a:endParaRPr>
          </a:p>
          <a:p>
            <a:pPr marL="411924" marR="641382" indent="-215064" algn="just">
              <a:lnSpc>
                <a:spcPct val="116700"/>
              </a:lnSpc>
              <a:buFont typeface="Tahoma"/>
              <a:buAutoNum type="arabicPeriod"/>
              <a:tabLst>
                <a:tab pos="412771" algn="l"/>
              </a:tabLst>
            </a:pPr>
            <a:r>
              <a:rPr b="1" spc="-3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Неоднорıднıсть</a:t>
            </a:r>
            <a:r>
              <a:rPr b="1" spc="-9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4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виявлення</a:t>
            </a:r>
            <a:r>
              <a:rPr b="1" spc="-8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4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помилок</a:t>
            </a:r>
            <a:r>
              <a:rPr b="1" spc="-4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:</a:t>
            </a:r>
            <a:r>
              <a:rPr b="1" spc="-8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b="1" spc="12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ШІ</a:t>
            </a:r>
            <a:r>
              <a:rPr b="1" spc="-9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може</a:t>
            </a:r>
            <a:r>
              <a:rPr b="1" spc="-8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бути</a:t>
            </a:r>
            <a:r>
              <a:rPr b="1" spc="-8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обмеженим</a:t>
            </a:r>
            <a:r>
              <a:rPr b="1" spc="-8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у</a:t>
            </a:r>
            <a:r>
              <a:rPr b="1" spc="-9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4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здатностı</a:t>
            </a:r>
            <a:r>
              <a:rPr b="1" spc="-8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розрıзняти</a:t>
            </a:r>
            <a:r>
              <a:rPr b="1" spc="-8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17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та</a:t>
            </a:r>
            <a:r>
              <a:rPr b="1" spc="-1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13" dirty="0" err="1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коригувати</a:t>
            </a:r>
            <a:r>
              <a:rPr b="1" spc="-90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помилки</a:t>
            </a:r>
            <a:r>
              <a:rPr b="1" spc="-9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8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в</a:t>
            </a:r>
            <a:r>
              <a:rPr b="1" spc="-8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3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навчальному</a:t>
            </a:r>
            <a:r>
              <a:rPr b="1" spc="-9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3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процесı</a:t>
            </a:r>
            <a:r>
              <a:rPr b="1" spc="-8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порıвняно</a:t>
            </a:r>
            <a:r>
              <a:rPr b="1" spc="-9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з</a:t>
            </a:r>
            <a:r>
              <a:rPr b="1" spc="-8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людським</a:t>
            </a:r>
            <a:r>
              <a:rPr b="1" spc="-9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вчителем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,</a:t>
            </a:r>
            <a:r>
              <a:rPr b="1" spc="-8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b="1" spc="3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який</a:t>
            </a:r>
            <a:r>
              <a:rPr b="1" spc="-8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13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може</a:t>
            </a:r>
            <a:r>
              <a:rPr b="1" spc="-1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43" dirty="0" err="1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виявляти</a:t>
            </a:r>
            <a:r>
              <a:rPr b="1" spc="-107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та</a:t>
            </a:r>
            <a:r>
              <a:rPr b="1" spc="-10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1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коригувати</a:t>
            </a:r>
            <a:r>
              <a:rPr b="1" spc="-10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помилки</a:t>
            </a:r>
            <a:r>
              <a:rPr b="1" spc="-10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3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бıльш</a:t>
            </a:r>
            <a:r>
              <a:rPr b="1" spc="-10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ефективно</a:t>
            </a:r>
            <a:r>
              <a:rPr b="1" spc="-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.</a:t>
            </a:r>
            <a:endParaRPr b="1" dirty="0">
              <a:solidFill>
                <a:srgbClr val="0070C0"/>
              </a:solidFill>
              <a:latin typeface="Verdana" panose="020B0604030504040204" pitchFamily="34" charset="0"/>
              <a:ea typeface="Verdana" panose="020B0604030504040204" pitchFamily="34" charset="0"/>
              <a:cs typeface="Tahoma"/>
            </a:endParaRPr>
          </a:p>
          <a:p>
            <a:pPr marL="411924" marR="133357" indent="-217604" algn="just">
              <a:lnSpc>
                <a:spcPct val="116700"/>
              </a:lnSpc>
              <a:buFont typeface="Tahoma"/>
              <a:buAutoNum type="arabicPeriod"/>
              <a:tabLst>
                <a:tab pos="412771" algn="l"/>
              </a:tabLst>
            </a:pPr>
            <a:r>
              <a:rPr b="1" dirty="0" err="1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Проблеми</a:t>
            </a:r>
            <a:r>
              <a:rPr b="1" spc="-90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з</a:t>
            </a:r>
            <a:r>
              <a:rPr b="1" spc="-9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приватнıстю</a:t>
            </a:r>
            <a:r>
              <a:rPr b="1" spc="-8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та</a:t>
            </a:r>
            <a:r>
              <a:rPr b="1" spc="-9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безпекою</a:t>
            </a:r>
            <a:r>
              <a:rPr b="1" spc="-9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9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даних</a:t>
            </a:r>
            <a:r>
              <a:rPr b="1" spc="-9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:</a:t>
            </a:r>
            <a:r>
              <a:rPr b="1" spc="-8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lang="uk-UA" b="1" spc="-80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в</a:t>
            </a:r>
            <a:r>
              <a:rPr b="1" dirty="0" err="1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икористання</a:t>
            </a:r>
            <a:r>
              <a:rPr b="1" spc="-90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штучного</a:t>
            </a:r>
            <a:r>
              <a:rPr b="1" spc="-9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2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ıнтелекту</a:t>
            </a:r>
            <a:r>
              <a:rPr b="1" spc="-8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8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в</a:t>
            </a:r>
            <a:r>
              <a:rPr b="1" spc="-9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23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навчальних</a:t>
            </a:r>
            <a:r>
              <a:rPr b="1" spc="2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40" dirty="0" err="1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системах</a:t>
            </a:r>
            <a:r>
              <a:rPr b="1" spc="-70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може</a:t>
            </a:r>
            <a:r>
              <a:rPr b="1" spc="-6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викликати</a:t>
            </a:r>
            <a:r>
              <a:rPr b="1" spc="-7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проблеми</a:t>
            </a:r>
            <a:r>
              <a:rPr b="1" spc="-6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2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зı</a:t>
            </a:r>
            <a:r>
              <a:rPr b="1" spc="-7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збереженням</a:t>
            </a:r>
            <a:r>
              <a:rPr b="1" spc="-6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та</a:t>
            </a:r>
            <a:r>
              <a:rPr b="1" spc="-7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3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захистом</a:t>
            </a:r>
            <a:r>
              <a:rPr b="1" spc="-6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4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конфıденцıйної</a:t>
            </a:r>
            <a:r>
              <a:rPr b="1" spc="-7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7" dirty="0" err="1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ıнформацıї</a:t>
            </a:r>
            <a:r>
              <a:rPr b="1" spc="-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7" dirty="0" err="1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учнıв</a:t>
            </a:r>
            <a:r>
              <a:rPr b="1" spc="-7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.</a:t>
            </a:r>
            <a:endParaRPr lang="uk-UA" b="1" spc="-7" dirty="0" smtClean="0">
              <a:solidFill>
                <a:srgbClr val="0070C0"/>
              </a:solidFill>
              <a:latin typeface="Verdana" panose="020B0604030504040204" pitchFamily="34" charset="0"/>
              <a:ea typeface="Verdana" panose="020B0604030504040204" pitchFamily="34" charset="0"/>
              <a:cs typeface="Tahoma"/>
            </a:endParaRPr>
          </a:p>
          <a:p>
            <a:pPr marL="194320" marR="133357" algn="just">
              <a:lnSpc>
                <a:spcPct val="116700"/>
              </a:lnSpc>
              <a:tabLst>
                <a:tab pos="412771" algn="l"/>
              </a:tabLst>
            </a:pPr>
            <a:endParaRPr b="1" dirty="0">
              <a:solidFill>
                <a:srgbClr val="0070C0"/>
              </a:solidFill>
              <a:latin typeface="Verdana" panose="020B0604030504040204" pitchFamily="34" charset="0"/>
              <a:ea typeface="Verdana" panose="020B0604030504040204" pitchFamily="34" charset="0"/>
              <a:cs typeface="Tahoma"/>
            </a:endParaRPr>
          </a:p>
          <a:p>
            <a:pPr marL="8467" marR="3387" algn="just">
              <a:lnSpc>
                <a:spcPct val="116700"/>
              </a:lnSpc>
              <a:tabLst>
                <a:tab pos="8859963" algn="l"/>
              </a:tabLst>
            </a:pPr>
            <a:r>
              <a:rPr b="1" spc="-3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Отже</a:t>
            </a:r>
            <a:r>
              <a:rPr b="1" spc="-3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,</a:t>
            </a:r>
            <a:r>
              <a:rPr b="1" spc="-6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використання</a:t>
            </a:r>
            <a:r>
              <a:rPr b="1" spc="-6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штучного</a:t>
            </a:r>
            <a:r>
              <a:rPr b="1" spc="-6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2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ıнтелекту</a:t>
            </a:r>
            <a:r>
              <a:rPr b="1" spc="-6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8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в</a:t>
            </a:r>
            <a:r>
              <a:rPr b="1" spc="-6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навчаннı</a:t>
            </a:r>
            <a:r>
              <a:rPr b="1" spc="-6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має</a:t>
            </a:r>
            <a:r>
              <a:rPr b="1" spc="-6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1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свої</a:t>
            </a:r>
            <a:r>
              <a:rPr b="1" spc="-6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2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переваги</a:t>
            </a:r>
            <a:r>
              <a:rPr b="1" spc="-2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,</a:t>
            </a:r>
            <a:r>
              <a:rPr b="1" spc="-6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 </a:t>
            </a:r>
            <a:r>
              <a:rPr b="1" spc="-1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але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	</a:t>
            </a:r>
            <a:r>
              <a:rPr b="1" spc="-2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потребує</a:t>
            </a:r>
            <a:r>
              <a:rPr b="1" spc="-12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у</a:t>
            </a:r>
            <a:r>
              <a:rPr b="1" spc="-12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врахування </a:t>
            </a:r>
            <a:r>
              <a:rPr b="1" spc="-3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його</a:t>
            </a:r>
            <a:r>
              <a:rPr b="1" spc="-4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обмежень</a:t>
            </a:r>
            <a:r>
              <a:rPr b="1" spc="-4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та</a:t>
            </a:r>
            <a:r>
              <a:rPr b="1" spc="-4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впливу</a:t>
            </a:r>
            <a:r>
              <a:rPr b="1" spc="-4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на</a:t>
            </a:r>
            <a:r>
              <a:rPr b="1" spc="-4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1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освıтнıй</a:t>
            </a:r>
            <a:r>
              <a:rPr b="1" spc="-43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 </a:t>
            </a:r>
            <a:r>
              <a:rPr b="1" spc="-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Lucida Sans Unicode"/>
              </a:rPr>
              <a:t>процес</a:t>
            </a:r>
            <a:r>
              <a:rPr b="1" spc="-7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Tahoma"/>
              </a:rPr>
              <a:t>.</a:t>
            </a:r>
            <a:endParaRPr b="1" dirty="0">
              <a:solidFill>
                <a:srgbClr val="0070C0"/>
              </a:solidFill>
              <a:latin typeface="Verdana" panose="020B0604030504040204" pitchFamily="34" charset="0"/>
              <a:ea typeface="Verdana" panose="020B0604030504040204" pitchFamily="34" charset="0"/>
              <a:cs typeface="Tahoma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2199" y="361282"/>
            <a:ext cx="3244849" cy="1822449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748700" y="244354"/>
            <a:ext cx="8302413" cy="1520929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363220" rIns="0" bIns="0" rtlCol="0" anchor="t">
            <a:spAutoFit/>
          </a:bodyPr>
          <a:lstStyle/>
          <a:p>
            <a:pPr marL="244699" marR="1051189">
              <a:lnSpc>
                <a:spcPts val="4500"/>
              </a:lnSpc>
              <a:spcBef>
                <a:spcPts val="2860"/>
              </a:spcBef>
              <a:tabLst>
                <a:tab pos="1129932" algn="l"/>
              </a:tabLst>
            </a:pPr>
            <a:r>
              <a:rPr lang="uk-UA" sz="4467" dirty="0" smtClean="0"/>
              <a:t>Недоліки </a:t>
            </a:r>
            <a:r>
              <a:rPr sz="4467" spc="-7" dirty="0" err="1" smtClean="0"/>
              <a:t>використання</a:t>
            </a:r>
            <a:r>
              <a:rPr sz="4467" spc="-7" dirty="0" smtClean="0"/>
              <a:t> </a:t>
            </a:r>
            <a:r>
              <a:rPr sz="4467" spc="-17" dirty="0"/>
              <a:t>ШІ</a:t>
            </a:r>
            <a:r>
              <a:rPr sz="4467" dirty="0"/>
              <a:t>	в</a:t>
            </a:r>
            <a:r>
              <a:rPr sz="4467" spc="-33" dirty="0"/>
              <a:t> </a:t>
            </a:r>
            <a:r>
              <a:rPr sz="4467" spc="-7" dirty="0"/>
              <a:t>навчанні</a:t>
            </a:r>
            <a:endParaRPr sz="4467" dirty="0"/>
          </a:p>
        </p:txBody>
      </p:sp>
    </p:spTree>
    <p:extLst>
      <p:ext uri="{BB962C8B-B14F-4D97-AF65-F5344CB8AC3E}">
        <p14:creationId xmlns:p14="http://schemas.microsoft.com/office/powerpoint/2010/main" val="411612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18836"/>
            <a:ext cx="8595975" cy="1311564"/>
          </a:xfrm>
        </p:spPr>
        <p:txBody>
          <a:bodyPr/>
          <a:lstStyle/>
          <a:p>
            <a:r>
              <a:rPr lang="uk-UA" dirty="0" smtClean="0"/>
              <a:t>Висновки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77334" y="1385749"/>
            <a:ext cx="10092266" cy="3227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uk-UA" sz="2400"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Технологія ШІ змінює спосіб викладання, підвищуючи роль мобільних додатків у навчальних </a:t>
            </a:r>
            <a:r>
              <a:rPr lang="uk-UA" sz="2400" b="1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групах, створюючи </a:t>
            </a:r>
            <a:r>
              <a:rPr lang="uk-UA" sz="2400" b="1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більш персоналізований навчальний процес. ШІ ніколи не замінить викладачів, але технологія може допомогти здобувачам освіти у навчальному </a:t>
            </a:r>
            <a:r>
              <a:rPr lang="uk-UA" sz="2400" b="1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процесі та допомогти вчителям у формуванні ключових </a:t>
            </a:r>
            <a:r>
              <a:rPr lang="uk-UA" sz="2400" b="1" dirty="0" err="1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компетентностей</a:t>
            </a:r>
            <a:r>
              <a:rPr lang="uk-UA" sz="2400" b="1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НУШ. </a:t>
            </a:r>
            <a:endParaRPr lang="ru-RU" b="1" dirty="0">
              <a:solidFill>
                <a:srgbClr val="0070C0"/>
              </a:solidFill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r>
              <a:rPr lang="uk-UA" sz="2400" b="1" dirty="0" smtClean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      </a:t>
            </a:r>
            <a:endParaRPr lang="ru-RU" sz="2400" b="1" dirty="0">
              <a:solidFill>
                <a:srgbClr val="0070C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070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64445" y="508000"/>
            <a:ext cx="9216864" cy="566287"/>
          </a:xfrm>
          <a:prstGeom prst="rect">
            <a:avLst/>
          </a:prstGeom>
        </p:spPr>
        <p:txBody>
          <a:bodyPr vert="horz" wrap="square" lIns="0" tIns="12170" rIns="0" bIns="0" rtlCol="0" anchor="t">
            <a:spAutoFit/>
          </a:bodyPr>
          <a:lstStyle/>
          <a:p>
            <a:pPr marL="4574463" algn="just">
              <a:spcBef>
                <a:spcPts val="95"/>
              </a:spcBef>
            </a:pPr>
            <a:r>
              <a:rPr spc="-54" dirty="0"/>
              <a:t>Використані</a:t>
            </a:r>
            <a:r>
              <a:rPr spc="-170" dirty="0"/>
              <a:t> </a:t>
            </a:r>
            <a:r>
              <a:rPr spc="-33" dirty="0"/>
              <a:t>джерела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idx="1"/>
          </p:nvPr>
        </p:nvSpPr>
        <p:spPr>
          <a:xfrm>
            <a:off x="564445" y="1800491"/>
            <a:ext cx="10851700" cy="2572926"/>
          </a:xfrm>
          <a:prstGeom prst="rect">
            <a:avLst/>
          </a:prstGeom>
        </p:spPr>
        <p:txBody>
          <a:bodyPr vert="horz" wrap="square" lIns="0" tIns="10583" rIns="0" bIns="0" rtlCol="0">
            <a:spAutoFit/>
          </a:bodyPr>
          <a:lstStyle/>
          <a:p>
            <a:pPr marL="21694" marR="4233">
              <a:spcBef>
                <a:spcPts val="83"/>
              </a:spcBef>
            </a:pPr>
            <a:r>
              <a:rPr spc="-8" dirty="0">
                <a:solidFill>
                  <a:srgbClr val="002060"/>
                </a:solidFill>
                <a:hlinkClick r:id="rId2"/>
              </a:rPr>
              <a:t>Instruktyvno.metodychni.rekomendatsiyi.shchodo.SHI.v.Z</a:t>
            </a:r>
            <a:r>
              <a:rPr spc="-8" dirty="0">
                <a:solidFill>
                  <a:srgbClr val="002060"/>
                </a:solidFill>
              </a:rPr>
              <a:t> </a:t>
            </a:r>
            <a:r>
              <a:rPr spc="-8" dirty="0">
                <a:solidFill>
                  <a:srgbClr val="002060"/>
                </a:solidFill>
                <a:hlinkClick r:id="rId2"/>
              </a:rPr>
              <a:t>ZSO-22.05.2024</a:t>
            </a:r>
          </a:p>
          <a:p>
            <a:pPr>
              <a:spcBef>
                <a:spcPts val="333"/>
              </a:spcBef>
            </a:pPr>
            <a:endParaRPr spc="-8" dirty="0">
              <a:solidFill>
                <a:srgbClr val="002060"/>
              </a:solidFill>
              <a:hlinkClick r:id="rId2"/>
            </a:endParaRPr>
          </a:p>
          <a:p>
            <a:pPr fontAlgn="base"/>
            <a:r>
              <a:rPr lang="uk-UA" dirty="0" smtClean="0"/>
              <a:t>Штучний </a:t>
            </a:r>
            <a:r>
              <a:rPr lang="uk-UA" dirty="0"/>
              <a:t>інтелект (</a:t>
            </a:r>
            <a:r>
              <a:rPr lang="en-US" dirty="0"/>
              <a:t>AI</a:t>
            </a:r>
            <a:r>
              <a:rPr lang="uk-UA" dirty="0"/>
              <a:t>): що це таке і чому це важливо? </a:t>
            </a:r>
            <a:r>
              <a:rPr lang="en-US" dirty="0"/>
              <a:t>URL: </a:t>
            </a:r>
            <a:r>
              <a:rPr lang="en-US" u="sng" dirty="0">
                <a:hlinkClick r:id="rId3"/>
              </a:rPr>
              <a:t>https://cacds.org.ua/</a:t>
            </a:r>
            <a:r>
              <a:rPr lang="uk-UA" u="sng" dirty="0">
                <a:hlinkClick r:id="rId3"/>
              </a:rPr>
              <a:t>штучний-інтелект-</a:t>
            </a:r>
            <a:r>
              <a:rPr lang="en-US" u="sng" dirty="0" err="1">
                <a:hlinkClick r:id="rId3"/>
              </a:rPr>
              <a:t>ai</a:t>
            </a:r>
            <a:r>
              <a:rPr lang="en-US" u="sng" dirty="0">
                <a:hlinkClick r:id="rId3"/>
              </a:rPr>
              <a:t>-</a:t>
            </a:r>
            <a:r>
              <a:rPr lang="uk-UA" u="sng" dirty="0">
                <a:hlinkClick r:id="rId3"/>
              </a:rPr>
              <a:t>що-це-таке-і-чому-це-в</a:t>
            </a:r>
            <a:r>
              <a:rPr lang="en-US" u="sng" dirty="0">
                <a:hlinkClick r:id="rId3"/>
              </a:rPr>
              <a:t>/</a:t>
            </a:r>
            <a:endParaRPr lang="ru-RU" dirty="0"/>
          </a:p>
          <a:p>
            <a:pPr fontAlgn="base"/>
            <a:r>
              <a:rPr lang="uk-UA" dirty="0" smtClean="0"/>
              <a:t> </a:t>
            </a:r>
            <a:r>
              <a:rPr lang="en-US" dirty="0"/>
              <a:t>URL: </a:t>
            </a:r>
            <a:r>
              <a:rPr lang="en-US" u="sng" dirty="0">
                <a:hlinkClick r:id="rId4"/>
              </a:rPr>
              <a:t>https://blog.ithillel.ua/articles/how-ai-image-generation-works</a:t>
            </a:r>
            <a:endParaRPr lang="ru-RU" dirty="0"/>
          </a:p>
          <a:p>
            <a:pPr marL="10583" marR="668840">
              <a:spcBef>
                <a:spcPts val="4"/>
              </a:spcBef>
              <a:tabLst>
                <a:tab pos="3155824" algn="l"/>
              </a:tabLst>
            </a:pPr>
            <a:endParaRPr b="1" spc="-8" dirty="0">
              <a:solidFill>
                <a:srgbClr val="002060"/>
              </a:solidFill>
              <a:hlinkClick r:id="rId5"/>
            </a:endParaRPr>
          </a:p>
          <a:p>
            <a:pPr>
              <a:spcBef>
                <a:spcPts val="403"/>
              </a:spcBef>
            </a:pPr>
            <a:endParaRPr spc="-8" dirty="0">
              <a:solidFill>
                <a:srgbClr val="002060"/>
              </a:solidFill>
              <a:hlinkClick r:id="rId5"/>
            </a:endParaRPr>
          </a:p>
          <a:p>
            <a:pPr marL="0" indent="0">
              <a:spcBef>
                <a:spcPts val="4"/>
              </a:spcBef>
              <a:buNone/>
            </a:pPr>
            <a:endParaRPr spc="-8" dirty="0">
              <a:solidFill>
                <a:srgbClr val="002060"/>
              </a:solidFill>
              <a:hlinkClick r:id="rId6"/>
            </a:endParaRPr>
          </a:p>
        </p:txBody>
      </p:sp>
    </p:spTree>
    <p:extLst>
      <p:ext uri="{BB962C8B-B14F-4D97-AF65-F5344CB8AC3E}">
        <p14:creationId xmlns:p14="http://schemas.microsoft.com/office/powerpoint/2010/main" val="2498693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Теплый синий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251</TotalTime>
  <Words>893</Words>
  <Application>Microsoft Office PowerPoint</Application>
  <PresentationFormat>Широкоэкранный</PresentationFormat>
  <Paragraphs>135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32" baseType="lpstr">
      <vt:lpstr>Arial</vt:lpstr>
      <vt:lpstr>Arial Black</vt:lpstr>
      <vt:lpstr>Calibri</vt:lpstr>
      <vt:lpstr>innerspace</vt:lpstr>
      <vt:lpstr>Lucida Sans Unicode</vt:lpstr>
      <vt:lpstr>Microsoft Sans Serif</vt:lpstr>
      <vt:lpstr>Tahoma</vt:lpstr>
      <vt:lpstr>Times New Roman</vt:lpstr>
      <vt:lpstr>Trebuchet MS</vt:lpstr>
      <vt:lpstr>Verdana</vt:lpstr>
      <vt:lpstr>Wingdings 3</vt:lpstr>
      <vt:lpstr>Аспект</vt:lpstr>
      <vt:lpstr>Розвиток ключових компетентностей учасників освітнього процесу за допомогою штучного інтелекту (ШІ) </vt:lpstr>
      <vt:lpstr>     Державний стандарт базової і повної загальної середньої освіти визначає ключову компетентність як спеціально структурований комплекс характеристик (якостей) особистості, що дає можливість їй ефективно діяти у різних сферах життєдіяльності і належить до загальногалузевого змісту освітніх стандартів. </vt:lpstr>
      <vt:lpstr> </vt:lpstr>
      <vt:lpstr>Що таке ШТУЧНИЙ ІНТЕЛЕКТ?</vt:lpstr>
      <vt:lpstr>Як штучний</vt:lpstr>
      <vt:lpstr>Можливості ШТУЧНОГО ІНТЕЛЕКТУ</vt:lpstr>
      <vt:lpstr>Використання ШІ в освітньому процесі</vt:lpstr>
      <vt:lpstr>Подання нового матеріалу</vt:lpstr>
      <vt:lpstr>Організація навчальної діяльності учнів</vt:lpstr>
      <vt:lpstr>Презентация PowerPoint</vt:lpstr>
      <vt:lpstr>Презентация PowerPoint</vt:lpstr>
      <vt:lpstr>Генерація та редагування зображень</vt:lpstr>
      <vt:lpstr>Відео, анімація</vt:lpstr>
      <vt:lpstr>Презентация PowerPoint</vt:lpstr>
      <vt:lpstr>Самостійна робота учнів із ШІ</vt:lpstr>
      <vt:lpstr>Приклади промптів(запитів)</vt:lpstr>
      <vt:lpstr>Рекомендації МОН</vt:lpstr>
      <vt:lpstr>Недоліки використання ШІ в навчанні</vt:lpstr>
      <vt:lpstr>Висновки</vt:lpstr>
      <vt:lpstr>Використані джерела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AdminPC</dc:creator>
  <cp:lastModifiedBy>AdminPC</cp:lastModifiedBy>
  <cp:revision>23</cp:revision>
  <dcterms:created xsi:type="dcterms:W3CDTF">2024-12-29T09:08:19Z</dcterms:created>
  <dcterms:modified xsi:type="dcterms:W3CDTF">2024-12-30T07:47:34Z</dcterms:modified>
</cp:coreProperties>
</file>