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9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48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</p:sldIdLst>
  <p:sldSz cy="6858000" cx="9144000"/>
  <p:notesSz cx="6858000" cy="9144000"/>
  <p:embeddedFontLst>
    <p:embeddedFont>
      <p:font typeface="Century Schoolbook"/>
      <p:regular r:id="rId16"/>
      <p:bold r:id="rId17"/>
      <p:italic r:id="rId18"/>
      <p:boldItalic r:id="rId19"/>
    </p:embeddedFont>
    <p:embeddedFont>
      <p:font typeface="Alfa Slab One"/>
      <p:regular r:id="rId20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  <p:ext uri="GoogleSlidesCustomDataVersion2">
      <go:slidesCustomData xmlns:go="http://customooxmlschemas.google.com/" r:id="rId21" roundtripDataSignature="AMtx7miXDCIVH8cDl94ASHSXuleeSA58F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font" Target="fonts/AlfaSlabOne-regular.fntdata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21" Type="http://customschemas.google.com/relationships/presentationmetadata" Target="metadata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font" Target="fonts/CenturySchoolbook-bold.fntdata"/><Relationship Id="rId16" Type="http://schemas.openxmlformats.org/officeDocument/2006/relationships/font" Target="fonts/CenturySchoolbook-regular.fntdata"/><Relationship Id="rId5" Type="http://schemas.openxmlformats.org/officeDocument/2006/relationships/notesMaster" Target="notesMasters/notesMaster1.xml"/><Relationship Id="rId19" Type="http://schemas.openxmlformats.org/officeDocument/2006/relationships/font" Target="fonts/CenturySchoolbook-boldItalic.fntdata"/><Relationship Id="rId6" Type="http://schemas.openxmlformats.org/officeDocument/2006/relationships/slide" Target="slides/slide1.xml"/><Relationship Id="rId18" Type="http://schemas.openxmlformats.org/officeDocument/2006/relationships/font" Target="fonts/CenturySchoolbook-italic.fntdata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b="0" i="0" lang="uk-UA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4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6" name="Google Shape;106;p1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0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2" name="Google Shape;112;p2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6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8" name="Google Shape;118;p3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2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4" name="Google Shape;124;p4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8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0" name="Google Shape;130;p5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4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6" name="Google Shape;136;p6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0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2" name="Google Shape;142;p7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6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8" name="Google Shape;148;p8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3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p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5" name="Google Shape;155;p9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8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p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0" name="Google Shape;160;p10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головок и объект" type="obj">
  <p:cSld name="OBJECT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12"/>
          <p:cNvSpPr txBox="1"/>
          <p:nvPr>
            <p:ph type="title"/>
          </p:nvPr>
        </p:nvSpPr>
        <p:spPr>
          <a:xfrm>
            <a:off x="457200" y="319088"/>
            <a:ext cx="8153400" cy="563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" name="Google Shape;27;p12"/>
          <p:cNvSpPr txBox="1"/>
          <p:nvPr>
            <p:ph idx="1" type="body"/>
          </p:nvPr>
        </p:nvSpPr>
        <p:spPr>
          <a:xfrm>
            <a:off x="457200" y="1304925"/>
            <a:ext cx="8229600" cy="4943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SzPts val="1800"/>
              <a:buChar char="❖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SzPts val="1800"/>
              <a:buChar char="▪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/>
        </p:txBody>
      </p:sp>
      <p:sp>
        <p:nvSpPr>
          <p:cNvPr id="28" name="Google Shape;28;p12"/>
          <p:cNvSpPr txBox="1"/>
          <p:nvPr>
            <p:ph idx="10" type="dt"/>
          </p:nvPr>
        </p:nvSpPr>
        <p:spPr>
          <a:xfrm>
            <a:off x="457200" y="6400800"/>
            <a:ext cx="2133600" cy="320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12"/>
          <p:cNvSpPr txBox="1"/>
          <p:nvPr>
            <p:ph idx="11" type="ftr"/>
          </p:nvPr>
        </p:nvSpPr>
        <p:spPr>
          <a:xfrm>
            <a:off x="3124200" y="6400800"/>
            <a:ext cx="2895600" cy="320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0" name="Google Shape;30;p12"/>
          <p:cNvSpPr txBox="1"/>
          <p:nvPr>
            <p:ph idx="12" type="sldNum"/>
          </p:nvPr>
        </p:nvSpPr>
        <p:spPr>
          <a:xfrm>
            <a:off x="6553200" y="6524625"/>
            <a:ext cx="2133600" cy="152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 b="0" i="0" sz="10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1pPr>
            <a:lvl2pPr indent="0" lvl="1" marL="0" algn="r">
              <a:spcBef>
                <a:spcPts val="0"/>
              </a:spcBef>
              <a:buNone/>
              <a:defRPr b="0" i="0" sz="10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2pPr>
            <a:lvl3pPr indent="0" lvl="2" marL="0" algn="r">
              <a:spcBef>
                <a:spcPts val="0"/>
              </a:spcBef>
              <a:buNone/>
              <a:defRPr b="0" i="0" sz="10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3pPr>
            <a:lvl4pPr indent="0" lvl="3" marL="0" algn="r">
              <a:spcBef>
                <a:spcPts val="0"/>
              </a:spcBef>
              <a:buNone/>
              <a:defRPr b="0" i="0" sz="10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4pPr>
            <a:lvl5pPr indent="0" lvl="4" marL="0" algn="r">
              <a:spcBef>
                <a:spcPts val="0"/>
              </a:spcBef>
              <a:buNone/>
              <a:defRPr b="0" i="0" sz="10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5pPr>
            <a:lvl6pPr indent="0" lvl="5" marL="0" algn="r">
              <a:spcBef>
                <a:spcPts val="0"/>
              </a:spcBef>
              <a:buNone/>
              <a:defRPr b="0" i="0" sz="10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6pPr>
            <a:lvl7pPr indent="0" lvl="6" marL="0" algn="r">
              <a:spcBef>
                <a:spcPts val="0"/>
              </a:spcBef>
              <a:buNone/>
              <a:defRPr b="0" i="0" sz="10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7pPr>
            <a:lvl8pPr indent="0" lvl="7" marL="0" algn="r">
              <a:spcBef>
                <a:spcPts val="0"/>
              </a:spcBef>
              <a:buNone/>
              <a:defRPr b="0" i="0" sz="10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8pPr>
            <a:lvl9pPr indent="0" lvl="8" marL="0" algn="r">
              <a:spcBef>
                <a:spcPts val="0"/>
              </a:spcBef>
              <a:buNone/>
              <a:defRPr b="0" i="0" sz="10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Титульный слайд" showMasterSp="0" type="title">
  <p:cSld name="TITLE">
    <p:spTree>
      <p:nvGrpSpPr>
        <p:cNvPr id="3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13"/>
          <p:cNvSpPr/>
          <p:nvPr/>
        </p:nvSpPr>
        <p:spPr>
          <a:xfrm>
            <a:off x="33338" y="4868863"/>
            <a:ext cx="9091500" cy="1939800"/>
          </a:xfrm>
          <a:prstGeom prst="rect">
            <a:avLst/>
          </a:prstGeom>
          <a:solidFill>
            <a:schemeClr val="folHlink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entury Schoolbook"/>
              <a:ea typeface="Century Schoolbook"/>
              <a:cs typeface="Century Schoolbook"/>
              <a:sym typeface="Century Schoolbook"/>
            </a:endParaRPr>
          </a:p>
        </p:txBody>
      </p:sp>
      <p:sp>
        <p:nvSpPr>
          <p:cNvPr id="33" name="Google Shape;33;p13"/>
          <p:cNvSpPr/>
          <p:nvPr/>
        </p:nvSpPr>
        <p:spPr>
          <a:xfrm>
            <a:off x="2617788" y="4868863"/>
            <a:ext cx="6526200" cy="3843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entury Schoolbook"/>
              <a:ea typeface="Century Schoolbook"/>
              <a:cs typeface="Century Schoolbook"/>
              <a:sym typeface="Century Schoolbook"/>
            </a:endParaRPr>
          </a:p>
        </p:txBody>
      </p:sp>
      <p:grpSp>
        <p:nvGrpSpPr>
          <p:cNvPr id="34" name="Google Shape;34;p13"/>
          <p:cNvGrpSpPr/>
          <p:nvPr/>
        </p:nvGrpSpPr>
        <p:grpSpPr>
          <a:xfrm>
            <a:off x="-6350" y="0"/>
            <a:ext cx="9154922" cy="6859588"/>
            <a:chOff x="0" y="0"/>
            <a:chExt cx="5764" cy="4321"/>
          </a:xfrm>
        </p:grpSpPr>
        <p:sp>
          <p:nvSpPr>
            <p:cNvPr id="35" name="Google Shape;35;p13"/>
            <p:cNvSpPr/>
            <p:nvPr/>
          </p:nvSpPr>
          <p:spPr>
            <a:xfrm>
              <a:off x="27" y="24"/>
              <a:ext cx="5700" cy="4200"/>
            </a:xfrm>
            <a:prstGeom prst="roundRect">
              <a:avLst>
                <a:gd fmla="val 6227" name="adj"/>
              </a:avLst>
            </a:prstGeom>
            <a:noFill/>
            <a:ln cap="flat" cmpd="sng" w="762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endParaRPr>
            </a:p>
          </p:txBody>
        </p:sp>
        <p:sp>
          <p:nvSpPr>
            <p:cNvPr id="36" name="Google Shape;36;p13"/>
            <p:cNvSpPr/>
            <p:nvPr/>
          </p:nvSpPr>
          <p:spPr>
            <a:xfrm>
              <a:off x="0" y="0"/>
              <a:ext cx="288" cy="282"/>
            </a:xfrm>
            <a:custGeom>
              <a:rect b="b" l="l" r="r" t="t"/>
              <a:pathLst>
                <a:path extrusionOk="0" h="282" w="288">
                  <a:moveTo>
                    <a:pt x="2" y="282"/>
                  </a:moveTo>
                  <a:lnTo>
                    <a:pt x="82" y="144"/>
                  </a:lnTo>
                  <a:lnTo>
                    <a:pt x="165" y="36"/>
                  </a:lnTo>
                  <a:lnTo>
                    <a:pt x="288" y="0"/>
                  </a:lnTo>
                  <a:lnTo>
                    <a:pt x="0" y="0"/>
                  </a:lnTo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endParaRPr>
            </a:p>
          </p:txBody>
        </p:sp>
        <p:sp>
          <p:nvSpPr>
            <p:cNvPr id="37" name="Google Shape;37;p13"/>
            <p:cNvSpPr/>
            <p:nvPr/>
          </p:nvSpPr>
          <p:spPr>
            <a:xfrm>
              <a:off x="5" y="3985"/>
              <a:ext cx="244" cy="336"/>
            </a:xfrm>
            <a:custGeom>
              <a:rect b="b" l="l" r="r" t="t"/>
              <a:pathLst>
                <a:path extrusionOk="0" h="336" w="243">
                  <a:moveTo>
                    <a:pt x="243" y="335"/>
                  </a:moveTo>
                  <a:lnTo>
                    <a:pt x="122" y="239"/>
                  </a:lnTo>
                  <a:lnTo>
                    <a:pt x="30" y="144"/>
                  </a:lnTo>
                  <a:lnTo>
                    <a:pt x="0" y="0"/>
                  </a:lnTo>
                  <a:lnTo>
                    <a:pt x="1" y="336"/>
                  </a:lnTo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endParaRPr>
            </a:p>
          </p:txBody>
        </p:sp>
        <p:sp>
          <p:nvSpPr>
            <p:cNvPr id="38" name="Google Shape;38;p13"/>
            <p:cNvSpPr/>
            <p:nvPr/>
          </p:nvSpPr>
          <p:spPr>
            <a:xfrm>
              <a:off x="5511" y="4029"/>
              <a:ext cx="253" cy="290"/>
            </a:xfrm>
            <a:custGeom>
              <a:rect b="b" l="l" r="r" t="t"/>
              <a:pathLst>
                <a:path extrusionOk="0" h="290" w="232">
                  <a:moveTo>
                    <a:pt x="229" y="0"/>
                  </a:moveTo>
                  <a:lnTo>
                    <a:pt x="164" y="144"/>
                  </a:lnTo>
                  <a:lnTo>
                    <a:pt x="98" y="253"/>
                  </a:lnTo>
                  <a:lnTo>
                    <a:pt x="0" y="290"/>
                  </a:lnTo>
                  <a:lnTo>
                    <a:pt x="232" y="287"/>
                  </a:lnTo>
                </a:path>
              </a:pathLst>
            </a:custGeom>
            <a:solidFill>
              <a:schemeClr val="lt1"/>
            </a:solidFill>
            <a:ln cap="flat" cmpd="sng" w="9525">
              <a:solidFill>
                <a:schemeClr val="lt1"/>
              </a:solidFill>
              <a:prstDash val="solid"/>
              <a:round/>
              <a:headEnd len="med" w="med" type="none"/>
              <a:tailEnd len="med" w="med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endParaRPr>
            </a:p>
          </p:txBody>
        </p:sp>
        <p:sp>
          <p:nvSpPr>
            <p:cNvPr id="39" name="Google Shape;39;p13"/>
            <p:cNvSpPr/>
            <p:nvPr/>
          </p:nvSpPr>
          <p:spPr>
            <a:xfrm>
              <a:off x="5472" y="0"/>
              <a:ext cx="288" cy="288"/>
            </a:xfrm>
            <a:custGeom>
              <a:rect b="b" l="l" r="r" t="t"/>
              <a:pathLst>
                <a:path extrusionOk="0" h="288" w="288">
                  <a:moveTo>
                    <a:pt x="0" y="0"/>
                  </a:moveTo>
                  <a:lnTo>
                    <a:pt x="144" y="82"/>
                  </a:lnTo>
                  <a:lnTo>
                    <a:pt x="252" y="165"/>
                  </a:lnTo>
                  <a:lnTo>
                    <a:pt x="288" y="288"/>
                  </a:lnTo>
                  <a:lnTo>
                    <a:pt x="288" y="0"/>
                  </a:lnTo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endParaRPr>
            </a:p>
          </p:txBody>
        </p:sp>
      </p:grpSp>
      <p:sp>
        <p:nvSpPr>
          <p:cNvPr id="40" name="Google Shape;40;p13"/>
          <p:cNvSpPr txBox="1"/>
          <p:nvPr>
            <p:ph type="ctrTitle"/>
          </p:nvPr>
        </p:nvSpPr>
        <p:spPr>
          <a:xfrm>
            <a:off x="2843213" y="549275"/>
            <a:ext cx="4319700" cy="2232000"/>
          </a:xfrm>
          <a:prstGeom prst="rect">
            <a:avLst/>
          </a:prstGeom>
          <a:noFill/>
          <a:ln>
            <a:noFill/>
          </a:ln>
          <a:effectLst>
            <a:outerShdw rotWithShape="0" algn="ctr" dir="2700000" dist="35921">
              <a:schemeClr val="dk1"/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4400">
                <a:solidFill>
                  <a:srgbClr val="FFFFE7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1" name="Google Shape;41;p13"/>
          <p:cNvSpPr txBox="1"/>
          <p:nvPr>
            <p:ph idx="1" type="subTitle"/>
          </p:nvPr>
        </p:nvSpPr>
        <p:spPr>
          <a:xfrm>
            <a:off x="2743200" y="4876800"/>
            <a:ext cx="6248400" cy="381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360"/>
              </a:spcBef>
              <a:spcAft>
                <a:spcPts val="0"/>
              </a:spcAft>
              <a:buSzPts val="1800"/>
              <a:buFont typeface="Noto Sans Symbols"/>
              <a:buNone/>
              <a:defRPr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algn="l">
              <a:spcBef>
                <a:spcPts val="360"/>
              </a:spcBef>
              <a:spcAft>
                <a:spcPts val="0"/>
              </a:spcAft>
              <a:buSzPts val="1800"/>
              <a:buChar char="▪"/>
              <a:defRPr/>
            </a:lvl2pPr>
            <a:lvl3pPr lvl="2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3pPr>
            <a:lvl4pPr lvl="3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lvl="4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lvl="5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lvl="6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lvl="7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lvl="8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/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головок раздела" type="secHead">
  <p:cSld name="SECTION_HEADER">
    <p:spTree>
      <p:nvGrpSpPr>
        <p:cNvPr id="42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p14"/>
          <p:cNvSpPr txBox="1"/>
          <p:nvPr>
            <p:ph type="title"/>
          </p:nvPr>
        </p:nvSpPr>
        <p:spPr>
          <a:xfrm>
            <a:off x="722313" y="4406900"/>
            <a:ext cx="7772400" cy="1362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sz="4000" cap="none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4" name="Google Shape;44;p14"/>
          <p:cNvSpPr txBox="1"/>
          <p:nvPr>
            <p:ph idx="1" type="body"/>
          </p:nvPr>
        </p:nvSpPr>
        <p:spPr>
          <a:xfrm>
            <a:off x="722313" y="2906713"/>
            <a:ext cx="7772400" cy="15003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400"/>
              </a:spcBef>
              <a:spcAft>
                <a:spcPts val="0"/>
              </a:spcAft>
              <a:buSzPts val="2000"/>
              <a:buNone/>
              <a:defRPr sz="2000"/>
            </a:lvl1pPr>
            <a:lvl2pPr indent="-228600" lvl="1" marL="914400" algn="l">
              <a:spcBef>
                <a:spcPts val="360"/>
              </a:spcBef>
              <a:spcAft>
                <a:spcPts val="0"/>
              </a:spcAft>
              <a:buSzPts val="1800"/>
              <a:buNone/>
              <a:defRPr sz="1800"/>
            </a:lvl2pPr>
            <a:lvl3pPr indent="-228600" lvl="2" marL="1371600" algn="l">
              <a:spcBef>
                <a:spcPts val="320"/>
              </a:spcBef>
              <a:spcAft>
                <a:spcPts val="0"/>
              </a:spcAft>
              <a:buSzPts val="1600"/>
              <a:buFont typeface="Century Schoolbook"/>
              <a:buNone/>
              <a:defRPr sz="1600"/>
            </a:lvl3pPr>
            <a:lvl4pPr indent="-228600" lvl="3" marL="18288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entury Schoolbook"/>
              <a:buNone/>
              <a:defRPr sz="1400"/>
            </a:lvl4pPr>
            <a:lvl5pPr indent="-228600" lvl="4" marL="22860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entury Schoolbook"/>
              <a:buNone/>
              <a:defRPr sz="1400"/>
            </a:lvl5pPr>
            <a:lvl6pPr indent="-228600" lvl="5" marL="27432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entury Schoolbook"/>
              <a:buNone/>
              <a:defRPr sz="1400"/>
            </a:lvl6pPr>
            <a:lvl7pPr indent="-228600" lvl="6" marL="32004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entury Schoolbook"/>
              <a:buNone/>
              <a:defRPr sz="1400"/>
            </a:lvl7pPr>
            <a:lvl8pPr indent="-228600" lvl="7" marL="3657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entury Schoolbook"/>
              <a:buNone/>
              <a:defRPr sz="1400"/>
            </a:lvl8pPr>
            <a:lvl9pPr indent="-228600" lvl="8" marL="41148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entury Schoolbook"/>
              <a:buNone/>
              <a:defRPr sz="1400"/>
            </a:lvl9pPr>
          </a:lstStyle>
          <a:p/>
        </p:txBody>
      </p:sp>
      <p:sp>
        <p:nvSpPr>
          <p:cNvPr id="45" name="Google Shape;45;p14"/>
          <p:cNvSpPr txBox="1"/>
          <p:nvPr>
            <p:ph idx="10" type="dt"/>
          </p:nvPr>
        </p:nvSpPr>
        <p:spPr>
          <a:xfrm>
            <a:off x="457200" y="6400800"/>
            <a:ext cx="2133600" cy="320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6" name="Google Shape;46;p14"/>
          <p:cNvSpPr txBox="1"/>
          <p:nvPr>
            <p:ph idx="11" type="ftr"/>
          </p:nvPr>
        </p:nvSpPr>
        <p:spPr>
          <a:xfrm>
            <a:off x="3124200" y="6400800"/>
            <a:ext cx="2895600" cy="320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14"/>
          <p:cNvSpPr txBox="1"/>
          <p:nvPr>
            <p:ph idx="12" type="sldNum"/>
          </p:nvPr>
        </p:nvSpPr>
        <p:spPr>
          <a:xfrm>
            <a:off x="6553200" y="6524625"/>
            <a:ext cx="2133600" cy="152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 b="0" i="0" sz="10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1pPr>
            <a:lvl2pPr indent="0" lvl="1" marL="0" algn="r">
              <a:spcBef>
                <a:spcPts val="0"/>
              </a:spcBef>
              <a:buNone/>
              <a:defRPr b="0" i="0" sz="10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2pPr>
            <a:lvl3pPr indent="0" lvl="2" marL="0" algn="r">
              <a:spcBef>
                <a:spcPts val="0"/>
              </a:spcBef>
              <a:buNone/>
              <a:defRPr b="0" i="0" sz="10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3pPr>
            <a:lvl4pPr indent="0" lvl="3" marL="0" algn="r">
              <a:spcBef>
                <a:spcPts val="0"/>
              </a:spcBef>
              <a:buNone/>
              <a:defRPr b="0" i="0" sz="10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4pPr>
            <a:lvl5pPr indent="0" lvl="4" marL="0" algn="r">
              <a:spcBef>
                <a:spcPts val="0"/>
              </a:spcBef>
              <a:buNone/>
              <a:defRPr b="0" i="0" sz="10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5pPr>
            <a:lvl6pPr indent="0" lvl="5" marL="0" algn="r">
              <a:spcBef>
                <a:spcPts val="0"/>
              </a:spcBef>
              <a:buNone/>
              <a:defRPr b="0" i="0" sz="10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6pPr>
            <a:lvl7pPr indent="0" lvl="6" marL="0" algn="r">
              <a:spcBef>
                <a:spcPts val="0"/>
              </a:spcBef>
              <a:buNone/>
              <a:defRPr b="0" i="0" sz="10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7pPr>
            <a:lvl8pPr indent="0" lvl="7" marL="0" algn="r">
              <a:spcBef>
                <a:spcPts val="0"/>
              </a:spcBef>
              <a:buNone/>
              <a:defRPr b="0" i="0" sz="10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8pPr>
            <a:lvl9pPr indent="0" lvl="8" marL="0" algn="r">
              <a:spcBef>
                <a:spcPts val="0"/>
              </a:spcBef>
              <a:buNone/>
              <a:defRPr b="0" i="0" sz="10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Два объекта" type="twoObj">
  <p:cSld name="TWO_OBJECTS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5"/>
          <p:cNvSpPr txBox="1"/>
          <p:nvPr>
            <p:ph type="title"/>
          </p:nvPr>
        </p:nvSpPr>
        <p:spPr>
          <a:xfrm>
            <a:off x="457200" y="319088"/>
            <a:ext cx="8153400" cy="563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0" name="Google Shape;50;p15"/>
          <p:cNvSpPr txBox="1"/>
          <p:nvPr>
            <p:ph idx="1" type="body"/>
          </p:nvPr>
        </p:nvSpPr>
        <p:spPr>
          <a:xfrm>
            <a:off x="457200" y="1304925"/>
            <a:ext cx="4038600" cy="4943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06400" lvl="0" marL="457200" algn="l">
              <a:spcBef>
                <a:spcPts val="560"/>
              </a:spcBef>
              <a:spcAft>
                <a:spcPts val="0"/>
              </a:spcAft>
              <a:buSzPts val="2800"/>
              <a:buChar char="❖"/>
              <a:defRPr sz="2800"/>
            </a:lvl1pPr>
            <a:lvl2pPr indent="-381000" lvl="1" marL="914400" algn="l">
              <a:spcBef>
                <a:spcPts val="480"/>
              </a:spcBef>
              <a:spcAft>
                <a:spcPts val="0"/>
              </a:spcAft>
              <a:buSzPts val="2400"/>
              <a:buChar char="▪"/>
              <a:defRPr sz="2400"/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SzPts val="2000"/>
              <a:buFont typeface="Century Schoolbook"/>
              <a:buChar char="•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entury Schoolbook"/>
              <a:buChar char="–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entury Schoolbook"/>
              <a:buChar char="»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entury Schoolbook"/>
              <a:buChar char="»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entury Schoolbook"/>
              <a:buChar char="»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entury Schoolbook"/>
              <a:buChar char="»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entury Schoolbook"/>
              <a:buChar char="»"/>
              <a:defRPr sz="1800"/>
            </a:lvl9pPr>
          </a:lstStyle>
          <a:p/>
        </p:txBody>
      </p:sp>
      <p:sp>
        <p:nvSpPr>
          <p:cNvPr id="51" name="Google Shape;51;p15"/>
          <p:cNvSpPr txBox="1"/>
          <p:nvPr>
            <p:ph idx="2" type="body"/>
          </p:nvPr>
        </p:nvSpPr>
        <p:spPr>
          <a:xfrm>
            <a:off x="4648200" y="1304925"/>
            <a:ext cx="4038600" cy="4943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06400" lvl="0" marL="457200" algn="l">
              <a:spcBef>
                <a:spcPts val="560"/>
              </a:spcBef>
              <a:spcAft>
                <a:spcPts val="0"/>
              </a:spcAft>
              <a:buSzPts val="2800"/>
              <a:buChar char="❖"/>
              <a:defRPr sz="2800"/>
            </a:lvl1pPr>
            <a:lvl2pPr indent="-381000" lvl="1" marL="914400" algn="l">
              <a:spcBef>
                <a:spcPts val="480"/>
              </a:spcBef>
              <a:spcAft>
                <a:spcPts val="0"/>
              </a:spcAft>
              <a:buSzPts val="2400"/>
              <a:buChar char="▪"/>
              <a:defRPr sz="2400"/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SzPts val="2000"/>
              <a:buFont typeface="Century Schoolbook"/>
              <a:buChar char="•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entury Schoolbook"/>
              <a:buChar char="–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entury Schoolbook"/>
              <a:buChar char="»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entury Schoolbook"/>
              <a:buChar char="»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entury Schoolbook"/>
              <a:buChar char="»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entury Schoolbook"/>
              <a:buChar char="»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entury Schoolbook"/>
              <a:buChar char="»"/>
              <a:defRPr sz="1800"/>
            </a:lvl9pPr>
          </a:lstStyle>
          <a:p/>
        </p:txBody>
      </p:sp>
      <p:sp>
        <p:nvSpPr>
          <p:cNvPr id="52" name="Google Shape;52;p15"/>
          <p:cNvSpPr txBox="1"/>
          <p:nvPr>
            <p:ph idx="10" type="dt"/>
          </p:nvPr>
        </p:nvSpPr>
        <p:spPr>
          <a:xfrm>
            <a:off x="457200" y="6400800"/>
            <a:ext cx="2133600" cy="320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15"/>
          <p:cNvSpPr txBox="1"/>
          <p:nvPr>
            <p:ph idx="11" type="ftr"/>
          </p:nvPr>
        </p:nvSpPr>
        <p:spPr>
          <a:xfrm>
            <a:off x="3124200" y="6400800"/>
            <a:ext cx="2895600" cy="320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4" name="Google Shape;54;p15"/>
          <p:cNvSpPr txBox="1"/>
          <p:nvPr>
            <p:ph idx="12" type="sldNum"/>
          </p:nvPr>
        </p:nvSpPr>
        <p:spPr>
          <a:xfrm>
            <a:off x="6553200" y="6524625"/>
            <a:ext cx="2133600" cy="152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 b="0" i="0" sz="10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1pPr>
            <a:lvl2pPr indent="0" lvl="1" marL="0" algn="r">
              <a:spcBef>
                <a:spcPts val="0"/>
              </a:spcBef>
              <a:buNone/>
              <a:defRPr b="0" i="0" sz="10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2pPr>
            <a:lvl3pPr indent="0" lvl="2" marL="0" algn="r">
              <a:spcBef>
                <a:spcPts val="0"/>
              </a:spcBef>
              <a:buNone/>
              <a:defRPr b="0" i="0" sz="10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3pPr>
            <a:lvl4pPr indent="0" lvl="3" marL="0" algn="r">
              <a:spcBef>
                <a:spcPts val="0"/>
              </a:spcBef>
              <a:buNone/>
              <a:defRPr b="0" i="0" sz="10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4pPr>
            <a:lvl5pPr indent="0" lvl="4" marL="0" algn="r">
              <a:spcBef>
                <a:spcPts val="0"/>
              </a:spcBef>
              <a:buNone/>
              <a:defRPr b="0" i="0" sz="10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5pPr>
            <a:lvl6pPr indent="0" lvl="5" marL="0" algn="r">
              <a:spcBef>
                <a:spcPts val="0"/>
              </a:spcBef>
              <a:buNone/>
              <a:defRPr b="0" i="0" sz="10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6pPr>
            <a:lvl7pPr indent="0" lvl="6" marL="0" algn="r">
              <a:spcBef>
                <a:spcPts val="0"/>
              </a:spcBef>
              <a:buNone/>
              <a:defRPr b="0" i="0" sz="10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7pPr>
            <a:lvl8pPr indent="0" lvl="7" marL="0" algn="r">
              <a:spcBef>
                <a:spcPts val="0"/>
              </a:spcBef>
              <a:buNone/>
              <a:defRPr b="0" i="0" sz="10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8pPr>
            <a:lvl9pPr indent="0" lvl="8" marL="0" algn="r">
              <a:spcBef>
                <a:spcPts val="0"/>
              </a:spcBef>
              <a:buNone/>
              <a:defRPr b="0" i="0" sz="10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Сравнение" type="twoTxTwoObj">
  <p:cSld name="TWO_OBJECTS_WITH_TEXT">
    <p:spTree>
      <p:nvGrpSpPr>
        <p:cNvPr id="55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16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7" name="Google Shape;57;p16"/>
          <p:cNvSpPr txBox="1"/>
          <p:nvPr>
            <p:ph idx="1" type="body"/>
          </p:nvPr>
        </p:nvSpPr>
        <p:spPr>
          <a:xfrm>
            <a:off x="457200" y="1535113"/>
            <a:ext cx="4040100" cy="6399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SzPts val="2400"/>
              <a:buNone/>
              <a:defRPr b="1" sz="2400"/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SzPts val="2000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SzPts val="1800"/>
              <a:buFont typeface="Century Schoolbook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entury Schoolbook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entury Schoolbook"/>
              <a:buNone/>
              <a:defRPr b="1" sz="1600"/>
            </a:lvl5pPr>
            <a:lvl6pPr indent="-2286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entury Schoolbook"/>
              <a:buNone/>
              <a:defRPr b="1" sz="1600"/>
            </a:lvl6pPr>
            <a:lvl7pPr indent="-2286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entury Schoolbook"/>
              <a:buNone/>
              <a:defRPr b="1" sz="1600"/>
            </a:lvl7pPr>
            <a:lvl8pPr indent="-2286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entury Schoolbook"/>
              <a:buNone/>
              <a:defRPr b="1" sz="1600"/>
            </a:lvl8pPr>
            <a:lvl9pPr indent="-2286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entury Schoolbook"/>
              <a:buNone/>
              <a:defRPr b="1" sz="1600"/>
            </a:lvl9pPr>
          </a:lstStyle>
          <a:p/>
        </p:txBody>
      </p:sp>
      <p:sp>
        <p:nvSpPr>
          <p:cNvPr id="58" name="Google Shape;58;p16"/>
          <p:cNvSpPr txBox="1"/>
          <p:nvPr>
            <p:ph idx="2" type="body"/>
          </p:nvPr>
        </p:nvSpPr>
        <p:spPr>
          <a:xfrm>
            <a:off x="457200" y="2174875"/>
            <a:ext cx="4040100" cy="3951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81000" lvl="0" marL="457200" algn="l">
              <a:spcBef>
                <a:spcPts val="480"/>
              </a:spcBef>
              <a:spcAft>
                <a:spcPts val="0"/>
              </a:spcAft>
              <a:buSzPts val="2400"/>
              <a:buChar char="❖"/>
              <a:defRPr sz="2400"/>
            </a:lvl1pPr>
            <a:lvl2pPr indent="-355600" lvl="1" marL="914400" algn="l">
              <a:spcBef>
                <a:spcPts val="400"/>
              </a:spcBef>
              <a:spcAft>
                <a:spcPts val="0"/>
              </a:spcAft>
              <a:buSzPts val="2000"/>
              <a:buChar char="▪"/>
              <a:defRPr sz="2000"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SzPts val="1800"/>
              <a:buFont typeface="Century Schoolbook"/>
              <a:buChar char="•"/>
              <a:defRPr sz="1800"/>
            </a:lvl3pPr>
            <a:lvl4pPr indent="-3302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entury Schoolbook"/>
              <a:buChar char="–"/>
              <a:defRPr sz="1600"/>
            </a:lvl4pPr>
            <a:lvl5pPr indent="-3302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entury Schoolbook"/>
              <a:buChar char="»"/>
              <a:defRPr sz="1600"/>
            </a:lvl5pPr>
            <a:lvl6pPr indent="-3302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entury Schoolbook"/>
              <a:buChar char="»"/>
              <a:defRPr sz="1600"/>
            </a:lvl6pPr>
            <a:lvl7pPr indent="-3302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entury Schoolbook"/>
              <a:buChar char="»"/>
              <a:defRPr sz="1600"/>
            </a:lvl7pPr>
            <a:lvl8pPr indent="-3302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entury Schoolbook"/>
              <a:buChar char="»"/>
              <a:defRPr sz="1600"/>
            </a:lvl8pPr>
            <a:lvl9pPr indent="-3302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entury Schoolbook"/>
              <a:buChar char="»"/>
              <a:defRPr sz="1600"/>
            </a:lvl9pPr>
          </a:lstStyle>
          <a:p/>
        </p:txBody>
      </p:sp>
      <p:sp>
        <p:nvSpPr>
          <p:cNvPr id="59" name="Google Shape;59;p16"/>
          <p:cNvSpPr txBox="1"/>
          <p:nvPr>
            <p:ph idx="3" type="body"/>
          </p:nvPr>
        </p:nvSpPr>
        <p:spPr>
          <a:xfrm>
            <a:off x="4645025" y="1535113"/>
            <a:ext cx="4041900" cy="6399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SzPts val="2400"/>
              <a:buNone/>
              <a:defRPr b="1" sz="2400"/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SzPts val="2000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SzPts val="1800"/>
              <a:buFont typeface="Century Schoolbook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entury Schoolbook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entury Schoolbook"/>
              <a:buNone/>
              <a:defRPr b="1" sz="1600"/>
            </a:lvl5pPr>
            <a:lvl6pPr indent="-2286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entury Schoolbook"/>
              <a:buNone/>
              <a:defRPr b="1" sz="1600"/>
            </a:lvl6pPr>
            <a:lvl7pPr indent="-2286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entury Schoolbook"/>
              <a:buNone/>
              <a:defRPr b="1" sz="1600"/>
            </a:lvl7pPr>
            <a:lvl8pPr indent="-2286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entury Schoolbook"/>
              <a:buNone/>
              <a:defRPr b="1" sz="1600"/>
            </a:lvl8pPr>
            <a:lvl9pPr indent="-2286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entury Schoolbook"/>
              <a:buNone/>
              <a:defRPr b="1" sz="1600"/>
            </a:lvl9pPr>
          </a:lstStyle>
          <a:p/>
        </p:txBody>
      </p:sp>
      <p:sp>
        <p:nvSpPr>
          <p:cNvPr id="60" name="Google Shape;60;p16"/>
          <p:cNvSpPr txBox="1"/>
          <p:nvPr>
            <p:ph idx="4" type="body"/>
          </p:nvPr>
        </p:nvSpPr>
        <p:spPr>
          <a:xfrm>
            <a:off x="4645025" y="2174875"/>
            <a:ext cx="4041900" cy="3951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81000" lvl="0" marL="457200" algn="l">
              <a:spcBef>
                <a:spcPts val="480"/>
              </a:spcBef>
              <a:spcAft>
                <a:spcPts val="0"/>
              </a:spcAft>
              <a:buSzPts val="2400"/>
              <a:buChar char="❖"/>
              <a:defRPr sz="2400"/>
            </a:lvl1pPr>
            <a:lvl2pPr indent="-355600" lvl="1" marL="914400" algn="l">
              <a:spcBef>
                <a:spcPts val="400"/>
              </a:spcBef>
              <a:spcAft>
                <a:spcPts val="0"/>
              </a:spcAft>
              <a:buSzPts val="2000"/>
              <a:buChar char="▪"/>
              <a:defRPr sz="2000"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SzPts val="1800"/>
              <a:buFont typeface="Century Schoolbook"/>
              <a:buChar char="•"/>
              <a:defRPr sz="1800"/>
            </a:lvl3pPr>
            <a:lvl4pPr indent="-3302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entury Schoolbook"/>
              <a:buChar char="–"/>
              <a:defRPr sz="1600"/>
            </a:lvl4pPr>
            <a:lvl5pPr indent="-3302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entury Schoolbook"/>
              <a:buChar char="»"/>
              <a:defRPr sz="1600"/>
            </a:lvl5pPr>
            <a:lvl6pPr indent="-3302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entury Schoolbook"/>
              <a:buChar char="»"/>
              <a:defRPr sz="1600"/>
            </a:lvl6pPr>
            <a:lvl7pPr indent="-3302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entury Schoolbook"/>
              <a:buChar char="»"/>
              <a:defRPr sz="1600"/>
            </a:lvl7pPr>
            <a:lvl8pPr indent="-3302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entury Schoolbook"/>
              <a:buChar char="»"/>
              <a:defRPr sz="1600"/>
            </a:lvl8pPr>
            <a:lvl9pPr indent="-3302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entury Schoolbook"/>
              <a:buChar char="»"/>
              <a:defRPr sz="1600"/>
            </a:lvl9pPr>
          </a:lstStyle>
          <a:p/>
        </p:txBody>
      </p:sp>
      <p:sp>
        <p:nvSpPr>
          <p:cNvPr id="61" name="Google Shape;61;p16"/>
          <p:cNvSpPr txBox="1"/>
          <p:nvPr>
            <p:ph idx="10" type="dt"/>
          </p:nvPr>
        </p:nvSpPr>
        <p:spPr>
          <a:xfrm>
            <a:off x="457200" y="6400800"/>
            <a:ext cx="2133600" cy="320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2" name="Google Shape;62;p16"/>
          <p:cNvSpPr txBox="1"/>
          <p:nvPr>
            <p:ph idx="11" type="ftr"/>
          </p:nvPr>
        </p:nvSpPr>
        <p:spPr>
          <a:xfrm>
            <a:off x="3124200" y="6400800"/>
            <a:ext cx="2895600" cy="320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16"/>
          <p:cNvSpPr txBox="1"/>
          <p:nvPr>
            <p:ph idx="12" type="sldNum"/>
          </p:nvPr>
        </p:nvSpPr>
        <p:spPr>
          <a:xfrm>
            <a:off x="6553200" y="6524625"/>
            <a:ext cx="2133600" cy="152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 b="0" i="0" sz="10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1pPr>
            <a:lvl2pPr indent="0" lvl="1" marL="0" algn="r">
              <a:spcBef>
                <a:spcPts val="0"/>
              </a:spcBef>
              <a:buNone/>
              <a:defRPr b="0" i="0" sz="10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2pPr>
            <a:lvl3pPr indent="0" lvl="2" marL="0" algn="r">
              <a:spcBef>
                <a:spcPts val="0"/>
              </a:spcBef>
              <a:buNone/>
              <a:defRPr b="0" i="0" sz="10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3pPr>
            <a:lvl4pPr indent="0" lvl="3" marL="0" algn="r">
              <a:spcBef>
                <a:spcPts val="0"/>
              </a:spcBef>
              <a:buNone/>
              <a:defRPr b="0" i="0" sz="10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4pPr>
            <a:lvl5pPr indent="0" lvl="4" marL="0" algn="r">
              <a:spcBef>
                <a:spcPts val="0"/>
              </a:spcBef>
              <a:buNone/>
              <a:defRPr b="0" i="0" sz="10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5pPr>
            <a:lvl6pPr indent="0" lvl="5" marL="0" algn="r">
              <a:spcBef>
                <a:spcPts val="0"/>
              </a:spcBef>
              <a:buNone/>
              <a:defRPr b="0" i="0" sz="10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6pPr>
            <a:lvl7pPr indent="0" lvl="6" marL="0" algn="r">
              <a:spcBef>
                <a:spcPts val="0"/>
              </a:spcBef>
              <a:buNone/>
              <a:defRPr b="0" i="0" sz="10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7pPr>
            <a:lvl8pPr indent="0" lvl="7" marL="0" algn="r">
              <a:spcBef>
                <a:spcPts val="0"/>
              </a:spcBef>
              <a:buNone/>
              <a:defRPr b="0" i="0" sz="10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8pPr>
            <a:lvl9pPr indent="0" lvl="8" marL="0" algn="r">
              <a:spcBef>
                <a:spcPts val="0"/>
              </a:spcBef>
              <a:buNone/>
              <a:defRPr b="0" i="0" sz="10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Только заголовок" type="titleOnly">
  <p:cSld name="TITLE_ONLY">
    <p:spTree>
      <p:nvGrpSpPr>
        <p:cNvPr id="64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17"/>
          <p:cNvSpPr txBox="1"/>
          <p:nvPr>
            <p:ph type="title"/>
          </p:nvPr>
        </p:nvSpPr>
        <p:spPr>
          <a:xfrm>
            <a:off x="457200" y="319088"/>
            <a:ext cx="8153400" cy="563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17"/>
          <p:cNvSpPr txBox="1"/>
          <p:nvPr>
            <p:ph idx="10" type="dt"/>
          </p:nvPr>
        </p:nvSpPr>
        <p:spPr>
          <a:xfrm>
            <a:off x="457200" y="6400800"/>
            <a:ext cx="2133600" cy="320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17"/>
          <p:cNvSpPr txBox="1"/>
          <p:nvPr>
            <p:ph idx="11" type="ftr"/>
          </p:nvPr>
        </p:nvSpPr>
        <p:spPr>
          <a:xfrm>
            <a:off x="3124200" y="6400800"/>
            <a:ext cx="2895600" cy="320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8" name="Google Shape;68;p17"/>
          <p:cNvSpPr txBox="1"/>
          <p:nvPr>
            <p:ph idx="12" type="sldNum"/>
          </p:nvPr>
        </p:nvSpPr>
        <p:spPr>
          <a:xfrm>
            <a:off x="6553200" y="6524625"/>
            <a:ext cx="2133600" cy="152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 b="0" i="0" sz="10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1pPr>
            <a:lvl2pPr indent="0" lvl="1" marL="0" algn="r">
              <a:spcBef>
                <a:spcPts val="0"/>
              </a:spcBef>
              <a:buNone/>
              <a:defRPr b="0" i="0" sz="10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2pPr>
            <a:lvl3pPr indent="0" lvl="2" marL="0" algn="r">
              <a:spcBef>
                <a:spcPts val="0"/>
              </a:spcBef>
              <a:buNone/>
              <a:defRPr b="0" i="0" sz="10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3pPr>
            <a:lvl4pPr indent="0" lvl="3" marL="0" algn="r">
              <a:spcBef>
                <a:spcPts val="0"/>
              </a:spcBef>
              <a:buNone/>
              <a:defRPr b="0" i="0" sz="10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4pPr>
            <a:lvl5pPr indent="0" lvl="4" marL="0" algn="r">
              <a:spcBef>
                <a:spcPts val="0"/>
              </a:spcBef>
              <a:buNone/>
              <a:defRPr b="0" i="0" sz="10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5pPr>
            <a:lvl6pPr indent="0" lvl="5" marL="0" algn="r">
              <a:spcBef>
                <a:spcPts val="0"/>
              </a:spcBef>
              <a:buNone/>
              <a:defRPr b="0" i="0" sz="10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6pPr>
            <a:lvl7pPr indent="0" lvl="6" marL="0" algn="r">
              <a:spcBef>
                <a:spcPts val="0"/>
              </a:spcBef>
              <a:buNone/>
              <a:defRPr b="0" i="0" sz="10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7pPr>
            <a:lvl8pPr indent="0" lvl="7" marL="0" algn="r">
              <a:spcBef>
                <a:spcPts val="0"/>
              </a:spcBef>
              <a:buNone/>
              <a:defRPr b="0" i="0" sz="10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8pPr>
            <a:lvl9pPr indent="0" lvl="8" marL="0" algn="r">
              <a:spcBef>
                <a:spcPts val="0"/>
              </a:spcBef>
              <a:buNone/>
              <a:defRPr b="0" i="0" sz="10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Пустой слайд" type="blank">
  <p:cSld name="BLANK">
    <p:spTree>
      <p:nvGrpSpPr>
        <p:cNvPr id="69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p18"/>
          <p:cNvSpPr txBox="1"/>
          <p:nvPr>
            <p:ph idx="10" type="dt"/>
          </p:nvPr>
        </p:nvSpPr>
        <p:spPr>
          <a:xfrm>
            <a:off x="457200" y="6400800"/>
            <a:ext cx="2133600" cy="320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1" name="Google Shape;71;p18"/>
          <p:cNvSpPr txBox="1"/>
          <p:nvPr>
            <p:ph idx="11" type="ftr"/>
          </p:nvPr>
        </p:nvSpPr>
        <p:spPr>
          <a:xfrm>
            <a:off x="3124200" y="6400800"/>
            <a:ext cx="2895600" cy="320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18"/>
          <p:cNvSpPr txBox="1"/>
          <p:nvPr>
            <p:ph idx="12" type="sldNum"/>
          </p:nvPr>
        </p:nvSpPr>
        <p:spPr>
          <a:xfrm>
            <a:off x="6553200" y="6524625"/>
            <a:ext cx="2133600" cy="152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 b="0" i="0" sz="10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1pPr>
            <a:lvl2pPr indent="0" lvl="1" marL="0" algn="r">
              <a:spcBef>
                <a:spcPts val="0"/>
              </a:spcBef>
              <a:buNone/>
              <a:defRPr b="0" i="0" sz="10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2pPr>
            <a:lvl3pPr indent="0" lvl="2" marL="0" algn="r">
              <a:spcBef>
                <a:spcPts val="0"/>
              </a:spcBef>
              <a:buNone/>
              <a:defRPr b="0" i="0" sz="10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3pPr>
            <a:lvl4pPr indent="0" lvl="3" marL="0" algn="r">
              <a:spcBef>
                <a:spcPts val="0"/>
              </a:spcBef>
              <a:buNone/>
              <a:defRPr b="0" i="0" sz="10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4pPr>
            <a:lvl5pPr indent="0" lvl="4" marL="0" algn="r">
              <a:spcBef>
                <a:spcPts val="0"/>
              </a:spcBef>
              <a:buNone/>
              <a:defRPr b="0" i="0" sz="10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5pPr>
            <a:lvl6pPr indent="0" lvl="5" marL="0" algn="r">
              <a:spcBef>
                <a:spcPts val="0"/>
              </a:spcBef>
              <a:buNone/>
              <a:defRPr b="0" i="0" sz="10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6pPr>
            <a:lvl7pPr indent="0" lvl="6" marL="0" algn="r">
              <a:spcBef>
                <a:spcPts val="0"/>
              </a:spcBef>
              <a:buNone/>
              <a:defRPr b="0" i="0" sz="10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7pPr>
            <a:lvl8pPr indent="0" lvl="7" marL="0" algn="r">
              <a:spcBef>
                <a:spcPts val="0"/>
              </a:spcBef>
              <a:buNone/>
              <a:defRPr b="0" i="0" sz="10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8pPr>
            <a:lvl9pPr indent="0" lvl="8" marL="0" algn="r">
              <a:spcBef>
                <a:spcPts val="0"/>
              </a:spcBef>
              <a:buNone/>
              <a:defRPr b="0" i="0" sz="10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Объект с подписью" type="objTx">
  <p:cSld name="OBJECT_WITH_CAPTION_TEXT">
    <p:spTree>
      <p:nvGrpSpPr>
        <p:cNvPr id="73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19"/>
          <p:cNvSpPr txBox="1"/>
          <p:nvPr>
            <p:ph type="title"/>
          </p:nvPr>
        </p:nvSpPr>
        <p:spPr>
          <a:xfrm>
            <a:off x="457200" y="273050"/>
            <a:ext cx="3008400" cy="1162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sz="2000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5" name="Google Shape;75;p19"/>
          <p:cNvSpPr txBox="1"/>
          <p:nvPr>
            <p:ph idx="1" type="body"/>
          </p:nvPr>
        </p:nvSpPr>
        <p:spPr>
          <a:xfrm>
            <a:off x="3575050" y="273050"/>
            <a:ext cx="5111700" cy="5853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31800" lvl="0" marL="457200" algn="l">
              <a:spcBef>
                <a:spcPts val="640"/>
              </a:spcBef>
              <a:spcAft>
                <a:spcPts val="0"/>
              </a:spcAft>
              <a:buSzPts val="3200"/>
              <a:buChar char="❖"/>
              <a:defRPr sz="3200"/>
            </a:lvl1pPr>
            <a:lvl2pPr indent="-406400" lvl="1" marL="914400" algn="l">
              <a:spcBef>
                <a:spcPts val="560"/>
              </a:spcBef>
              <a:spcAft>
                <a:spcPts val="0"/>
              </a:spcAft>
              <a:buSzPts val="2800"/>
              <a:buChar char="▪"/>
              <a:defRPr sz="2800"/>
            </a:lvl2pPr>
            <a:lvl3pPr indent="-381000" lvl="2" marL="1371600" algn="l">
              <a:spcBef>
                <a:spcPts val="480"/>
              </a:spcBef>
              <a:spcAft>
                <a:spcPts val="0"/>
              </a:spcAft>
              <a:buSzPts val="2400"/>
              <a:buFont typeface="Century Schoolbook"/>
              <a:buChar char="•"/>
              <a:defRPr sz="2400"/>
            </a:lvl3pPr>
            <a:lvl4pPr indent="-355600" lvl="3" marL="18288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entury Schoolbook"/>
              <a:buChar char="–"/>
              <a:defRPr sz="2000"/>
            </a:lvl4pPr>
            <a:lvl5pPr indent="-355600" lvl="4" marL="22860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entury Schoolbook"/>
              <a:buChar char="»"/>
              <a:defRPr sz="2000"/>
            </a:lvl5pPr>
            <a:lvl6pPr indent="-355600" lvl="5" marL="27432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entury Schoolbook"/>
              <a:buChar char="»"/>
              <a:defRPr sz="2000"/>
            </a:lvl6pPr>
            <a:lvl7pPr indent="-355600" lvl="6" marL="3200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entury Schoolbook"/>
              <a:buChar char="»"/>
              <a:defRPr sz="2000"/>
            </a:lvl7pPr>
            <a:lvl8pPr indent="-355600" lvl="7" marL="3657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entury Schoolbook"/>
              <a:buChar char="»"/>
              <a:defRPr sz="2000"/>
            </a:lvl8pPr>
            <a:lvl9pPr indent="-355600" lvl="8" marL="41148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entury Schoolbook"/>
              <a:buChar char="»"/>
              <a:defRPr sz="2000"/>
            </a:lvl9pPr>
          </a:lstStyle>
          <a:p/>
        </p:txBody>
      </p:sp>
      <p:sp>
        <p:nvSpPr>
          <p:cNvPr id="76" name="Google Shape;76;p19"/>
          <p:cNvSpPr txBox="1"/>
          <p:nvPr>
            <p:ph idx="2" type="body"/>
          </p:nvPr>
        </p:nvSpPr>
        <p:spPr>
          <a:xfrm>
            <a:off x="457200" y="1435100"/>
            <a:ext cx="3008400" cy="4691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280"/>
              </a:spcBef>
              <a:spcAft>
                <a:spcPts val="0"/>
              </a:spcAft>
              <a:buSzPts val="1400"/>
              <a:buNone/>
              <a:defRPr sz="1400"/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SzPts val="1200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SzPts val="1000"/>
              <a:buFont typeface="Century Schoolbook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Century Schoolbook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Century Schoolbook"/>
              <a:buNone/>
              <a:defRPr sz="900"/>
            </a:lvl5pPr>
            <a:lvl6pPr indent="-228600" lvl="5" marL="27432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Century Schoolbook"/>
              <a:buNone/>
              <a:defRPr sz="900"/>
            </a:lvl6pPr>
            <a:lvl7pPr indent="-228600" lvl="6" marL="32004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Century Schoolbook"/>
              <a:buNone/>
              <a:defRPr sz="900"/>
            </a:lvl7pPr>
            <a:lvl8pPr indent="-228600" lvl="7" marL="3657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Century Schoolbook"/>
              <a:buNone/>
              <a:defRPr sz="900"/>
            </a:lvl8pPr>
            <a:lvl9pPr indent="-228600" lvl="8" marL="4114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Century Schoolbook"/>
              <a:buNone/>
              <a:defRPr sz="900"/>
            </a:lvl9pPr>
          </a:lstStyle>
          <a:p/>
        </p:txBody>
      </p:sp>
      <p:sp>
        <p:nvSpPr>
          <p:cNvPr id="77" name="Google Shape;77;p19"/>
          <p:cNvSpPr txBox="1"/>
          <p:nvPr>
            <p:ph idx="10" type="dt"/>
          </p:nvPr>
        </p:nvSpPr>
        <p:spPr>
          <a:xfrm>
            <a:off x="457200" y="6400800"/>
            <a:ext cx="2133600" cy="320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19"/>
          <p:cNvSpPr txBox="1"/>
          <p:nvPr>
            <p:ph idx="11" type="ftr"/>
          </p:nvPr>
        </p:nvSpPr>
        <p:spPr>
          <a:xfrm>
            <a:off x="3124200" y="6400800"/>
            <a:ext cx="2895600" cy="320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19"/>
          <p:cNvSpPr txBox="1"/>
          <p:nvPr>
            <p:ph idx="12" type="sldNum"/>
          </p:nvPr>
        </p:nvSpPr>
        <p:spPr>
          <a:xfrm>
            <a:off x="6553200" y="6524625"/>
            <a:ext cx="2133600" cy="152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 b="0" i="0" sz="10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1pPr>
            <a:lvl2pPr indent="0" lvl="1" marL="0" algn="r">
              <a:spcBef>
                <a:spcPts val="0"/>
              </a:spcBef>
              <a:buNone/>
              <a:defRPr b="0" i="0" sz="10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2pPr>
            <a:lvl3pPr indent="0" lvl="2" marL="0" algn="r">
              <a:spcBef>
                <a:spcPts val="0"/>
              </a:spcBef>
              <a:buNone/>
              <a:defRPr b="0" i="0" sz="10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3pPr>
            <a:lvl4pPr indent="0" lvl="3" marL="0" algn="r">
              <a:spcBef>
                <a:spcPts val="0"/>
              </a:spcBef>
              <a:buNone/>
              <a:defRPr b="0" i="0" sz="10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4pPr>
            <a:lvl5pPr indent="0" lvl="4" marL="0" algn="r">
              <a:spcBef>
                <a:spcPts val="0"/>
              </a:spcBef>
              <a:buNone/>
              <a:defRPr b="0" i="0" sz="10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5pPr>
            <a:lvl6pPr indent="0" lvl="5" marL="0" algn="r">
              <a:spcBef>
                <a:spcPts val="0"/>
              </a:spcBef>
              <a:buNone/>
              <a:defRPr b="0" i="0" sz="10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6pPr>
            <a:lvl7pPr indent="0" lvl="6" marL="0" algn="r">
              <a:spcBef>
                <a:spcPts val="0"/>
              </a:spcBef>
              <a:buNone/>
              <a:defRPr b="0" i="0" sz="10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7pPr>
            <a:lvl8pPr indent="0" lvl="7" marL="0" algn="r">
              <a:spcBef>
                <a:spcPts val="0"/>
              </a:spcBef>
              <a:buNone/>
              <a:defRPr b="0" i="0" sz="10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8pPr>
            <a:lvl9pPr indent="0" lvl="8" marL="0" algn="r">
              <a:spcBef>
                <a:spcPts val="0"/>
              </a:spcBef>
              <a:buNone/>
              <a:defRPr b="0" i="0" sz="10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Рисунок с подписью" type="picTx">
  <p:cSld name="PICTURE_WITH_CAPTION_TEXT"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20"/>
          <p:cNvSpPr txBox="1"/>
          <p:nvPr>
            <p:ph type="title"/>
          </p:nvPr>
        </p:nvSpPr>
        <p:spPr>
          <a:xfrm>
            <a:off x="1792288" y="4800600"/>
            <a:ext cx="5486400" cy="566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sz="2000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2" name="Google Shape;82;p20"/>
          <p:cNvSpPr/>
          <p:nvPr>
            <p:ph idx="2" type="pic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</p:sp>
      <p:sp>
        <p:nvSpPr>
          <p:cNvPr id="83" name="Google Shape;83;p20"/>
          <p:cNvSpPr txBox="1"/>
          <p:nvPr>
            <p:ph idx="1" type="body"/>
          </p:nvPr>
        </p:nvSpPr>
        <p:spPr>
          <a:xfrm>
            <a:off x="1792288" y="5367338"/>
            <a:ext cx="5486400" cy="804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280"/>
              </a:spcBef>
              <a:spcAft>
                <a:spcPts val="0"/>
              </a:spcAft>
              <a:buSzPts val="1400"/>
              <a:buNone/>
              <a:defRPr sz="1400"/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SzPts val="1200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SzPts val="1000"/>
              <a:buFont typeface="Century Schoolbook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Century Schoolbook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Century Schoolbook"/>
              <a:buNone/>
              <a:defRPr sz="900"/>
            </a:lvl5pPr>
            <a:lvl6pPr indent="-228600" lvl="5" marL="27432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Century Schoolbook"/>
              <a:buNone/>
              <a:defRPr sz="900"/>
            </a:lvl6pPr>
            <a:lvl7pPr indent="-228600" lvl="6" marL="32004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Century Schoolbook"/>
              <a:buNone/>
              <a:defRPr sz="900"/>
            </a:lvl7pPr>
            <a:lvl8pPr indent="-228600" lvl="7" marL="3657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Century Schoolbook"/>
              <a:buNone/>
              <a:defRPr sz="900"/>
            </a:lvl8pPr>
            <a:lvl9pPr indent="-228600" lvl="8" marL="4114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Century Schoolbook"/>
              <a:buNone/>
              <a:defRPr sz="900"/>
            </a:lvl9pPr>
          </a:lstStyle>
          <a:p/>
        </p:txBody>
      </p:sp>
      <p:sp>
        <p:nvSpPr>
          <p:cNvPr id="84" name="Google Shape;84;p20"/>
          <p:cNvSpPr txBox="1"/>
          <p:nvPr>
            <p:ph idx="10" type="dt"/>
          </p:nvPr>
        </p:nvSpPr>
        <p:spPr>
          <a:xfrm>
            <a:off x="457200" y="6400800"/>
            <a:ext cx="2133600" cy="320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5" name="Google Shape;85;p20"/>
          <p:cNvSpPr txBox="1"/>
          <p:nvPr>
            <p:ph idx="11" type="ftr"/>
          </p:nvPr>
        </p:nvSpPr>
        <p:spPr>
          <a:xfrm>
            <a:off x="3124200" y="6400800"/>
            <a:ext cx="2895600" cy="320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6" name="Google Shape;86;p20"/>
          <p:cNvSpPr txBox="1"/>
          <p:nvPr>
            <p:ph idx="12" type="sldNum"/>
          </p:nvPr>
        </p:nvSpPr>
        <p:spPr>
          <a:xfrm>
            <a:off x="6553200" y="6524625"/>
            <a:ext cx="2133600" cy="152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 b="0" i="0" sz="10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1pPr>
            <a:lvl2pPr indent="0" lvl="1" marL="0" algn="r">
              <a:spcBef>
                <a:spcPts val="0"/>
              </a:spcBef>
              <a:buNone/>
              <a:defRPr b="0" i="0" sz="10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2pPr>
            <a:lvl3pPr indent="0" lvl="2" marL="0" algn="r">
              <a:spcBef>
                <a:spcPts val="0"/>
              </a:spcBef>
              <a:buNone/>
              <a:defRPr b="0" i="0" sz="10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3pPr>
            <a:lvl4pPr indent="0" lvl="3" marL="0" algn="r">
              <a:spcBef>
                <a:spcPts val="0"/>
              </a:spcBef>
              <a:buNone/>
              <a:defRPr b="0" i="0" sz="10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4pPr>
            <a:lvl5pPr indent="0" lvl="4" marL="0" algn="r">
              <a:spcBef>
                <a:spcPts val="0"/>
              </a:spcBef>
              <a:buNone/>
              <a:defRPr b="0" i="0" sz="10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5pPr>
            <a:lvl6pPr indent="0" lvl="5" marL="0" algn="r">
              <a:spcBef>
                <a:spcPts val="0"/>
              </a:spcBef>
              <a:buNone/>
              <a:defRPr b="0" i="0" sz="10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6pPr>
            <a:lvl7pPr indent="0" lvl="6" marL="0" algn="r">
              <a:spcBef>
                <a:spcPts val="0"/>
              </a:spcBef>
              <a:buNone/>
              <a:defRPr b="0" i="0" sz="10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7pPr>
            <a:lvl8pPr indent="0" lvl="7" marL="0" algn="r">
              <a:spcBef>
                <a:spcPts val="0"/>
              </a:spcBef>
              <a:buNone/>
              <a:defRPr b="0" i="0" sz="10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8pPr>
            <a:lvl9pPr indent="0" lvl="8" marL="0" algn="r">
              <a:spcBef>
                <a:spcPts val="0"/>
              </a:spcBef>
              <a:buNone/>
              <a:defRPr b="0" i="0" sz="10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головок и вертикальный текст" type="vertTx">
  <p:cSld name="VERTICAL_TEXT">
    <p:spTree>
      <p:nvGrpSpPr>
        <p:cNvPr id="87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21"/>
          <p:cNvSpPr txBox="1"/>
          <p:nvPr>
            <p:ph type="title"/>
          </p:nvPr>
        </p:nvSpPr>
        <p:spPr>
          <a:xfrm>
            <a:off x="457200" y="319088"/>
            <a:ext cx="8153400" cy="563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9" name="Google Shape;89;p21"/>
          <p:cNvSpPr txBox="1"/>
          <p:nvPr>
            <p:ph idx="1" type="body"/>
          </p:nvPr>
        </p:nvSpPr>
        <p:spPr>
          <a:xfrm rot="5400000">
            <a:off x="2100300" y="-338175"/>
            <a:ext cx="4943400" cy="8229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SzPts val="1800"/>
              <a:buChar char="❖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SzPts val="1800"/>
              <a:buChar char="▪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/>
        </p:txBody>
      </p:sp>
      <p:sp>
        <p:nvSpPr>
          <p:cNvPr id="90" name="Google Shape;90;p21"/>
          <p:cNvSpPr txBox="1"/>
          <p:nvPr>
            <p:ph idx="10" type="dt"/>
          </p:nvPr>
        </p:nvSpPr>
        <p:spPr>
          <a:xfrm>
            <a:off x="457200" y="6400800"/>
            <a:ext cx="2133600" cy="320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1" name="Google Shape;91;p21"/>
          <p:cNvSpPr txBox="1"/>
          <p:nvPr>
            <p:ph idx="11" type="ftr"/>
          </p:nvPr>
        </p:nvSpPr>
        <p:spPr>
          <a:xfrm>
            <a:off x="3124200" y="6400800"/>
            <a:ext cx="2895600" cy="320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2" name="Google Shape;92;p21"/>
          <p:cNvSpPr txBox="1"/>
          <p:nvPr>
            <p:ph idx="12" type="sldNum"/>
          </p:nvPr>
        </p:nvSpPr>
        <p:spPr>
          <a:xfrm>
            <a:off x="6553200" y="6524625"/>
            <a:ext cx="2133600" cy="152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 b="0" i="0" sz="10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1pPr>
            <a:lvl2pPr indent="0" lvl="1" marL="0" algn="r">
              <a:spcBef>
                <a:spcPts val="0"/>
              </a:spcBef>
              <a:buNone/>
              <a:defRPr b="0" i="0" sz="10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2pPr>
            <a:lvl3pPr indent="0" lvl="2" marL="0" algn="r">
              <a:spcBef>
                <a:spcPts val="0"/>
              </a:spcBef>
              <a:buNone/>
              <a:defRPr b="0" i="0" sz="10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3pPr>
            <a:lvl4pPr indent="0" lvl="3" marL="0" algn="r">
              <a:spcBef>
                <a:spcPts val="0"/>
              </a:spcBef>
              <a:buNone/>
              <a:defRPr b="0" i="0" sz="10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4pPr>
            <a:lvl5pPr indent="0" lvl="4" marL="0" algn="r">
              <a:spcBef>
                <a:spcPts val="0"/>
              </a:spcBef>
              <a:buNone/>
              <a:defRPr b="0" i="0" sz="10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5pPr>
            <a:lvl6pPr indent="0" lvl="5" marL="0" algn="r">
              <a:spcBef>
                <a:spcPts val="0"/>
              </a:spcBef>
              <a:buNone/>
              <a:defRPr b="0" i="0" sz="10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6pPr>
            <a:lvl7pPr indent="0" lvl="6" marL="0" algn="r">
              <a:spcBef>
                <a:spcPts val="0"/>
              </a:spcBef>
              <a:buNone/>
              <a:defRPr b="0" i="0" sz="10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7pPr>
            <a:lvl8pPr indent="0" lvl="7" marL="0" algn="r">
              <a:spcBef>
                <a:spcPts val="0"/>
              </a:spcBef>
              <a:buNone/>
              <a:defRPr b="0" i="0" sz="10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8pPr>
            <a:lvl9pPr indent="0" lvl="8" marL="0" algn="r">
              <a:spcBef>
                <a:spcPts val="0"/>
              </a:spcBef>
              <a:buNone/>
              <a:defRPr b="0" i="0" sz="10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Вертикальный заголовок и текст" type="vertTitleAndTx">
  <p:cSld name="VERTICAL_TITLE_AND_VERTICAL_TEXT">
    <p:spTree>
      <p:nvGrpSpPr>
        <p:cNvPr id="93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22"/>
          <p:cNvSpPr txBox="1"/>
          <p:nvPr>
            <p:ph type="title"/>
          </p:nvPr>
        </p:nvSpPr>
        <p:spPr>
          <a:xfrm rot="5400000">
            <a:off x="4693500" y="2254988"/>
            <a:ext cx="5929200" cy="2057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5" name="Google Shape;95;p22"/>
          <p:cNvSpPr txBox="1"/>
          <p:nvPr>
            <p:ph idx="1" type="body"/>
          </p:nvPr>
        </p:nvSpPr>
        <p:spPr>
          <a:xfrm rot="5400000">
            <a:off x="502500" y="273788"/>
            <a:ext cx="5929200" cy="6019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SzPts val="1800"/>
              <a:buChar char="❖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SzPts val="1800"/>
              <a:buChar char="▪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/>
        </p:txBody>
      </p:sp>
      <p:sp>
        <p:nvSpPr>
          <p:cNvPr id="96" name="Google Shape;96;p22"/>
          <p:cNvSpPr txBox="1"/>
          <p:nvPr>
            <p:ph idx="10" type="dt"/>
          </p:nvPr>
        </p:nvSpPr>
        <p:spPr>
          <a:xfrm>
            <a:off x="457200" y="6400800"/>
            <a:ext cx="2133600" cy="320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7" name="Google Shape;97;p22"/>
          <p:cNvSpPr txBox="1"/>
          <p:nvPr>
            <p:ph idx="11" type="ftr"/>
          </p:nvPr>
        </p:nvSpPr>
        <p:spPr>
          <a:xfrm>
            <a:off x="3124200" y="6400800"/>
            <a:ext cx="2895600" cy="320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8" name="Google Shape;98;p22"/>
          <p:cNvSpPr txBox="1"/>
          <p:nvPr>
            <p:ph idx="12" type="sldNum"/>
          </p:nvPr>
        </p:nvSpPr>
        <p:spPr>
          <a:xfrm>
            <a:off x="6553200" y="6524625"/>
            <a:ext cx="2133600" cy="152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 b="0" i="0" sz="10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1pPr>
            <a:lvl2pPr indent="0" lvl="1" marL="0" algn="r">
              <a:spcBef>
                <a:spcPts val="0"/>
              </a:spcBef>
              <a:buNone/>
              <a:defRPr b="0" i="0" sz="10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2pPr>
            <a:lvl3pPr indent="0" lvl="2" marL="0" algn="r">
              <a:spcBef>
                <a:spcPts val="0"/>
              </a:spcBef>
              <a:buNone/>
              <a:defRPr b="0" i="0" sz="10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3pPr>
            <a:lvl4pPr indent="0" lvl="3" marL="0" algn="r">
              <a:spcBef>
                <a:spcPts val="0"/>
              </a:spcBef>
              <a:buNone/>
              <a:defRPr b="0" i="0" sz="10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4pPr>
            <a:lvl5pPr indent="0" lvl="4" marL="0" algn="r">
              <a:spcBef>
                <a:spcPts val="0"/>
              </a:spcBef>
              <a:buNone/>
              <a:defRPr b="0" i="0" sz="10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5pPr>
            <a:lvl6pPr indent="0" lvl="5" marL="0" algn="r">
              <a:spcBef>
                <a:spcPts val="0"/>
              </a:spcBef>
              <a:buNone/>
              <a:defRPr b="0" i="0" sz="10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6pPr>
            <a:lvl7pPr indent="0" lvl="6" marL="0" algn="r">
              <a:spcBef>
                <a:spcPts val="0"/>
              </a:spcBef>
              <a:buNone/>
              <a:defRPr b="0" i="0" sz="10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7pPr>
            <a:lvl8pPr indent="0" lvl="7" marL="0" algn="r">
              <a:spcBef>
                <a:spcPts val="0"/>
              </a:spcBef>
              <a:buNone/>
              <a:defRPr b="0" i="0" sz="10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8pPr>
            <a:lvl9pPr indent="0" lvl="8" marL="0" algn="r">
              <a:spcBef>
                <a:spcPts val="0"/>
              </a:spcBef>
              <a:buNone/>
              <a:defRPr b="0" i="0" sz="10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головок и таблица" type="tbl">
  <p:cSld name="TABLE">
    <p:spTree>
      <p:nvGrpSpPr>
        <p:cNvPr id="99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23"/>
          <p:cNvSpPr txBox="1"/>
          <p:nvPr>
            <p:ph type="title"/>
          </p:nvPr>
        </p:nvSpPr>
        <p:spPr>
          <a:xfrm>
            <a:off x="457200" y="319088"/>
            <a:ext cx="8153400" cy="563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1" name="Google Shape;101;p23"/>
          <p:cNvSpPr txBox="1"/>
          <p:nvPr>
            <p:ph idx="10" type="dt"/>
          </p:nvPr>
        </p:nvSpPr>
        <p:spPr>
          <a:xfrm>
            <a:off x="457200" y="6400800"/>
            <a:ext cx="2133600" cy="320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2" name="Google Shape;102;p23"/>
          <p:cNvSpPr txBox="1"/>
          <p:nvPr>
            <p:ph idx="11" type="ftr"/>
          </p:nvPr>
        </p:nvSpPr>
        <p:spPr>
          <a:xfrm>
            <a:off x="3124200" y="6400800"/>
            <a:ext cx="2895600" cy="320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3" name="Google Shape;103;p23"/>
          <p:cNvSpPr txBox="1"/>
          <p:nvPr>
            <p:ph idx="12" type="sldNum"/>
          </p:nvPr>
        </p:nvSpPr>
        <p:spPr>
          <a:xfrm>
            <a:off x="6553200" y="6524625"/>
            <a:ext cx="2133600" cy="152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 b="0" i="0" sz="10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1pPr>
            <a:lvl2pPr indent="0" lvl="1" marL="0" algn="r">
              <a:spcBef>
                <a:spcPts val="0"/>
              </a:spcBef>
              <a:buNone/>
              <a:defRPr b="0" i="0" sz="10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2pPr>
            <a:lvl3pPr indent="0" lvl="2" marL="0" algn="r">
              <a:spcBef>
                <a:spcPts val="0"/>
              </a:spcBef>
              <a:buNone/>
              <a:defRPr b="0" i="0" sz="10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3pPr>
            <a:lvl4pPr indent="0" lvl="3" marL="0" algn="r">
              <a:spcBef>
                <a:spcPts val="0"/>
              </a:spcBef>
              <a:buNone/>
              <a:defRPr b="0" i="0" sz="10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4pPr>
            <a:lvl5pPr indent="0" lvl="4" marL="0" algn="r">
              <a:spcBef>
                <a:spcPts val="0"/>
              </a:spcBef>
              <a:buNone/>
              <a:defRPr b="0" i="0" sz="10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5pPr>
            <a:lvl6pPr indent="0" lvl="5" marL="0" algn="r">
              <a:spcBef>
                <a:spcPts val="0"/>
              </a:spcBef>
              <a:buNone/>
              <a:defRPr b="0" i="0" sz="10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6pPr>
            <a:lvl7pPr indent="0" lvl="6" marL="0" algn="r">
              <a:spcBef>
                <a:spcPts val="0"/>
              </a:spcBef>
              <a:buNone/>
              <a:defRPr b="0" i="0" sz="10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7pPr>
            <a:lvl8pPr indent="0" lvl="7" marL="0" algn="r">
              <a:spcBef>
                <a:spcPts val="0"/>
              </a:spcBef>
              <a:buNone/>
              <a:defRPr b="0" i="0" sz="10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8pPr>
            <a:lvl9pPr indent="0" lvl="8" marL="0" algn="r">
              <a:spcBef>
                <a:spcPts val="0"/>
              </a:spcBef>
              <a:buNone/>
              <a:defRPr b="0" i="0" sz="10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3" Type="http://schemas.openxmlformats.org/officeDocument/2006/relationships/theme" Target="../theme/theme2.xml"/><Relationship Id="rId1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1"/>
          <p:cNvSpPr/>
          <p:nvPr/>
        </p:nvSpPr>
        <p:spPr>
          <a:xfrm>
            <a:off x="63500" y="6453188"/>
            <a:ext cx="8990100" cy="373200"/>
          </a:xfrm>
          <a:prstGeom prst="rect">
            <a:avLst/>
          </a:prstGeom>
          <a:solidFill>
            <a:schemeClr val="folHlink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entury Schoolbook"/>
              <a:ea typeface="Century Schoolbook"/>
              <a:cs typeface="Century Schoolbook"/>
              <a:sym typeface="Century Schoolbook"/>
            </a:endParaRPr>
          </a:p>
        </p:txBody>
      </p:sp>
      <p:sp>
        <p:nvSpPr>
          <p:cNvPr id="11" name="Google Shape;11;p11"/>
          <p:cNvSpPr/>
          <p:nvPr/>
        </p:nvSpPr>
        <p:spPr>
          <a:xfrm>
            <a:off x="88900" y="1135063"/>
            <a:ext cx="8955000" cy="5265600"/>
          </a:xfrm>
          <a:prstGeom prst="rect">
            <a:avLst/>
          </a:prstGeom>
          <a:noFill/>
          <a:ln cap="flat" cmpd="sng" w="28575">
            <a:solidFill>
              <a:schemeClr val="lt2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entury Schoolbook"/>
              <a:ea typeface="Century Schoolbook"/>
              <a:cs typeface="Century Schoolbook"/>
              <a:sym typeface="Century Schoolbook"/>
            </a:endParaRPr>
          </a:p>
        </p:txBody>
      </p:sp>
      <p:sp>
        <p:nvSpPr>
          <p:cNvPr id="12" name="Google Shape;12;p11"/>
          <p:cNvSpPr txBox="1"/>
          <p:nvPr>
            <p:ph idx="1" type="body"/>
          </p:nvPr>
        </p:nvSpPr>
        <p:spPr>
          <a:xfrm>
            <a:off x="457200" y="1304925"/>
            <a:ext cx="8229600" cy="4943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06400" lvl="0" marL="457200" marR="0" algn="l">
              <a:spcBef>
                <a:spcPts val="560"/>
              </a:spcBef>
              <a:spcAft>
                <a:spcPts val="0"/>
              </a:spcAft>
              <a:buClr>
                <a:schemeClr val="hlink"/>
              </a:buClr>
              <a:buSzPts val="2800"/>
              <a:buFont typeface="Noto Sans Symbols"/>
              <a:buChar char="❖"/>
              <a:defRPr b="1" i="0" sz="28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1pPr>
            <a:lvl2pPr indent="-406400" lvl="1" marL="914400" marR="0" algn="l">
              <a:spcBef>
                <a:spcPts val="56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Noto Sans Symbols"/>
              <a:buChar char="▪"/>
              <a:defRPr b="0" i="0" sz="28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2pPr>
            <a:lvl3pPr indent="-381000" lvl="2" marL="1371600" marR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entury Schoolbook"/>
              <a:buChar char="•"/>
              <a:defRPr b="0" i="0" sz="24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3pPr>
            <a:lvl4pPr indent="-355600" lvl="3" marL="1828800" marR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entury Schoolbook"/>
              <a:buChar char="–"/>
              <a:defRPr b="0" i="0" sz="20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4pPr>
            <a:lvl5pPr indent="-355600" lvl="4" marL="2286000" marR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entury Schoolbook"/>
              <a:buChar char="»"/>
              <a:defRPr b="0" i="0" sz="20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5pPr>
            <a:lvl6pPr indent="-355600" lvl="5" marL="2743200" marR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entury Schoolbook"/>
              <a:buChar char="»"/>
              <a:defRPr b="0" i="0" sz="20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6pPr>
            <a:lvl7pPr indent="-355600" lvl="6" marL="3200400" marR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entury Schoolbook"/>
              <a:buChar char="»"/>
              <a:defRPr b="0" i="0" sz="20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7pPr>
            <a:lvl8pPr indent="-355600" lvl="7" marL="3657600" marR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entury Schoolbook"/>
              <a:buChar char="»"/>
              <a:defRPr b="0" i="0" sz="20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8pPr>
            <a:lvl9pPr indent="-355600" lvl="8" marL="4114800" marR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entury Schoolbook"/>
              <a:buChar char="»"/>
              <a:defRPr b="0" i="0" sz="20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9pPr>
          </a:lstStyle>
          <a:p/>
        </p:txBody>
      </p:sp>
      <p:sp>
        <p:nvSpPr>
          <p:cNvPr id="13" name="Google Shape;13;p11"/>
          <p:cNvSpPr txBox="1"/>
          <p:nvPr>
            <p:ph idx="10" type="dt"/>
          </p:nvPr>
        </p:nvSpPr>
        <p:spPr>
          <a:xfrm>
            <a:off x="457200" y="6400800"/>
            <a:ext cx="2133600" cy="320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1pPr>
            <a:lvl2pPr lvl="1"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2pPr>
            <a:lvl3pPr lvl="2"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3pPr>
            <a:lvl4pPr lvl="3"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4pPr>
            <a:lvl5pPr lvl="4"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5pPr>
            <a:lvl6pPr lvl="5"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6pPr>
            <a:lvl7pPr lvl="6"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7pPr>
            <a:lvl8pPr lvl="7"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8pPr>
            <a:lvl9pPr lvl="8"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9pPr>
          </a:lstStyle>
          <a:p/>
        </p:txBody>
      </p:sp>
      <p:sp>
        <p:nvSpPr>
          <p:cNvPr id="14" name="Google Shape;14;p11"/>
          <p:cNvSpPr txBox="1"/>
          <p:nvPr>
            <p:ph idx="11" type="ftr"/>
          </p:nvPr>
        </p:nvSpPr>
        <p:spPr>
          <a:xfrm>
            <a:off x="3124200" y="6400800"/>
            <a:ext cx="2895600" cy="320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1pPr>
            <a:lvl2pPr lvl="1"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2pPr>
            <a:lvl3pPr lvl="2"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3pPr>
            <a:lvl4pPr lvl="3"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4pPr>
            <a:lvl5pPr lvl="4"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5pPr>
            <a:lvl6pPr lvl="5"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6pPr>
            <a:lvl7pPr lvl="6"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7pPr>
            <a:lvl8pPr lvl="7"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8pPr>
            <a:lvl9pPr lvl="8"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9pPr>
          </a:lstStyle>
          <a:p/>
        </p:txBody>
      </p:sp>
      <p:sp>
        <p:nvSpPr>
          <p:cNvPr id="15" name="Google Shape;15;p11"/>
          <p:cNvSpPr txBox="1"/>
          <p:nvPr>
            <p:ph idx="12" type="sldNum"/>
          </p:nvPr>
        </p:nvSpPr>
        <p:spPr>
          <a:xfrm>
            <a:off x="6553200" y="6524625"/>
            <a:ext cx="2133600" cy="152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spcBef>
                <a:spcPts val="0"/>
              </a:spcBef>
              <a:buNone/>
              <a:defRPr b="0" i="0" sz="10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1pPr>
            <a:lvl2pPr indent="0" lvl="1" marL="0" marR="0" algn="r">
              <a:spcBef>
                <a:spcPts val="0"/>
              </a:spcBef>
              <a:buNone/>
              <a:defRPr b="0" i="0" sz="10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2pPr>
            <a:lvl3pPr indent="0" lvl="2" marL="0" marR="0" algn="r">
              <a:spcBef>
                <a:spcPts val="0"/>
              </a:spcBef>
              <a:buNone/>
              <a:defRPr b="0" i="0" sz="10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3pPr>
            <a:lvl4pPr indent="0" lvl="3" marL="0" marR="0" algn="r">
              <a:spcBef>
                <a:spcPts val="0"/>
              </a:spcBef>
              <a:buNone/>
              <a:defRPr b="0" i="0" sz="10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4pPr>
            <a:lvl5pPr indent="0" lvl="4" marL="0" marR="0" algn="r">
              <a:spcBef>
                <a:spcPts val="0"/>
              </a:spcBef>
              <a:buNone/>
              <a:defRPr b="0" i="0" sz="10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5pPr>
            <a:lvl6pPr indent="0" lvl="5" marL="0" marR="0" algn="r">
              <a:spcBef>
                <a:spcPts val="0"/>
              </a:spcBef>
              <a:buNone/>
              <a:defRPr b="0" i="0" sz="10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6pPr>
            <a:lvl7pPr indent="0" lvl="6" marL="0" marR="0" algn="r">
              <a:spcBef>
                <a:spcPts val="0"/>
              </a:spcBef>
              <a:buNone/>
              <a:defRPr b="0" i="0" sz="10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7pPr>
            <a:lvl8pPr indent="0" lvl="7" marL="0" marR="0" algn="r">
              <a:spcBef>
                <a:spcPts val="0"/>
              </a:spcBef>
              <a:buNone/>
              <a:defRPr b="0" i="0" sz="10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8pPr>
            <a:lvl9pPr indent="0" lvl="8" marL="0" marR="0" algn="r">
              <a:spcBef>
                <a:spcPts val="0"/>
              </a:spcBef>
              <a:buNone/>
              <a:defRPr b="0" i="0" sz="10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  <p:sp>
        <p:nvSpPr>
          <p:cNvPr id="16" name="Google Shape;16;p11"/>
          <p:cNvSpPr txBox="1"/>
          <p:nvPr>
            <p:ph type="title"/>
          </p:nvPr>
        </p:nvSpPr>
        <p:spPr>
          <a:xfrm>
            <a:off x="457200" y="319088"/>
            <a:ext cx="8153400" cy="563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3600" u="none" cap="none" strike="noStrike">
                <a:solidFill>
                  <a:schemeClr val="lt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1pPr>
            <a:lvl2pPr lvl="1"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3600" u="none" cap="none" strike="noStrike">
                <a:solidFill>
                  <a:schemeClr val="lt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2pPr>
            <a:lvl3pPr lvl="2"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3600" u="none" cap="none" strike="noStrike">
                <a:solidFill>
                  <a:schemeClr val="lt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3pPr>
            <a:lvl4pPr lvl="3"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3600" u="none" cap="none" strike="noStrike">
                <a:solidFill>
                  <a:schemeClr val="lt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4pPr>
            <a:lvl5pPr lvl="4"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3600" u="none" cap="none" strike="noStrike">
                <a:solidFill>
                  <a:schemeClr val="lt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5pPr>
            <a:lvl6pPr lvl="5"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3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3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3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3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7" name="Google Shape;17;p11"/>
          <p:cNvSpPr txBox="1"/>
          <p:nvPr/>
        </p:nvSpPr>
        <p:spPr>
          <a:xfrm>
            <a:off x="8153400" y="261938"/>
            <a:ext cx="990600" cy="396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uk-UA" sz="18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rPr>
              <a:t>LOGO</a:t>
            </a:r>
            <a:endParaRPr/>
          </a:p>
        </p:txBody>
      </p:sp>
      <p:sp>
        <p:nvSpPr>
          <p:cNvPr id="18" name="Google Shape;18;p11"/>
          <p:cNvSpPr/>
          <p:nvPr/>
        </p:nvSpPr>
        <p:spPr>
          <a:xfrm rot="5400000">
            <a:off x="8458239" y="-196862"/>
            <a:ext cx="273000" cy="860400"/>
          </a:xfrm>
          <a:prstGeom prst="moon">
            <a:avLst>
              <a:gd fmla="val 21208" name="adj"/>
            </a:avLst>
          </a:prstGeom>
          <a:solidFill>
            <a:schemeClr val="accent2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entury Schoolbook"/>
              <a:ea typeface="Century Schoolbook"/>
              <a:cs typeface="Century Schoolbook"/>
              <a:sym typeface="Century Schoolbook"/>
            </a:endParaRPr>
          </a:p>
        </p:txBody>
      </p:sp>
      <p:grpSp>
        <p:nvGrpSpPr>
          <p:cNvPr id="19" name="Google Shape;19;p11"/>
          <p:cNvGrpSpPr/>
          <p:nvPr/>
        </p:nvGrpSpPr>
        <p:grpSpPr>
          <a:xfrm>
            <a:off x="-6350" y="0"/>
            <a:ext cx="9154922" cy="6859588"/>
            <a:chOff x="0" y="0"/>
            <a:chExt cx="5764" cy="4321"/>
          </a:xfrm>
        </p:grpSpPr>
        <p:sp>
          <p:nvSpPr>
            <p:cNvPr id="20" name="Google Shape;20;p11"/>
            <p:cNvSpPr/>
            <p:nvPr/>
          </p:nvSpPr>
          <p:spPr>
            <a:xfrm>
              <a:off x="27" y="24"/>
              <a:ext cx="5700" cy="4200"/>
            </a:xfrm>
            <a:prstGeom prst="roundRect">
              <a:avLst>
                <a:gd fmla="val 6227" name="adj"/>
              </a:avLst>
            </a:prstGeom>
            <a:noFill/>
            <a:ln cap="flat" cmpd="sng" w="762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endParaRPr>
            </a:p>
          </p:txBody>
        </p:sp>
        <p:sp>
          <p:nvSpPr>
            <p:cNvPr id="21" name="Google Shape;21;p11"/>
            <p:cNvSpPr/>
            <p:nvPr/>
          </p:nvSpPr>
          <p:spPr>
            <a:xfrm>
              <a:off x="0" y="0"/>
              <a:ext cx="288" cy="282"/>
            </a:xfrm>
            <a:custGeom>
              <a:rect b="b" l="l" r="r" t="t"/>
              <a:pathLst>
                <a:path extrusionOk="0" h="282" w="288">
                  <a:moveTo>
                    <a:pt x="2" y="282"/>
                  </a:moveTo>
                  <a:lnTo>
                    <a:pt x="82" y="144"/>
                  </a:lnTo>
                  <a:lnTo>
                    <a:pt x="165" y="36"/>
                  </a:lnTo>
                  <a:lnTo>
                    <a:pt x="288" y="0"/>
                  </a:lnTo>
                  <a:lnTo>
                    <a:pt x="0" y="0"/>
                  </a:lnTo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endParaRPr>
            </a:p>
          </p:txBody>
        </p:sp>
        <p:sp>
          <p:nvSpPr>
            <p:cNvPr id="22" name="Google Shape;22;p11"/>
            <p:cNvSpPr/>
            <p:nvPr/>
          </p:nvSpPr>
          <p:spPr>
            <a:xfrm>
              <a:off x="5" y="3985"/>
              <a:ext cx="244" cy="336"/>
            </a:xfrm>
            <a:custGeom>
              <a:rect b="b" l="l" r="r" t="t"/>
              <a:pathLst>
                <a:path extrusionOk="0" h="336" w="243">
                  <a:moveTo>
                    <a:pt x="243" y="335"/>
                  </a:moveTo>
                  <a:lnTo>
                    <a:pt x="122" y="239"/>
                  </a:lnTo>
                  <a:lnTo>
                    <a:pt x="30" y="144"/>
                  </a:lnTo>
                  <a:lnTo>
                    <a:pt x="0" y="0"/>
                  </a:lnTo>
                  <a:lnTo>
                    <a:pt x="1" y="336"/>
                  </a:lnTo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endParaRPr>
            </a:p>
          </p:txBody>
        </p:sp>
        <p:sp>
          <p:nvSpPr>
            <p:cNvPr id="23" name="Google Shape;23;p11"/>
            <p:cNvSpPr/>
            <p:nvPr/>
          </p:nvSpPr>
          <p:spPr>
            <a:xfrm>
              <a:off x="5511" y="4029"/>
              <a:ext cx="253" cy="290"/>
            </a:xfrm>
            <a:custGeom>
              <a:rect b="b" l="l" r="r" t="t"/>
              <a:pathLst>
                <a:path extrusionOk="0" h="290" w="232">
                  <a:moveTo>
                    <a:pt x="229" y="0"/>
                  </a:moveTo>
                  <a:lnTo>
                    <a:pt x="164" y="144"/>
                  </a:lnTo>
                  <a:lnTo>
                    <a:pt x="98" y="253"/>
                  </a:lnTo>
                  <a:lnTo>
                    <a:pt x="0" y="290"/>
                  </a:lnTo>
                  <a:lnTo>
                    <a:pt x="232" y="287"/>
                  </a:lnTo>
                </a:path>
              </a:pathLst>
            </a:custGeom>
            <a:solidFill>
              <a:schemeClr val="lt1"/>
            </a:solidFill>
            <a:ln cap="flat" cmpd="sng" w="9525">
              <a:solidFill>
                <a:schemeClr val="lt1"/>
              </a:solidFill>
              <a:prstDash val="solid"/>
              <a:round/>
              <a:headEnd len="med" w="med" type="none"/>
              <a:tailEnd len="med" w="med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endParaRPr>
            </a:p>
          </p:txBody>
        </p:sp>
        <p:sp>
          <p:nvSpPr>
            <p:cNvPr id="24" name="Google Shape;24;p11"/>
            <p:cNvSpPr/>
            <p:nvPr/>
          </p:nvSpPr>
          <p:spPr>
            <a:xfrm>
              <a:off x="5472" y="0"/>
              <a:ext cx="288" cy="288"/>
            </a:xfrm>
            <a:custGeom>
              <a:rect b="b" l="l" r="r" t="t"/>
              <a:pathLst>
                <a:path extrusionOk="0" h="288" w="288">
                  <a:moveTo>
                    <a:pt x="0" y="0"/>
                  </a:moveTo>
                  <a:lnTo>
                    <a:pt x="144" y="82"/>
                  </a:lnTo>
                  <a:lnTo>
                    <a:pt x="252" y="165"/>
                  </a:lnTo>
                  <a:lnTo>
                    <a:pt x="288" y="288"/>
                  </a:lnTo>
                  <a:lnTo>
                    <a:pt x="288" y="0"/>
                  </a:lnTo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endParaRPr>
            </a:p>
          </p:txBody>
        </p:sp>
      </p:grp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3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4.jp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7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1"/>
          <p:cNvSpPr txBox="1"/>
          <p:nvPr>
            <p:ph type="title"/>
          </p:nvPr>
        </p:nvSpPr>
        <p:spPr>
          <a:xfrm>
            <a:off x="457200" y="319088"/>
            <a:ext cx="8153400" cy="56356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-UA"/>
              <a:t>Тема</a:t>
            </a:r>
            <a:endParaRPr/>
          </a:p>
        </p:txBody>
      </p:sp>
      <p:sp>
        <p:nvSpPr>
          <p:cNvPr id="109" name="Google Shape;109;p1"/>
          <p:cNvSpPr txBox="1"/>
          <p:nvPr>
            <p:ph idx="1" type="body"/>
          </p:nvPr>
        </p:nvSpPr>
        <p:spPr>
          <a:xfrm>
            <a:off x="457200" y="1304925"/>
            <a:ext cx="8229600" cy="4943400"/>
          </a:xfrm>
          <a:prstGeom prst="rect">
            <a:avLst/>
          </a:prstGeom>
          <a:solidFill>
            <a:srgbClr val="B6D7A8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</a:pPr>
            <a:r>
              <a:rPr lang="uk-UA" sz="3200">
                <a:solidFill>
                  <a:srgbClr val="446700"/>
                </a:solidFill>
              </a:rPr>
              <a:t>  </a:t>
            </a:r>
            <a:endParaRPr sz="3200">
              <a:solidFill>
                <a:srgbClr val="446700"/>
              </a:solidFill>
            </a:endParaRPr>
          </a:p>
          <a:p>
            <a:pPr indent="-342900" lvl="0" marL="34290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</a:pPr>
            <a:r>
              <a:rPr lang="uk-UA" sz="3200">
                <a:solidFill>
                  <a:srgbClr val="446700"/>
                </a:solidFill>
              </a:rPr>
              <a:t> Організація проєктної діяльності учнів на уроках літератури як дієвий метод  формування особистості, здатної до життєтворчості</a:t>
            </a:r>
            <a:endParaRPr sz="3200">
              <a:solidFill>
                <a:srgbClr val="446700"/>
              </a:solidFill>
            </a:endParaRPr>
          </a:p>
        </p:txBody>
      </p:sp>
    </p:spTree>
  </p:cSld>
  <p:clrMapOvr>
    <a:masterClrMapping/>
  </p:clrMapOvr>
  <p:transition>
    <p:newsflash/>
  </p:transition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3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2"/>
          <p:cNvSpPr txBox="1"/>
          <p:nvPr>
            <p:ph type="title"/>
          </p:nvPr>
        </p:nvSpPr>
        <p:spPr>
          <a:xfrm>
            <a:off x="457200" y="319088"/>
            <a:ext cx="8153400" cy="56356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uk-UA"/>
              <a:t>Мета роботи</a:t>
            </a:r>
            <a:endParaRPr/>
          </a:p>
        </p:txBody>
      </p:sp>
      <p:sp>
        <p:nvSpPr>
          <p:cNvPr id="115" name="Google Shape;115;p2"/>
          <p:cNvSpPr txBox="1"/>
          <p:nvPr>
            <p:ph idx="1" type="body"/>
          </p:nvPr>
        </p:nvSpPr>
        <p:spPr>
          <a:xfrm>
            <a:off x="457200" y="1304925"/>
            <a:ext cx="8229600" cy="4943400"/>
          </a:xfrm>
          <a:prstGeom prst="rect">
            <a:avLst/>
          </a:prstGeom>
          <a:solidFill>
            <a:srgbClr val="B6D7A8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uk-UA"/>
              <a:t>   </a:t>
            </a:r>
            <a:endParaRPr/>
          </a:p>
          <a:p>
            <a:pPr indent="-342900" lvl="0" marL="342900" rtl="0" algn="ctr">
              <a:lnSpc>
                <a:spcPct val="150000"/>
              </a:lnSpc>
              <a:spcBef>
                <a:spcPts val="640"/>
              </a:spcBef>
              <a:spcAft>
                <a:spcPts val="0"/>
              </a:spcAft>
              <a:buSzPts val="3200"/>
              <a:buNone/>
            </a:pPr>
            <a:r>
              <a:rPr lang="uk-UA" sz="3200"/>
              <a:t>Вивчення ефективності та розширення функціонування проєктних технологій в процесі формування особистості, здатної до життєтворчості</a:t>
            </a:r>
            <a:endParaRPr sz="3200"/>
          </a:p>
        </p:txBody>
      </p:sp>
    </p:spTree>
  </p:cSld>
  <p:clrMapOvr>
    <a:masterClrMapping/>
  </p:clrMapOvr>
  <p:transition>
    <p:wipe dir="r"/>
  </p:transition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9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3"/>
          <p:cNvSpPr txBox="1"/>
          <p:nvPr>
            <p:ph type="title"/>
          </p:nvPr>
        </p:nvSpPr>
        <p:spPr>
          <a:xfrm>
            <a:off x="457200" y="319088"/>
            <a:ext cx="8153400" cy="56356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-UA"/>
              <a:t>Учень якого я прагну виховати</a:t>
            </a:r>
            <a:endParaRPr/>
          </a:p>
        </p:txBody>
      </p:sp>
      <p:sp>
        <p:nvSpPr>
          <p:cNvPr id="121" name="Google Shape;121;p3"/>
          <p:cNvSpPr txBox="1"/>
          <p:nvPr>
            <p:ph idx="1" type="body"/>
          </p:nvPr>
        </p:nvSpPr>
        <p:spPr>
          <a:xfrm>
            <a:off x="457200" y="1304925"/>
            <a:ext cx="8229600" cy="4943400"/>
          </a:xfrm>
          <a:prstGeom prst="rect">
            <a:avLst/>
          </a:prstGeom>
          <a:solidFill>
            <a:srgbClr val="B6D7A8"/>
          </a:solidFill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356235" lvl="0" marL="342900" rtl="0" algn="l">
              <a:spcBef>
                <a:spcPts val="0"/>
              </a:spcBef>
              <a:spcAft>
                <a:spcPts val="0"/>
              </a:spcAft>
              <a:buSzPts val="2800"/>
              <a:buChar char="❖"/>
            </a:pPr>
            <a:r>
              <a:rPr lang="uk-UA"/>
              <a:t>Сидить тихо, слухає, сприймає , запам‘ятовує – </a:t>
            </a:r>
            <a:r>
              <a:rPr lang="uk-UA" sz="3600" u="sng">
                <a:solidFill>
                  <a:srgbClr val="FF0000"/>
                </a:solidFill>
              </a:rPr>
              <a:t>Ні!</a:t>
            </a:r>
            <a:endParaRPr/>
          </a:p>
          <a:p>
            <a:pPr indent="-356235" lvl="0" marL="342900" rtl="0" algn="l">
              <a:spcBef>
                <a:spcPts val="592"/>
              </a:spcBef>
              <a:spcAft>
                <a:spcPts val="0"/>
              </a:spcAft>
              <a:buSzPts val="2800"/>
              <a:buChar char="❖"/>
            </a:pPr>
            <a:r>
              <a:rPr lang="uk-UA"/>
              <a:t>Шукає, думає, досліджує, знаходить, спостерігає,любить природу; уміє товаришувати, дбає про власне здоров'я, любить спорт, володіє різнобічним талантами, уміє веселитися й веселить інших, уміє визначити життєву мету й цілеспрямовано прямувати до неї, національно свідомий громадянин – </a:t>
            </a:r>
            <a:r>
              <a:rPr lang="uk-UA" sz="3200" u="sng">
                <a:solidFill>
                  <a:srgbClr val="FF0000"/>
                </a:solidFill>
              </a:rPr>
              <a:t>Так! </a:t>
            </a:r>
            <a:endParaRPr sz="3200" u="sng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wipe dir="d"/>
  </p:transition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5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p4"/>
          <p:cNvSpPr txBox="1"/>
          <p:nvPr>
            <p:ph type="title"/>
          </p:nvPr>
        </p:nvSpPr>
        <p:spPr>
          <a:xfrm>
            <a:off x="457200" y="319100"/>
            <a:ext cx="7311600" cy="563700"/>
          </a:xfrm>
          <a:prstGeom prst="rect">
            <a:avLst/>
          </a:prstGeom>
          <a:solidFill>
            <a:srgbClr val="93C47D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7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i="1" lang="uk-UA">
                <a:solidFill>
                  <a:schemeClr val="dk1"/>
                </a:solidFill>
                <a:latin typeface="Alfa Slab One"/>
                <a:ea typeface="Alfa Slab One"/>
                <a:cs typeface="Alfa Slab One"/>
                <a:sym typeface="Alfa Slab One"/>
              </a:rPr>
              <a:t>Навчити</a:t>
            </a:r>
            <a:endParaRPr i="1">
              <a:latin typeface="Alfa Slab One"/>
              <a:ea typeface="Alfa Slab One"/>
              <a:cs typeface="Alfa Slab One"/>
              <a:sym typeface="Alfa Slab One"/>
            </a:endParaRPr>
          </a:p>
        </p:txBody>
      </p:sp>
      <p:sp>
        <p:nvSpPr>
          <p:cNvPr id="127" name="Google Shape;127;p4"/>
          <p:cNvSpPr txBox="1"/>
          <p:nvPr>
            <p:ph idx="1" type="body"/>
          </p:nvPr>
        </p:nvSpPr>
        <p:spPr>
          <a:xfrm>
            <a:off x="457200" y="1304925"/>
            <a:ext cx="8229600" cy="4943400"/>
          </a:xfrm>
          <a:prstGeom prst="rect">
            <a:avLst/>
          </a:prstGeom>
          <a:solidFill>
            <a:srgbClr val="B6D7A8"/>
          </a:solidFill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7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sz="4000"/>
          </a:p>
          <a:p>
            <a:pPr indent="-139700" lvl="2" marL="228600" rtl="0" algn="l">
              <a:lnSpc>
                <a:spcPct val="75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Century Schoolbook"/>
              <a:buChar char="•"/>
            </a:pPr>
            <a:r>
              <a:rPr lang="uk-UA" sz="2200"/>
              <a:t>жити в соціумі</a:t>
            </a:r>
            <a:endParaRPr sz="2200"/>
          </a:p>
          <a:p>
            <a:pPr indent="0" lvl="2" marL="228600" rtl="0" algn="l">
              <a:lnSpc>
                <a:spcPct val="75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entury Schoolbook"/>
              <a:buNone/>
            </a:pPr>
            <a:r>
              <a:t/>
            </a:r>
            <a:endParaRPr sz="2200"/>
          </a:p>
          <a:p>
            <a:pPr indent="-139700" lvl="2" marL="228600" rtl="0" algn="l">
              <a:lnSpc>
                <a:spcPct val="75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Century Schoolbook"/>
              <a:buChar char="•"/>
            </a:pPr>
            <a:r>
              <a:rPr lang="uk-UA" sz="2200"/>
              <a:t>працювати</a:t>
            </a:r>
            <a:endParaRPr sz="2200"/>
          </a:p>
          <a:p>
            <a:pPr indent="0" lvl="2" marL="228600" rtl="0" algn="l">
              <a:lnSpc>
                <a:spcPct val="75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entury Schoolbook"/>
              <a:buNone/>
            </a:pPr>
            <a:r>
              <a:t/>
            </a:r>
            <a:endParaRPr sz="2200"/>
          </a:p>
          <a:p>
            <a:pPr indent="-165100" lvl="2" marL="228600" rtl="0" algn="l">
              <a:lnSpc>
                <a:spcPct val="75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Century Schoolbook"/>
              <a:buChar char="•"/>
            </a:pPr>
            <a:r>
              <a:rPr lang="uk-UA" sz="2200"/>
              <a:t>розрізняти добро і зло</a:t>
            </a:r>
            <a:endParaRPr sz="2200"/>
          </a:p>
          <a:p>
            <a:pPr indent="0" lvl="2" marL="228600" rtl="0" algn="l">
              <a:lnSpc>
                <a:spcPct val="75000"/>
              </a:lnSpc>
              <a:spcBef>
                <a:spcPts val="14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entury Schoolbook"/>
              <a:buNone/>
            </a:pPr>
            <a:r>
              <a:t/>
            </a:r>
            <a:endParaRPr sz="2200"/>
          </a:p>
          <a:p>
            <a:pPr indent="-165100" lvl="2" marL="228600" rtl="0" algn="l">
              <a:lnSpc>
                <a:spcPct val="75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Century Schoolbook"/>
              <a:buChar char="•"/>
            </a:pPr>
            <a:r>
              <a:rPr lang="uk-UA" sz="2200"/>
              <a:t>самовдосконалюватись</a:t>
            </a:r>
            <a:endParaRPr sz="2200"/>
          </a:p>
          <a:p>
            <a:pPr indent="0" lvl="2" marL="228600" rtl="0" algn="l">
              <a:lnSpc>
                <a:spcPct val="75000"/>
              </a:lnSpc>
              <a:spcBef>
                <a:spcPts val="14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entury Schoolbook"/>
              <a:buNone/>
            </a:pPr>
            <a:r>
              <a:t/>
            </a:r>
            <a:endParaRPr sz="2200"/>
          </a:p>
          <a:p>
            <a:pPr indent="-139700" lvl="2" marL="228600" rtl="0" algn="l">
              <a:lnSpc>
                <a:spcPct val="75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Century Schoolbook"/>
              <a:buChar char="•"/>
            </a:pPr>
            <a:r>
              <a:rPr lang="uk-UA" sz="2200"/>
              <a:t>проєктувати стратегію власного  життя</a:t>
            </a:r>
            <a:endParaRPr sz="2200"/>
          </a:p>
          <a:p>
            <a:pPr indent="0" lvl="2" marL="228600" rtl="0" algn="l">
              <a:lnSpc>
                <a:spcPct val="75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entury Schoolbook"/>
              <a:buNone/>
            </a:pPr>
            <a:r>
              <a:t/>
            </a:r>
            <a:endParaRPr sz="2200"/>
          </a:p>
          <a:p>
            <a:pPr indent="-139700" lvl="2" marL="228600" rtl="0" algn="l">
              <a:lnSpc>
                <a:spcPct val="75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Century Schoolbook"/>
              <a:buChar char="•"/>
            </a:pPr>
            <a:r>
              <a:rPr lang="uk-UA" sz="2200"/>
              <a:t>реалізувати себе</a:t>
            </a:r>
            <a:endParaRPr sz="2200"/>
          </a:p>
        </p:txBody>
      </p:sp>
    </p:spTree>
  </p:cSld>
  <p:clrMapOvr>
    <a:masterClrMapping/>
  </p:clrMapOvr>
  <p:transition>
    <p:fade thruBlk="1"/>
  </p:transition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5"/>
          <p:cNvSpPr txBox="1"/>
          <p:nvPr>
            <p:ph type="title"/>
          </p:nvPr>
        </p:nvSpPr>
        <p:spPr>
          <a:xfrm>
            <a:off x="457200" y="319100"/>
            <a:ext cx="7436700" cy="563700"/>
          </a:xfrm>
          <a:prstGeom prst="rect">
            <a:avLst/>
          </a:prstGeom>
          <a:solidFill>
            <a:srgbClr val="93C47D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7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i="1" lang="uk-UA" sz="3000">
                <a:solidFill>
                  <a:schemeClr val="dk1"/>
                </a:solidFill>
              </a:rPr>
              <a:t>Проєкт - це діяльність</a:t>
            </a:r>
            <a:endParaRPr i="1" sz="3800"/>
          </a:p>
        </p:txBody>
      </p:sp>
      <p:sp>
        <p:nvSpPr>
          <p:cNvPr id="133" name="Google Shape;133;p5"/>
          <p:cNvSpPr txBox="1"/>
          <p:nvPr>
            <p:ph idx="1" type="body"/>
          </p:nvPr>
        </p:nvSpPr>
        <p:spPr>
          <a:xfrm>
            <a:off x="381000" y="1269200"/>
            <a:ext cx="8229600" cy="4943400"/>
          </a:xfrm>
          <a:prstGeom prst="rect">
            <a:avLst/>
          </a:prstGeom>
          <a:solidFill>
            <a:srgbClr val="B6D7A8"/>
          </a:solidFill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914400" rtl="0" algn="l">
              <a:lnSpc>
                <a:spcPct val="7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200"/>
          </a:p>
          <a:p>
            <a:pPr indent="-139700" lvl="2" marL="228600" rtl="0" algn="l">
              <a:lnSpc>
                <a:spcPct val="75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Century Schoolbook"/>
              <a:buChar char="•"/>
            </a:pPr>
            <a:r>
              <a:rPr lang="uk-UA" sz="2200"/>
              <a:t>Навчальна</a:t>
            </a:r>
            <a:endParaRPr sz="2200"/>
          </a:p>
          <a:p>
            <a:pPr indent="0" lvl="2" marL="228600" rtl="0" algn="l">
              <a:lnSpc>
                <a:spcPct val="75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entury Schoolbook"/>
              <a:buNone/>
            </a:pPr>
            <a:r>
              <a:t/>
            </a:r>
            <a:endParaRPr sz="2200"/>
          </a:p>
          <a:p>
            <a:pPr indent="-139700" lvl="2" marL="228600" rtl="0" algn="l">
              <a:lnSpc>
                <a:spcPct val="75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Century Schoolbook"/>
              <a:buChar char="•"/>
            </a:pPr>
            <a:r>
              <a:rPr lang="uk-UA" sz="2200"/>
              <a:t>Творча</a:t>
            </a:r>
            <a:endParaRPr sz="2200"/>
          </a:p>
          <a:p>
            <a:pPr indent="0" lvl="2" marL="228600" rtl="0" algn="l">
              <a:lnSpc>
                <a:spcPct val="75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entury Schoolbook"/>
              <a:buNone/>
            </a:pPr>
            <a:r>
              <a:t/>
            </a:r>
            <a:endParaRPr sz="2200"/>
          </a:p>
          <a:p>
            <a:pPr indent="-139700" lvl="2" marL="228600" rtl="0" algn="l">
              <a:lnSpc>
                <a:spcPct val="75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Century Schoolbook"/>
              <a:buChar char="•"/>
            </a:pPr>
            <a:r>
              <a:rPr lang="uk-UA" sz="2200"/>
              <a:t>Ігрова</a:t>
            </a:r>
            <a:endParaRPr sz="2200"/>
          </a:p>
          <a:p>
            <a:pPr indent="0" lvl="2" marL="228600" rtl="0" algn="l">
              <a:lnSpc>
                <a:spcPct val="75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entury Schoolbook"/>
              <a:buNone/>
            </a:pPr>
            <a:r>
              <a:t/>
            </a:r>
            <a:endParaRPr sz="2200"/>
          </a:p>
          <a:p>
            <a:pPr indent="-139700" lvl="2" marL="228600" rtl="0" algn="l">
              <a:lnSpc>
                <a:spcPct val="75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Century Schoolbook"/>
              <a:buChar char="•"/>
            </a:pPr>
            <a:r>
              <a:rPr lang="uk-UA" sz="2200"/>
              <a:t>Дослідницька </a:t>
            </a:r>
            <a:endParaRPr sz="2200"/>
          </a:p>
          <a:p>
            <a:pPr indent="0" lvl="2" marL="228600" rtl="0" algn="l">
              <a:lnSpc>
                <a:spcPct val="75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entury Schoolbook"/>
              <a:buNone/>
            </a:pPr>
            <a:r>
              <a:t/>
            </a:r>
            <a:endParaRPr sz="2200"/>
          </a:p>
          <a:p>
            <a:pPr indent="-139700" lvl="2" marL="228600" rtl="0" algn="l">
              <a:lnSpc>
                <a:spcPct val="75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Century Schoolbook"/>
              <a:buChar char="•"/>
            </a:pPr>
            <a:r>
              <a:rPr lang="uk-UA" sz="2200"/>
              <a:t>Пізнавальна</a:t>
            </a:r>
            <a:endParaRPr sz="2200"/>
          </a:p>
          <a:p>
            <a:pPr indent="0" lvl="0" marL="0" rtl="0" algn="l">
              <a:spcBef>
                <a:spcPts val="36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  <p:transition>
    <p:wedge/>
  </p:transition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7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6"/>
          <p:cNvSpPr txBox="1"/>
          <p:nvPr>
            <p:ph type="title"/>
          </p:nvPr>
        </p:nvSpPr>
        <p:spPr>
          <a:xfrm>
            <a:off x="457200" y="319088"/>
            <a:ext cx="8153400" cy="56356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-UA"/>
              <a:t>Етапи роботи над проектом</a:t>
            </a:r>
            <a:endParaRPr/>
          </a:p>
        </p:txBody>
      </p:sp>
      <p:sp>
        <p:nvSpPr>
          <p:cNvPr id="139" name="Google Shape;139;p6"/>
          <p:cNvSpPr txBox="1"/>
          <p:nvPr>
            <p:ph idx="1" type="body"/>
          </p:nvPr>
        </p:nvSpPr>
        <p:spPr>
          <a:xfrm>
            <a:off x="457200" y="1304925"/>
            <a:ext cx="8229600" cy="4943400"/>
          </a:xfrm>
          <a:prstGeom prst="rect">
            <a:avLst/>
          </a:prstGeom>
          <a:solidFill>
            <a:srgbClr val="B6D7A8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514350" lvl="0" marL="51435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2800"/>
              <a:buFont typeface="Century Schoolbook"/>
              <a:buAutoNum type="arabicPeriod"/>
            </a:pPr>
            <a:r>
              <a:rPr lang="uk-UA"/>
              <a:t>Визначення теми, мети.</a:t>
            </a:r>
            <a:endParaRPr/>
          </a:p>
          <a:p>
            <a:pPr indent="-514350" lvl="0" marL="514350" rtl="0" algn="l">
              <a:lnSpc>
                <a:spcPct val="150000"/>
              </a:lnSpc>
              <a:spcBef>
                <a:spcPts val="560"/>
              </a:spcBef>
              <a:spcAft>
                <a:spcPts val="0"/>
              </a:spcAft>
              <a:buSzPts val="2800"/>
              <a:buFont typeface="Century Schoolbook"/>
              <a:buAutoNum type="arabicPeriod"/>
            </a:pPr>
            <a:r>
              <a:rPr lang="uk-UA"/>
              <a:t>Планування.</a:t>
            </a:r>
            <a:endParaRPr/>
          </a:p>
          <a:p>
            <a:pPr indent="-514350" lvl="0" marL="514350" rtl="0" algn="l">
              <a:lnSpc>
                <a:spcPct val="150000"/>
              </a:lnSpc>
              <a:spcBef>
                <a:spcPts val="560"/>
              </a:spcBef>
              <a:spcAft>
                <a:spcPts val="0"/>
              </a:spcAft>
              <a:buSzPts val="2800"/>
              <a:buFont typeface="Century Schoolbook"/>
              <a:buAutoNum type="arabicPeriod"/>
            </a:pPr>
            <a:r>
              <a:rPr lang="uk-UA"/>
              <a:t>Збір матеріалів.</a:t>
            </a:r>
            <a:endParaRPr/>
          </a:p>
          <a:p>
            <a:pPr indent="-514350" lvl="0" marL="514350" rtl="0" algn="l">
              <a:lnSpc>
                <a:spcPct val="150000"/>
              </a:lnSpc>
              <a:spcBef>
                <a:spcPts val="560"/>
              </a:spcBef>
              <a:spcAft>
                <a:spcPts val="0"/>
              </a:spcAft>
              <a:buSzPts val="2800"/>
              <a:buFont typeface="Century Schoolbook"/>
              <a:buAutoNum type="arabicPeriod"/>
            </a:pPr>
            <a:r>
              <a:rPr lang="uk-UA"/>
              <a:t>Узагальнення зібраних матеріалів. </a:t>
            </a:r>
            <a:endParaRPr/>
          </a:p>
          <a:p>
            <a:pPr indent="-514350" lvl="0" marL="514350" rtl="0" algn="l">
              <a:lnSpc>
                <a:spcPct val="150000"/>
              </a:lnSpc>
              <a:spcBef>
                <a:spcPts val="560"/>
              </a:spcBef>
              <a:spcAft>
                <a:spcPts val="0"/>
              </a:spcAft>
              <a:buSzPts val="2800"/>
              <a:buFont typeface="Century Schoolbook"/>
              <a:buAutoNum type="arabicPeriod"/>
            </a:pPr>
            <a:r>
              <a:rPr lang="uk-UA"/>
              <a:t>Оцінювання результатів.</a:t>
            </a:r>
            <a:endParaRPr/>
          </a:p>
          <a:p>
            <a:pPr indent="-514350" lvl="0" marL="514350" rtl="0" algn="l">
              <a:lnSpc>
                <a:spcPct val="150000"/>
              </a:lnSpc>
              <a:spcBef>
                <a:spcPts val="560"/>
              </a:spcBef>
              <a:spcAft>
                <a:spcPts val="0"/>
              </a:spcAft>
              <a:buSzPts val="2800"/>
              <a:buFont typeface="Century Schoolbook"/>
              <a:buAutoNum type="arabicPeriod"/>
            </a:pPr>
            <a:r>
              <a:rPr lang="uk-UA"/>
              <a:t>Презентація. </a:t>
            </a:r>
            <a:endParaRPr/>
          </a:p>
        </p:txBody>
      </p:sp>
    </p:spTree>
  </p:cSld>
  <p:clrMapOvr>
    <a:masterClrMapping/>
  </p:clrMapOvr>
  <p:transition>
    <p:strips dir="rd"/>
  </p:transition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80"/>
                                        <p:tgtEl>
                                          <p:spTgt spid="13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80"/>
                                        <p:tgtEl>
                                          <p:spTgt spid="139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80"/>
                                        <p:tgtEl>
                                          <p:spTgt spid="139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80"/>
                                        <p:tgtEl>
                                          <p:spTgt spid="139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80"/>
                                        <p:tgtEl>
                                          <p:spTgt spid="139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end="5" st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80"/>
                                        <p:tgtEl>
                                          <p:spTgt spid="139">
                                            <p:txEl>
                                              <p:pRg end="5" st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3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7"/>
          <p:cNvSpPr txBox="1"/>
          <p:nvPr>
            <p:ph type="title"/>
          </p:nvPr>
        </p:nvSpPr>
        <p:spPr>
          <a:xfrm>
            <a:off x="457200" y="319088"/>
            <a:ext cx="8153400" cy="56356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-UA"/>
              <a:t>Ознайомлювально – інформаційний проект “ Шевченко і Рівненщина ”</a:t>
            </a:r>
            <a:endParaRPr/>
          </a:p>
        </p:txBody>
      </p:sp>
      <p:pic>
        <p:nvPicPr>
          <p:cNvPr id="145" name="Google Shape;145;p7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12240" l="19695" r="4542" t="16730"/>
          <a:stretch/>
        </p:blipFill>
        <p:spPr>
          <a:xfrm>
            <a:off x="1571604" y="1428736"/>
            <a:ext cx="6215107" cy="4661330"/>
          </a:xfrm>
          <a:prstGeom prst="rect">
            <a:avLst/>
          </a:prstGeom>
          <a:noFill/>
          <a:ln cap="sq" cmpd="sng" w="190500">
            <a:solidFill>
              <a:srgbClr val="C8C6BD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254000" rotWithShape="0" algn="bl">
              <a:srgbClr val="000000">
                <a:alpha val="42745"/>
              </a:srgbClr>
            </a:outerShdw>
          </a:effectLst>
        </p:spPr>
      </p:pic>
    </p:spTree>
  </p:cSld>
  <p:clrMapOvr>
    <a:masterClrMapping/>
  </p:clrMapOvr>
  <p:transition>
    <p:zoom dir="out"/>
  </p:transition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9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p8"/>
          <p:cNvSpPr txBox="1"/>
          <p:nvPr>
            <p:ph type="title"/>
          </p:nvPr>
        </p:nvSpPr>
        <p:spPr>
          <a:xfrm>
            <a:off x="457200" y="274638"/>
            <a:ext cx="8229600" cy="251142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-UA"/>
              <a:t>Дослідницько-пошуковий проект      “ Духовний життя нації крізь призму нещасливого кохання у романі у віршах “ Маруся Чурай ””.</a:t>
            </a:r>
            <a:endParaRPr/>
          </a:p>
        </p:txBody>
      </p:sp>
      <p:pic>
        <p:nvPicPr>
          <p:cNvPr id="151" name="Google Shape;151;p8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10601" l="0" r="3525" t="13410"/>
          <a:stretch/>
        </p:blipFill>
        <p:spPr>
          <a:xfrm>
            <a:off x="4000496" y="1643050"/>
            <a:ext cx="4929222" cy="3103584"/>
          </a:xfrm>
          <a:prstGeom prst="rect">
            <a:avLst/>
          </a:prstGeom>
          <a:solidFill>
            <a:srgbClr val="ECECEC"/>
          </a:solidFill>
          <a:ln cap="sq" cmpd="sng" w="88900">
            <a:solidFill>
              <a:srgbClr val="FFFFFF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5000" rotWithShape="0" algn="tl" dir="5400000" dist="18000">
              <a:srgbClr val="000000">
                <a:alpha val="40000"/>
              </a:srgbClr>
            </a:outerShdw>
          </a:effectLst>
        </p:spPr>
      </p:pic>
      <p:pic>
        <p:nvPicPr>
          <p:cNvPr id="152" name="Google Shape;152;p8"/>
          <p:cNvPicPr preferRelativeResize="0"/>
          <p:nvPr/>
        </p:nvPicPr>
        <p:blipFill rotWithShape="1">
          <a:blip r:embed="rId4">
            <a:alphaModFix/>
          </a:blip>
          <a:srcRect b="12108" l="18750" r="3906" t="16113"/>
          <a:stretch/>
        </p:blipFill>
        <p:spPr>
          <a:xfrm>
            <a:off x="285720" y="3143248"/>
            <a:ext cx="3857620" cy="2863990"/>
          </a:xfrm>
          <a:prstGeom prst="rect">
            <a:avLst/>
          </a:prstGeom>
          <a:solidFill>
            <a:srgbClr val="ECECEC"/>
          </a:solidFill>
          <a:ln cap="sq" cmpd="sng" w="88900">
            <a:solidFill>
              <a:srgbClr val="FFFFFF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5000" rotWithShape="0" algn="tl" dir="5400000" dist="18000">
              <a:srgbClr val="000000">
                <a:alpha val="40000"/>
              </a:srgbClr>
            </a:outerShdw>
          </a:effectLst>
        </p:spPr>
      </p:pic>
    </p:spTree>
  </p:cSld>
  <p:clrMapOvr>
    <a:masterClrMapping/>
  </p:clrMapOvr>
  <p:transition>
    <p:push/>
  </p:transition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6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p9"/>
          <p:cNvSpPr txBox="1"/>
          <p:nvPr>
            <p:ph type="title"/>
          </p:nvPr>
        </p:nvSpPr>
        <p:spPr>
          <a:xfrm>
            <a:off x="491696" y="1406106"/>
            <a:ext cx="8229600" cy="4725900"/>
          </a:xfrm>
          <a:prstGeom prst="rect">
            <a:avLst/>
          </a:prstGeom>
          <a:solidFill>
            <a:srgbClr val="B6D7A8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uk-UA">
                <a:solidFill>
                  <a:schemeClr val="dk1"/>
                </a:solidFill>
              </a:rPr>
              <a:t>Дослідницько – пошуковий проєкт</a:t>
            </a:r>
            <a:br>
              <a:rPr lang="uk-UA">
                <a:solidFill>
                  <a:schemeClr val="dk1"/>
                </a:solidFill>
              </a:rPr>
            </a:br>
            <a:r>
              <a:rPr lang="uk-UA">
                <a:solidFill>
                  <a:schemeClr val="dk1"/>
                </a:solidFill>
              </a:rPr>
              <a:t> </a:t>
            </a:r>
            <a:r>
              <a:rPr lang="uk-UA">
                <a:solidFill>
                  <a:srgbClr val="C00000"/>
                </a:solidFill>
              </a:rPr>
              <a:t>“</a:t>
            </a:r>
            <a:r>
              <a:rPr lang="uk-UA" sz="4000">
                <a:solidFill>
                  <a:srgbClr val="C00000"/>
                </a:solidFill>
              </a:rPr>
              <a:t>Квіти кохання у життєвій драмі поета ( за повістю – есе </a:t>
            </a:r>
            <a:br>
              <a:rPr lang="uk-UA" sz="4000">
                <a:solidFill>
                  <a:srgbClr val="C00000"/>
                </a:solidFill>
              </a:rPr>
            </a:br>
            <a:r>
              <a:rPr lang="uk-UA" sz="4000">
                <a:solidFill>
                  <a:srgbClr val="C00000"/>
                </a:solidFill>
              </a:rPr>
              <a:t>Р. Горака “ Тричі мені являлася любов ”)</a:t>
            </a:r>
            <a:endParaRPr sz="400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>
    <p:randomBar dir="vert"/>
  </p:transition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D:\учитель року 1\9381760.jpg" id="162" name="Google Shape;162;p1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-190500" y="-252413"/>
            <a:ext cx="9525000" cy="7362826"/>
          </a:xfrm>
          <a:prstGeom prst="rect">
            <a:avLst/>
          </a:prstGeom>
          <a:noFill/>
          <a:ln>
            <a:noFill/>
          </a:ln>
        </p:spPr>
      </p:pic>
      <p:sp>
        <p:nvSpPr>
          <p:cNvPr id="163" name="Google Shape;163;p10"/>
          <p:cNvSpPr txBox="1"/>
          <p:nvPr>
            <p:ph type="title"/>
          </p:nvPr>
        </p:nvSpPr>
        <p:spPr>
          <a:xfrm>
            <a:off x="428596" y="642918"/>
            <a:ext cx="8229600" cy="528641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uk-UA">
                <a:solidFill>
                  <a:schemeClr val="dk1"/>
                </a:solidFill>
              </a:rPr>
              <a:t>Будьмо самі шукачами, дослідниками. Якщо не буде вогника у вас, вам ніколи не запалити його в інших…</a:t>
            </a:r>
            <a:br>
              <a:rPr lang="uk-UA">
                <a:solidFill>
                  <a:schemeClr val="dk1"/>
                </a:solidFill>
              </a:rPr>
            </a:br>
            <a:br>
              <a:rPr lang="uk-UA">
                <a:solidFill>
                  <a:schemeClr val="dk1"/>
                </a:solidFill>
              </a:rPr>
            </a:br>
            <a:r>
              <a:rPr lang="uk-UA">
                <a:solidFill>
                  <a:schemeClr val="dk1"/>
                </a:solidFill>
              </a:rPr>
              <a:t>  Дякую за увагу!</a:t>
            </a:r>
            <a:endParaRPr>
              <a:solidFill>
                <a:schemeClr val="dk1"/>
              </a:solidFill>
            </a:endParaRPr>
          </a:p>
        </p:txBody>
      </p:sp>
    </p:spTree>
  </p:cSld>
  <p:clrMapOvr>
    <a:masterClrMapping/>
  </p:clrMapOvr>
  <p:transition>
    <p:blinds dir="vert"/>
  </p:transition>
</p:sld>
</file>

<file path=ppt/theme/theme1.xml><?xml version="1.0" encoding="utf-8"?>
<a:theme xmlns:a="http://schemas.openxmlformats.org/drawingml/2006/main" xmlns:r="http://schemas.openxmlformats.org/officeDocument/2006/relationships" name="Тема Office">
  <a:themeElements>
    <a:clrScheme name="Стандартна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Тема1">
  <a:themeElements>
    <a:clrScheme name="sample 3">
      <a:dk1>
        <a:srgbClr val="002A00"/>
      </a:dk1>
      <a:lt1>
        <a:srgbClr val="FFFFFF"/>
      </a:lt1>
      <a:dk2>
        <a:srgbClr val="FFFFE7"/>
      </a:dk2>
      <a:lt2>
        <a:srgbClr val="B2B2B2"/>
      </a:lt2>
      <a:accent1>
        <a:srgbClr val="6D77BF"/>
      </a:accent1>
      <a:accent2>
        <a:srgbClr val="669900"/>
      </a:accent2>
      <a:accent3>
        <a:srgbClr val="FFFFFF"/>
      </a:accent3>
      <a:accent4>
        <a:srgbClr val="002200"/>
      </a:accent4>
      <a:accent5>
        <a:srgbClr val="BABDDC"/>
      </a:accent5>
      <a:accent6>
        <a:srgbClr val="5C8A00"/>
      </a:accent6>
      <a:hlink>
        <a:srgbClr val="A76E23"/>
      </a:hlink>
      <a:folHlink>
        <a:srgbClr val="14523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/>
</file>