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739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ru-RU" alt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26A4A7B-0CC4-4566-A626-098EBA32A4D8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ru-RU" alt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CD22234C-4B37-4D91-984D-EDEFEA9840E8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ru-RU" alt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numCol="1"/>
          <a:lstStyle/>
          <a:p>
            <a:fld id="{CD22234C-4B37-4D91-984D-EDEFEA9840E8}" type="slidenum">
              <a:rPr lang="ru-RU" altLang="ru-RU" smtClean="0"/>
              <a:t>12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47857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numCol="1"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numCol="1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alt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numCol="1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numCol="1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numCol="1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2456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1093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numCol="1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numCol="1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numCol="1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numCol="1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numCol="1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3971525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71943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numCol="1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numCol="1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26667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8412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45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numCol="1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numCol="1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numCol="1"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278231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numCol="1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numCol="1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numCol="1"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929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5438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numCol="1"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numCol="1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9264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2C5F8B4-2E62-48BA-B4B3-39EFC9677C94}" type="datetimeFigureOut">
              <a:rPr lang="ru-RU" altLang="ru-RU" smtClean="0"/>
              <a:t>22.03.2023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DB9B3B3-5E2D-4432-8C85-67F01C680931}" type="slidenum">
              <a:rPr lang="ru-RU" altLang="ru-RU" smtClean="0"/>
              <a:t>‹#›</a:t>
            </a:fld>
            <a:endParaRPr lang="ru-RU" altLang="ru-RU"/>
          </a:p>
        </p:txBody>
      </p:sp>
      <p:sp>
        <p:nvSpPr>
          <p:cNvPr id="11" name="Freeform 6" title="Left scallop edge"/>
          <p:cNvSpPr/>
          <p:nvPr/>
        </p:nvSpPr>
        <p:spPr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6094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6E06A-8B01-4C79-8DBC-7A7584FD0D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3" y="359764"/>
            <a:ext cx="10318418" cy="4110635"/>
          </a:xfrm>
        </p:spPr>
        <p:txBody>
          <a:bodyPr numCol="1">
            <a:normAutofit/>
          </a:bodyPr>
          <a:lstStyle/>
          <a:p>
            <a:r>
              <a:rPr lang="ru-RU" alt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Година </a:t>
            </a:r>
            <a:r>
              <a:rPr lang="ru-RU" altLang="ru-RU" sz="36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alt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alt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5400" b="1" i="1" cap="none" spc="0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5400" b="1" i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сновні</a:t>
            </a:r>
            <a:r>
              <a:rPr lang="ru-RU" altLang="ru-RU" sz="5400" b="1" i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sz="5400" b="1" i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5400" b="1" i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складо</a:t>
            </a:r>
            <a:r>
              <a:rPr lang="uk-UA" altLang="uk-UA" sz="5400" b="1" i="1" cap="none" spc="0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</a:t>
            </a:r>
            <a:r>
              <a:rPr lang="uk-UA" altLang="uk-UA" sz="5400" b="1" i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uk-UA" sz="5400" b="1" i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en-US" sz="5400" b="1" i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5400" b="1" i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endParaRPr lang="ru-RU" altLang="ru-RU" sz="5400" b="1" i="1" dirty="0"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C4BBF457-AC40-4F65-95B8-848574661F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8909" y="4442235"/>
            <a:ext cx="7581873" cy="1863148"/>
          </a:xfrm>
        </p:spPr>
        <p:txBody>
          <a:bodyPr numCol="1">
            <a:normAutofit fontScale="92500" lnSpcReduction="10000"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uk-UA" altLang="uk-UA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ПІДГОТУВАЛА</a:t>
            </a:r>
            <a:r>
              <a:rPr lang="uk-UA" altLang="uk-UA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  <a:endParaRPr lang="uk-UA" altLang="uk-UA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alt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Денисенко </a:t>
            </a:r>
            <a:r>
              <a:rPr lang="ru-RU" alt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в</a:t>
            </a:r>
            <a:r>
              <a:rPr lang="uk-UA" altLang="ru-RU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ікторія</a:t>
            </a:r>
            <a:r>
              <a:rPr lang="uk-UA" alt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uk-UA" altLang="ru-RU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василівна</a:t>
            </a:r>
            <a:r>
              <a:rPr lang="uk-UA" alt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, вихователь, комунальний заклад «</a:t>
            </a:r>
            <a:r>
              <a:rPr lang="uk-UA" altLang="ru-RU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березнянський</a:t>
            </a:r>
            <a:r>
              <a:rPr lang="uk-UA" alt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навчально-реабілітаційний центр» чернігівської обласної ради</a:t>
            </a:r>
            <a:endParaRPr lang="ru-RU" altLang="ru-RU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058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74D97-79E2-4E02-BAA9-30B86501A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uk-UA" altLang="uk-UA" sz="2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Посміхніться один одному, щоб нам було приємно спілкуватися один з одним</a:t>
            </a:r>
            <a:r>
              <a:rPr lang="uk-UA" alt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uk-UA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uk-UA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девіз:</a:t>
            </a:r>
            <a:endParaRPr lang="ru-RU" alt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D25345-542D-4A03-9ADB-E9A4ACF51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1533" y="2256901"/>
            <a:ext cx="6710067" cy="3593591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uk-UA" alt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здоровий, той сміється,</a:t>
            </a:r>
          </a:p>
          <a:p>
            <a:pPr marL="0" indent="0">
              <a:buNone/>
            </a:pPr>
            <a:r>
              <a:rPr lang="uk-UA" alt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йому в житті вдається.</a:t>
            </a:r>
          </a:p>
          <a:p>
            <a:pPr marL="0" indent="0">
              <a:buNone/>
            </a:pPr>
            <a:r>
              <a:rPr lang="uk-UA" alt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долає всі вершини,</a:t>
            </a:r>
          </a:p>
          <a:p>
            <a:pPr marL="0" indent="0">
              <a:buNone/>
            </a:pPr>
            <a:r>
              <a:rPr lang="uk-UA" alt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ж чудово для людини! </a:t>
            </a:r>
            <a:endParaRPr lang="ru-RU" alt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73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AA553C-84EE-4159-A94C-C7930FAE1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692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E511B4-A5E1-4E19-9BC1-426DBCD0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39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644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A42CE0-5EC4-4FA7-9BF5-2CEE5C84B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660" y="742603"/>
            <a:ext cx="10178322" cy="816828"/>
          </a:xfrm>
        </p:spPr>
        <p:txBody>
          <a:bodyPr numCol="1">
            <a:normAutofit/>
          </a:bodyPr>
          <a:lstStyle/>
          <a:p>
            <a:pPr algn="ctr"/>
            <a:r>
              <a:rPr lang="uk-UA" altLang="uk-UA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Фізична складова 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44F3DD-ABCC-4755-AF9F-02EAB509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81105"/>
            <a:ext cx="10178322" cy="2938678"/>
          </a:xfrm>
        </p:spPr>
        <p:txBody>
          <a:bodyPr numCol="1">
            <a:normAutofit/>
          </a:bodyPr>
          <a:lstStyle/>
          <a:p>
            <a:pPr marL="0" lvl="1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altLang="uk-UA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- живий організм. Вона росте і розвивається. В людини маса тіла, ріст, розміри органів, сила. Кожна людина має свій колір волосся, свій пульс, частоту дихання. Людина рухається та працює. Всі ці показники є фізичними показниками </a:t>
            </a:r>
            <a:r>
              <a:rPr lang="uk-UA" altLang="uk-UA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я.</a:t>
            </a:r>
          </a:p>
          <a:p>
            <a:pPr marL="457200" lvl="1" indent="0">
              <a:buNone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862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017696-F8DD-4582-8527-518EB5F1B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75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DE4904-DD91-4332-814C-A4E923119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009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ADF8D9-F18A-4778-8DA0-14A53CB05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341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B595E68-5EE2-4E6B-B081-4576819A5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93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012101B-FBC9-437A-8ACC-99DD5C88E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53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5ACC3C-CF19-4396-B538-081AB447A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74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574551-47C0-4808-9357-113DDDD319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0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775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FD95A7-6F8C-4E2D-A69A-C1F7967F4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641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C929E3B-49E8-4D26-A3BF-91A090D65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02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20D1B2-C847-4116-A3DF-12C3D77E8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479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F51B2C-236B-40A9-9C94-3438609B0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10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24964" y="1304789"/>
            <a:ext cx="625042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Дякую</a:t>
            </a:r>
            <a:r>
              <a:rPr lang="ru-RU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за </a:t>
            </a:r>
            <a:r>
              <a:rPr lang="ru-RU" sz="66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увагу</a:t>
            </a:r>
            <a:r>
              <a:rPr lang="ru-RU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!</a:t>
            </a:r>
          </a:p>
          <a:p>
            <a:pPr algn="ctr"/>
            <a:r>
              <a:rPr lang="ru-RU" sz="6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Будьте </a:t>
            </a:r>
            <a:r>
              <a:rPr lang="ru-RU" sz="6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здорові</a:t>
            </a:r>
            <a:r>
              <a:rPr lang="ru-RU" sz="6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!</a:t>
            </a:r>
            <a:endParaRPr lang="ru-RU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8540807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12945</TotalTime>
  <Words>118</Words>
  <Application>Microsoft Office PowerPoint</Application>
  <PresentationFormat>Широкоэкранный</PresentationFormat>
  <Paragraphs>14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Corbel</vt:lpstr>
      <vt:lpstr>Gill Sans MT</vt:lpstr>
      <vt:lpstr>Impact</vt:lpstr>
      <vt:lpstr>Monotype Corsiva</vt:lpstr>
      <vt:lpstr>Times New Roman</vt:lpstr>
      <vt:lpstr>Эмблема</vt:lpstr>
      <vt:lpstr>Година здоров’я:   Основні  складові здоров’я </vt:lpstr>
      <vt:lpstr>Посміхніться один одному, щоб нам було приємно спілкуватися один з одним Наш девіз:</vt:lpstr>
      <vt:lpstr>Презентация PowerPoint</vt:lpstr>
      <vt:lpstr>Презентация PowerPoint</vt:lpstr>
      <vt:lpstr>Фізична складова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Година спілкування: Складові здоров’я. Чинники здоров’я</dc:title>
  <dc:creator>Пользователь</dc:creator>
  <cp:lastModifiedBy>Alexander</cp:lastModifiedBy>
  <cp:revision>15</cp:revision>
  <dcterms:created xsi:type="dcterms:W3CDTF">2023-02-22T09:17:56Z</dcterms:created>
  <dcterms:modified xsi:type="dcterms:W3CDTF">2023-03-22T08:29:02Z</dcterms:modified>
</cp:coreProperties>
</file>