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61" r:id="rId1"/>
  </p:sldMasterIdLst>
  <p:notesMasterIdLst>
    <p:notesMasterId r:id="rId40"/>
  </p:notesMasterIdLst>
  <p:sldIdLst>
    <p:sldId id="256" r:id="rId2"/>
    <p:sldId id="331" r:id="rId3"/>
    <p:sldId id="295" r:id="rId4"/>
    <p:sldId id="257" r:id="rId5"/>
    <p:sldId id="258" r:id="rId6"/>
    <p:sldId id="260" r:id="rId7"/>
    <p:sldId id="306" r:id="rId8"/>
    <p:sldId id="307" r:id="rId9"/>
    <p:sldId id="322" r:id="rId10"/>
    <p:sldId id="323" r:id="rId11"/>
    <p:sldId id="324" r:id="rId12"/>
    <p:sldId id="325" r:id="rId13"/>
    <p:sldId id="326" r:id="rId14"/>
    <p:sldId id="327" r:id="rId15"/>
    <p:sldId id="259" r:id="rId16"/>
    <p:sldId id="261" r:id="rId17"/>
    <p:sldId id="263" r:id="rId18"/>
    <p:sldId id="319" r:id="rId19"/>
    <p:sldId id="320" r:id="rId20"/>
    <p:sldId id="321" r:id="rId21"/>
    <p:sldId id="299" r:id="rId22"/>
    <p:sldId id="300" r:id="rId23"/>
    <p:sldId id="262" r:id="rId24"/>
    <p:sldId id="264" r:id="rId25"/>
    <p:sldId id="298" r:id="rId26"/>
    <p:sldId id="281" r:id="rId27"/>
    <p:sldId id="301" r:id="rId28"/>
    <p:sldId id="304" r:id="rId29"/>
    <p:sldId id="303" r:id="rId30"/>
    <p:sldId id="316" r:id="rId31"/>
    <p:sldId id="314" r:id="rId32"/>
    <p:sldId id="315" r:id="rId33"/>
    <p:sldId id="318" r:id="rId34"/>
    <p:sldId id="328" r:id="rId35"/>
    <p:sldId id="329" r:id="rId36"/>
    <p:sldId id="330" r:id="rId37"/>
    <p:sldId id="332" r:id="rId38"/>
    <p:sldId id="266" r:id="rId39"/>
  </p:sldIdLst>
  <p:sldSz cx="9144000" cy="5143500" type="screen16x9"/>
  <p:notesSz cx="6858000" cy="9144000"/>
  <p:embeddedFontLst>
    <p:embeddedFont>
      <p:font typeface="Cambria" pitchFamily="18" charset="0"/>
      <p:regular r:id="rId41"/>
      <p:bold r:id="rId42"/>
      <p:italic r:id="rId43"/>
      <p:boldItalic r:id="rId44"/>
    </p:embeddedFont>
    <p:embeddedFont>
      <p:font typeface="Arvo" charset="0"/>
      <p:regular r:id="rId45"/>
      <p:bold r:id="rId46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08593406-45B0-46EB-8A26-67BB7FB4F828}">
  <a:tblStyle styleId="{08593406-45B0-46EB-8A26-67BB7FB4F82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8B6C3437-4E0B-4FE1-AA5A-31A57CE2CB3D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19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5952048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35ed75ccf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Google Shape;398;g35ed75ccf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35ed75ccf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Google Shape;398;g35ed75ccf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35f391192_0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8" name="Google Shape;368;g35f391192_0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35f391192_0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2" name="Google Shape;382;g35f391192_0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35ed75ccf_0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35ed75ccf_0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3" name="Google Shape;303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1" name="Google Shape;351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e22a12b04e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5" name="Google Shape;535;ge22a12b04e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5ed75ccf_0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5ed75ccf_0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9" name="Google Shape;35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9" name="Google Shape;35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Google Shape;534;ge22a12b04e_0_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5" name="Google Shape;535;ge22a12b04e_0_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ge22a12b04e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1" name="Google Shape;541;ge22a12b04e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ge22a12b04e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1" name="Google Shape;541;ge22a12b04e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1" name="Google Shape;351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1" name="Google Shape;351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5f391192_0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1" name="Google Shape;351;g35f391192_0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35f391192_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6" name="Google Shape;31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35f391192_0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Google Shape;376;g35f391192_0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jpg"/><Relationship Id="rId4" Type="http://schemas.openxmlformats.org/officeDocument/2006/relationships/image" Target="../media/image13.jp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 descr="Death_to_stock_photography_Vibrant-(9-of-10)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990452" y="-15575"/>
            <a:ext cx="1037700" cy="103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2" descr="Death_to_stock_communicate_hands_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1323" y="1991825"/>
            <a:ext cx="1159828" cy="11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2" descr="Death_to_stock_photography_Vibrant-(10-of-10)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70425" y="3081825"/>
            <a:ext cx="2070675" cy="207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Google Shape;13;p2" descr="Death_to_stock_communicate_hands_5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43750" y="2225"/>
            <a:ext cx="2057400" cy="205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" descr="Death_to_stock_communicate_hands_9-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71493" y="1017182"/>
            <a:ext cx="2070675" cy="2070675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2"/>
          <p:cNvSpPr/>
          <p:nvPr/>
        </p:nvSpPr>
        <p:spPr>
          <a:xfrm>
            <a:off x="-72627" y="2048176"/>
            <a:ext cx="1037700" cy="1037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965073" y="4114876"/>
            <a:ext cx="1037700" cy="1037700"/>
          </a:xfrm>
          <a:prstGeom prst="rect">
            <a:avLst/>
          </a:prstGeom>
          <a:solidFill>
            <a:srgbClr val="CEDBE0">
              <a:alpha val="3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" name="Google Shape;17;p2" descr="DeathtoStock_Clementine10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56643" y="4111407"/>
            <a:ext cx="1037700" cy="103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2" descr="Death_to_stock_communicate_hands_4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42538" y="3085375"/>
            <a:ext cx="2070675" cy="207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2" descr="DeathtoStock_Simplify3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-66600" y="-18106"/>
            <a:ext cx="1037700" cy="1037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2" descr="Death_to_stock_communicate_hands_1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082294" y="-18075"/>
            <a:ext cx="1037700" cy="103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2" descr="Death_to_stock_communicate_hands_3.jp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018950" y="4105800"/>
            <a:ext cx="1037700" cy="1037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2;p2"/>
          <p:cNvSpPr/>
          <p:nvPr/>
        </p:nvSpPr>
        <p:spPr>
          <a:xfrm flipH="1">
            <a:off x="971550" y="-6120"/>
            <a:ext cx="1028700" cy="1028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 flipH="1">
            <a:off x="2000250" y="4114889"/>
            <a:ext cx="1028700" cy="1028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 flipH="1">
            <a:off x="3028950" y="0"/>
            <a:ext cx="1028700" cy="102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 flipH="1">
            <a:off x="5086350" y="4114889"/>
            <a:ext cx="1028700" cy="1028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2"/>
          <p:cNvSpPr/>
          <p:nvPr/>
        </p:nvSpPr>
        <p:spPr>
          <a:xfrm flipH="1">
            <a:off x="6115050" y="4114889"/>
            <a:ext cx="1028700" cy="102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2"/>
          <p:cNvSpPr/>
          <p:nvPr/>
        </p:nvSpPr>
        <p:spPr>
          <a:xfrm flipH="1">
            <a:off x="6117975" y="-9556"/>
            <a:ext cx="1028700" cy="1028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" name="Google Shape;28;p2"/>
          <p:cNvSpPr/>
          <p:nvPr/>
        </p:nvSpPr>
        <p:spPr>
          <a:xfrm flipH="1">
            <a:off x="4057650" y="0"/>
            <a:ext cx="1028700" cy="1028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9;p2"/>
          <p:cNvSpPr/>
          <p:nvPr/>
        </p:nvSpPr>
        <p:spPr>
          <a:xfrm>
            <a:off x="2000250" y="1019175"/>
            <a:ext cx="5143500" cy="3095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"/>
          <p:cNvSpPr txBox="1">
            <a:spLocks noGrp="1"/>
          </p:cNvSpPr>
          <p:nvPr>
            <p:ph type="ctrTitle"/>
          </p:nvPr>
        </p:nvSpPr>
        <p:spPr>
          <a:xfrm>
            <a:off x="2961550" y="1991825"/>
            <a:ext cx="32208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ctr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1" name="Google Shape;31;p2"/>
          <p:cNvSpPr/>
          <p:nvPr/>
        </p:nvSpPr>
        <p:spPr>
          <a:xfrm flipH="1">
            <a:off x="7144834" y="2563116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2"/>
          <p:cNvSpPr/>
          <p:nvPr/>
        </p:nvSpPr>
        <p:spPr>
          <a:xfrm flipH="1">
            <a:off x="2507334" y="50044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2"/>
          <p:cNvSpPr/>
          <p:nvPr/>
        </p:nvSpPr>
        <p:spPr>
          <a:xfrm flipH="1">
            <a:off x="8172291" y="8"/>
            <a:ext cx="971700" cy="9714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;p2"/>
          <p:cNvSpPr/>
          <p:nvPr/>
        </p:nvSpPr>
        <p:spPr>
          <a:xfrm>
            <a:off x="4566118" y="-49"/>
            <a:ext cx="518700" cy="518700"/>
          </a:xfrm>
          <a:prstGeom prst="rect">
            <a:avLst/>
          </a:prstGeom>
          <a:solidFill>
            <a:srgbClr val="CEDBE0">
              <a:alpha val="3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5;p2"/>
          <p:cNvSpPr/>
          <p:nvPr/>
        </p:nvSpPr>
        <p:spPr>
          <a:xfrm flipH="1">
            <a:off x="453009" y="-59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" name="Google Shape;36;p2"/>
          <p:cNvSpPr/>
          <p:nvPr/>
        </p:nvSpPr>
        <p:spPr>
          <a:xfrm>
            <a:off x="7138685" y="3085376"/>
            <a:ext cx="1037700" cy="1037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2"/>
          <p:cNvSpPr/>
          <p:nvPr/>
        </p:nvSpPr>
        <p:spPr>
          <a:xfrm flipH="1">
            <a:off x="7143750" y="2057450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3" descr="Death_to_stock_photography_Vibrant-(9-of-10)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990452" y="-15575"/>
            <a:ext cx="1037700" cy="103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40;p3" descr="Death_to_stock_communicate_hands_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1323" y="1991825"/>
            <a:ext cx="1159828" cy="115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3" descr="Death_to_stock_photography_Vibrant-(10-of-10)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70425" y="3081825"/>
            <a:ext cx="2070675" cy="207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3" descr="Death_to_stock_communicate_hands_5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143750" y="2225"/>
            <a:ext cx="2057400" cy="205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3" descr="Death_to_stock_communicate_hands_9-.jpg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71493" y="1017182"/>
            <a:ext cx="2070675" cy="2070675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3"/>
          <p:cNvSpPr/>
          <p:nvPr/>
        </p:nvSpPr>
        <p:spPr>
          <a:xfrm>
            <a:off x="-72627" y="2048176"/>
            <a:ext cx="1037700" cy="1037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5" name="Google Shape;45;p3" descr="DeathtoStock_Clementine10.jpg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056643" y="4111407"/>
            <a:ext cx="1037700" cy="1037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3" descr="Death_to_stock_communicate_hands_4.jp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42538" y="3085375"/>
            <a:ext cx="2070675" cy="207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Google Shape;47;p3" descr="DeathtoStock_Simplify3.jpg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-66600" y="-18106"/>
            <a:ext cx="1037700" cy="1037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3" descr="Death_to_stock_communicate_hands_1.jpg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5082294" y="-18075"/>
            <a:ext cx="1037700" cy="103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3" descr="Death_to_stock_communicate_hands_3.jpg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3018950" y="4105800"/>
            <a:ext cx="1037700" cy="10377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/>
          <p:nvPr/>
        </p:nvSpPr>
        <p:spPr>
          <a:xfrm flipH="1">
            <a:off x="971550" y="-6120"/>
            <a:ext cx="1028700" cy="102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3"/>
          <p:cNvSpPr/>
          <p:nvPr/>
        </p:nvSpPr>
        <p:spPr>
          <a:xfrm flipH="1">
            <a:off x="2000250" y="4114889"/>
            <a:ext cx="1028700" cy="102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3"/>
          <p:cNvSpPr/>
          <p:nvPr/>
        </p:nvSpPr>
        <p:spPr>
          <a:xfrm flipH="1">
            <a:off x="3028950" y="0"/>
            <a:ext cx="1028700" cy="1028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3"/>
          <p:cNvSpPr/>
          <p:nvPr/>
        </p:nvSpPr>
        <p:spPr>
          <a:xfrm flipH="1">
            <a:off x="5086350" y="4114889"/>
            <a:ext cx="1028700" cy="1028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3"/>
          <p:cNvSpPr/>
          <p:nvPr/>
        </p:nvSpPr>
        <p:spPr>
          <a:xfrm flipH="1">
            <a:off x="6115050" y="4114889"/>
            <a:ext cx="1028700" cy="102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3"/>
          <p:cNvSpPr/>
          <p:nvPr/>
        </p:nvSpPr>
        <p:spPr>
          <a:xfrm flipH="1">
            <a:off x="6117975" y="-9556"/>
            <a:ext cx="1028700" cy="102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3"/>
          <p:cNvSpPr/>
          <p:nvPr/>
        </p:nvSpPr>
        <p:spPr>
          <a:xfrm flipH="1">
            <a:off x="4057650" y="0"/>
            <a:ext cx="1028700" cy="102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3"/>
          <p:cNvSpPr/>
          <p:nvPr/>
        </p:nvSpPr>
        <p:spPr>
          <a:xfrm flipH="1">
            <a:off x="2507334" y="50044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3"/>
          <p:cNvSpPr/>
          <p:nvPr/>
        </p:nvSpPr>
        <p:spPr>
          <a:xfrm>
            <a:off x="4566118" y="-49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3"/>
          <p:cNvSpPr/>
          <p:nvPr/>
        </p:nvSpPr>
        <p:spPr>
          <a:xfrm flipH="1">
            <a:off x="453009" y="-59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3"/>
          <p:cNvSpPr/>
          <p:nvPr/>
        </p:nvSpPr>
        <p:spPr>
          <a:xfrm>
            <a:off x="965075" y="1019175"/>
            <a:ext cx="7207200" cy="30957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3"/>
          <p:cNvSpPr txBox="1">
            <a:spLocks noGrp="1"/>
          </p:cNvSpPr>
          <p:nvPr>
            <p:ph type="ctrTitle"/>
          </p:nvPr>
        </p:nvSpPr>
        <p:spPr>
          <a:xfrm>
            <a:off x="2014575" y="1583350"/>
            <a:ext cx="51147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D778A"/>
              </a:buClr>
              <a:buSzPts val="1800"/>
              <a:buNone/>
              <a:defRPr sz="1800">
                <a:solidFill>
                  <a:srgbClr val="4D778A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3"/>
          <p:cNvSpPr txBox="1">
            <a:spLocks noGrp="1"/>
          </p:cNvSpPr>
          <p:nvPr>
            <p:ph type="subTitle" idx="1"/>
          </p:nvPr>
        </p:nvSpPr>
        <p:spPr>
          <a:xfrm>
            <a:off x="2014575" y="2611454"/>
            <a:ext cx="51147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None/>
              <a:defRPr sz="1400">
                <a:solidFill>
                  <a:srgbClr val="7198A9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3"/>
          <p:cNvSpPr/>
          <p:nvPr/>
        </p:nvSpPr>
        <p:spPr>
          <a:xfrm>
            <a:off x="5072818" y="4615401"/>
            <a:ext cx="518700" cy="518700"/>
          </a:xfrm>
          <a:prstGeom prst="rect">
            <a:avLst/>
          </a:prstGeom>
          <a:solidFill>
            <a:srgbClr val="CEDBE0">
              <a:alpha val="3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Google Shape;65;p4" descr="Death_to_stock_communicate_hands_10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3550" y="995050"/>
            <a:ext cx="1037700" cy="103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4" descr="DeathtoStock_Simplify2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550" y="3065725"/>
            <a:ext cx="2077775" cy="207777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4"/>
          <p:cNvSpPr/>
          <p:nvPr/>
        </p:nvSpPr>
        <p:spPr>
          <a:xfrm>
            <a:off x="8107795" y="3110112"/>
            <a:ext cx="1037700" cy="103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8" name="Google Shape;68;p4" descr="DeathtoStock_Wired3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070025" y="1037700"/>
            <a:ext cx="2084475" cy="2084475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4"/>
          <p:cNvSpPr txBox="1">
            <a:spLocks noGrp="1"/>
          </p:cNvSpPr>
          <p:nvPr>
            <p:ph type="body" idx="1"/>
          </p:nvPr>
        </p:nvSpPr>
        <p:spPr>
          <a:xfrm>
            <a:off x="2901375" y="2161800"/>
            <a:ext cx="3341400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30200" algn="ctr" rtl="0">
              <a:spcBef>
                <a:spcPts val="600"/>
              </a:spcBef>
              <a:spcAft>
                <a:spcPts val="0"/>
              </a:spcAft>
              <a:buSzPts val="1600"/>
              <a:buFont typeface="Arvo"/>
              <a:buChar char="■"/>
              <a:defRPr i="1">
                <a:latin typeface="Arvo"/>
                <a:ea typeface="Arvo"/>
                <a:cs typeface="Arvo"/>
                <a:sym typeface="Arvo"/>
              </a:defRPr>
            </a:lvl1pPr>
            <a:lvl2pPr marL="914400" lvl="1" indent="-330200" algn="ctr" rtl="0">
              <a:spcBef>
                <a:spcPts val="0"/>
              </a:spcBef>
              <a:spcAft>
                <a:spcPts val="0"/>
              </a:spcAft>
              <a:buSzPts val="1600"/>
              <a:buFont typeface="Arvo"/>
              <a:buChar char="□"/>
              <a:defRPr i="1">
                <a:latin typeface="Arvo"/>
                <a:ea typeface="Arvo"/>
                <a:cs typeface="Arvo"/>
                <a:sym typeface="Arvo"/>
              </a:defRPr>
            </a:lvl2pPr>
            <a:lvl3pPr marL="1371600" lvl="2" indent="-330200" algn="ctr" rtl="0">
              <a:spcBef>
                <a:spcPts val="0"/>
              </a:spcBef>
              <a:spcAft>
                <a:spcPts val="0"/>
              </a:spcAft>
              <a:buSzPts val="1600"/>
              <a:buFont typeface="Arvo"/>
              <a:buChar char="▫"/>
              <a:defRPr i="1">
                <a:latin typeface="Arvo"/>
                <a:ea typeface="Arvo"/>
                <a:cs typeface="Arvo"/>
                <a:sym typeface="Arvo"/>
              </a:defRPr>
            </a:lvl3pPr>
            <a:lvl4pPr marL="1828800" lvl="3" indent="-330200" algn="ctr" rtl="0">
              <a:spcBef>
                <a:spcPts val="0"/>
              </a:spcBef>
              <a:spcAft>
                <a:spcPts val="0"/>
              </a:spcAft>
              <a:buSzPts val="1600"/>
              <a:buFont typeface="Arvo"/>
              <a:buChar char="▫"/>
              <a:defRPr i="1">
                <a:latin typeface="Arvo"/>
                <a:ea typeface="Arvo"/>
                <a:cs typeface="Arvo"/>
                <a:sym typeface="Arvo"/>
              </a:defRPr>
            </a:lvl4pPr>
            <a:lvl5pPr marL="2286000" lvl="4" indent="-330200" algn="ctr" rtl="0">
              <a:spcBef>
                <a:spcPts val="0"/>
              </a:spcBef>
              <a:spcAft>
                <a:spcPts val="0"/>
              </a:spcAft>
              <a:buSzPts val="1600"/>
              <a:buFont typeface="Arvo"/>
              <a:buChar char="○"/>
              <a:defRPr i="1">
                <a:latin typeface="Arvo"/>
                <a:ea typeface="Arvo"/>
                <a:cs typeface="Arvo"/>
                <a:sym typeface="Arvo"/>
              </a:defRPr>
            </a:lvl5pPr>
            <a:lvl6pPr marL="2743200" lvl="5" indent="-330200" algn="ctr" rtl="0">
              <a:spcBef>
                <a:spcPts val="0"/>
              </a:spcBef>
              <a:spcAft>
                <a:spcPts val="0"/>
              </a:spcAft>
              <a:buSzPts val="1600"/>
              <a:buFont typeface="Arvo"/>
              <a:buChar char="■"/>
              <a:defRPr i="1">
                <a:latin typeface="Arvo"/>
                <a:ea typeface="Arvo"/>
                <a:cs typeface="Arvo"/>
                <a:sym typeface="Arvo"/>
              </a:defRPr>
            </a:lvl6pPr>
            <a:lvl7pPr marL="3200400" lvl="6" indent="-330200" algn="ctr" rtl="0">
              <a:spcBef>
                <a:spcPts val="0"/>
              </a:spcBef>
              <a:spcAft>
                <a:spcPts val="0"/>
              </a:spcAft>
              <a:buSzPts val="1600"/>
              <a:buFont typeface="Arvo"/>
              <a:buChar char="●"/>
              <a:defRPr i="1">
                <a:latin typeface="Arvo"/>
                <a:ea typeface="Arvo"/>
                <a:cs typeface="Arvo"/>
                <a:sym typeface="Arvo"/>
              </a:defRPr>
            </a:lvl7pPr>
            <a:lvl8pPr marL="3657600" lvl="7" indent="-330200" algn="ctr" rtl="0">
              <a:spcBef>
                <a:spcPts val="0"/>
              </a:spcBef>
              <a:spcAft>
                <a:spcPts val="0"/>
              </a:spcAft>
              <a:buSzPts val="1600"/>
              <a:buFont typeface="Arvo"/>
              <a:buChar char="○"/>
              <a:defRPr i="1">
                <a:latin typeface="Arvo"/>
                <a:ea typeface="Arvo"/>
                <a:cs typeface="Arvo"/>
                <a:sym typeface="Arvo"/>
              </a:defRPr>
            </a:lvl8pPr>
            <a:lvl9pPr marL="4114800" lvl="8" indent="-330200" algn="ctr">
              <a:spcBef>
                <a:spcPts val="0"/>
              </a:spcBef>
              <a:spcAft>
                <a:spcPts val="0"/>
              </a:spcAft>
              <a:buSzPts val="1600"/>
              <a:buFont typeface="Arvo"/>
              <a:buChar char="■"/>
              <a:defRPr i="1"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70" name="Google Shape;70;p4"/>
          <p:cNvSpPr/>
          <p:nvPr/>
        </p:nvSpPr>
        <p:spPr>
          <a:xfrm>
            <a:off x="7070023" y="1037701"/>
            <a:ext cx="1037700" cy="1037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4"/>
          <p:cNvSpPr/>
          <p:nvPr/>
        </p:nvSpPr>
        <p:spPr>
          <a:xfrm>
            <a:off x="7070023" y="42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4"/>
          <p:cNvSpPr/>
          <p:nvPr/>
        </p:nvSpPr>
        <p:spPr>
          <a:xfrm>
            <a:off x="6551323" y="-9"/>
            <a:ext cx="518700" cy="518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4"/>
          <p:cNvSpPr/>
          <p:nvPr/>
        </p:nvSpPr>
        <p:spPr>
          <a:xfrm flipH="1">
            <a:off x="1032727" y="995055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4"/>
          <p:cNvSpPr/>
          <p:nvPr/>
        </p:nvSpPr>
        <p:spPr>
          <a:xfrm flipH="1">
            <a:off x="-3494" y="2032762"/>
            <a:ext cx="1037700" cy="103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4"/>
          <p:cNvSpPr/>
          <p:nvPr/>
        </p:nvSpPr>
        <p:spPr>
          <a:xfrm flipH="1">
            <a:off x="1032727" y="3065726"/>
            <a:ext cx="1037700" cy="1037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4"/>
          <p:cNvSpPr/>
          <p:nvPr/>
        </p:nvSpPr>
        <p:spPr>
          <a:xfrm flipH="1">
            <a:off x="2070428" y="4624791"/>
            <a:ext cx="518700" cy="518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4"/>
          <p:cNvSpPr/>
          <p:nvPr/>
        </p:nvSpPr>
        <p:spPr>
          <a:xfrm flipH="1">
            <a:off x="1551734" y="151404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78" name="Google Shape;78;p4" descr="Death_to_stock_communicate_hands_2.jp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107734" y="-5"/>
            <a:ext cx="1037815" cy="103781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" name="Google Shape;79;p4"/>
          <p:cNvGrpSpPr/>
          <p:nvPr/>
        </p:nvGrpSpPr>
        <p:grpSpPr>
          <a:xfrm>
            <a:off x="1310132" y="3331424"/>
            <a:ext cx="482890" cy="506303"/>
            <a:chOff x="5961125" y="1623900"/>
            <a:chExt cx="427450" cy="448175"/>
          </a:xfrm>
        </p:grpSpPr>
        <p:sp>
          <p:nvSpPr>
            <p:cNvPr id="80" name="Google Shape;80;p4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4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4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4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4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4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4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7" name="Google Shape;87;p4"/>
          <p:cNvSpPr/>
          <p:nvPr/>
        </p:nvSpPr>
        <p:spPr>
          <a:xfrm>
            <a:off x="7349050" y="1316724"/>
            <a:ext cx="479648" cy="479648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4"/>
          <p:cNvSpPr txBox="1">
            <a:spLocks noGrp="1"/>
          </p:cNvSpPr>
          <p:nvPr>
            <p:ph type="sldNum" idx="12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buNone/>
              <a:defRPr sz="1000">
                <a:solidFill>
                  <a:srgbClr val="7198A9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5"/>
          <p:cNvSpPr txBox="1">
            <a:spLocks noGrp="1"/>
          </p:cNvSpPr>
          <p:nvPr>
            <p:ph type="title"/>
          </p:nvPr>
        </p:nvSpPr>
        <p:spPr>
          <a:xfrm>
            <a:off x="1842475" y="1197075"/>
            <a:ext cx="4115400" cy="62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5"/>
          <p:cNvSpPr txBox="1">
            <a:spLocks noGrp="1"/>
          </p:cNvSpPr>
          <p:nvPr>
            <p:ph type="body" idx="1"/>
          </p:nvPr>
        </p:nvSpPr>
        <p:spPr>
          <a:xfrm>
            <a:off x="1842475" y="1918281"/>
            <a:ext cx="4115400" cy="270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600"/>
              </a:spcBef>
              <a:spcAft>
                <a:spcPts val="0"/>
              </a:spcAft>
              <a:buSzPts val="1600"/>
              <a:buChar char="■"/>
              <a:defRPr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□"/>
              <a:defRPr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▫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▫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pic>
        <p:nvPicPr>
          <p:cNvPr id="92" name="Google Shape;92;p5" descr="Death_to_stock_communicate_hands_2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06184" y="2070682"/>
            <a:ext cx="1037815" cy="1037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5" descr="Death_to_stock_communicate_hands_5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66221" y="9"/>
            <a:ext cx="2077780" cy="207777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5"/>
          <p:cNvSpPr/>
          <p:nvPr/>
        </p:nvSpPr>
        <p:spPr>
          <a:xfrm>
            <a:off x="7070023" y="2072330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5"/>
          <p:cNvSpPr/>
          <p:nvPr/>
        </p:nvSpPr>
        <p:spPr>
          <a:xfrm>
            <a:off x="8106245" y="3108512"/>
            <a:ext cx="1037700" cy="103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6" name="Google Shape;96;p5"/>
          <p:cNvSpPr/>
          <p:nvPr/>
        </p:nvSpPr>
        <p:spPr>
          <a:xfrm>
            <a:off x="7070023" y="1"/>
            <a:ext cx="1037700" cy="1037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5"/>
          <p:cNvSpPr/>
          <p:nvPr/>
        </p:nvSpPr>
        <p:spPr>
          <a:xfrm>
            <a:off x="7" y="4105794"/>
            <a:ext cx="1037700" cy="1037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5"/>
          <p:cNvSpPr/>
          <p:nvPr/>
        </p:nvSpPr>
        <p:spPr>
          <a:xfrm>
            <a:off x="0" y="3587097"/>
            <a:ext cx="518700" cy="51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5"/>
          <p:cNvSpPr/>
          <p:nvPr/>
        </p:nvSpPr>
        <p:spPr>
          <a:xfrm>
            <a:off x="518691" y="410579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5"/>
          <p:cNvSpPr/>
          <p:nvPr/>
        </p:nvSpPr>
        <p:spPr>
          <a:xfrm>
            <a:off x="6551323" y="-9"/>
            <a:ext cx="518700" cy="5187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5"/>
          <p:cNvSpPr/>
          <p:nvPr/>
        </p:nvSpPr>
        <p:spPr>
          <a:xfrm>
            <a:off x="7587466" y="258374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2" name="Google Shape;102;p5"/>
          <p:cNvGrpSpPr/>
          <p:nvPr/>
        </p:nvGrpSpPr>
        <p:grpSpPr>
          <a:xfrm>
            <a:off x="7332942" y="269800"/>
            <a:ext cx="498130" cy="498101"/>
            <a:chOff x="1923675" y="1633650"/>
            <a:chExt cx="436000" cy="435975"/>
          </a:xfrm>
        </p:grpSpPr>
        <p:sp>
          <p:nvSpPr>
            <p:cNvPr id="103" name="Google Shape;103;p5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l" t="t" r="r" b="b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5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l" t="t" r="r" b="b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05;p5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l" t="t" r="r" b="b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l" t="t" r="r" b="b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7" name="Google Shape;107;p5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l" t="t" r="r" b="b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5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l" t="t" r="r" b="b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5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6" descr="Death_to_stock_photography_Vibrant-(10-of-10)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069775" y="1037700"/>
            <a:ext cx="2070675" cy="2070675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6"/>
          <p:cNvSpPr/>
          <p:nvPr/>
        </p:nvSpPr>
        <p:spPr>
          <a:xfrm>
            <a:off x="7070023" y="2072326"/>
            <a:ext cx="1037700" cy="1037700"/>
          </a:xfrm>
          <a:prstGeom prst="rect">
            <a:avLst/>
          </a:prstGeom>
          <a:solidFill>
            <a:srgbClr val="CEDBE0">
              <a:alpha val="326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13" name="Google Shape;113;p6" descr="Death_to_stock_photography_Vibrant-(9-of-10)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02625" y="0"/>
            <a:ext cx="1037825" cy="103782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6"/>
          <p:cNvSpPr txBox="1">
            <a:spLocks noGrp="1"/>
          </p:cNvSpPr>
          <p:nvPr>
            <p:ph type="title"/>
          </p:nvPr>
        </p:nvSpPr>
        <p:spPr>
          <a:xfrm>
            <a:off x="1842475" y="1197075"/>
            <a:ext cx="4406400" cy="62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6"/>
          <p:cNvSpPr txBox="1">
            <a:spLocks noGrp="1"/>
          </p:cNvSpPr>
          <p:nvPr>
            <p:ph type="body" idx="1"/>
          </p:nvPr>
        </p:nvSpPr>
        <p:spPr>
          <a:xfrm>
            <a:off x="1842475" y="1818975"/>
            <a:ext cx="2172900" cy="31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600"/>
              </a:spcBef>
              <a:spcAft>
                <a:spcPts val="0"/>
              </a:spcAft>
              <a:buSzPts val="1400"/>
              <a:buChar char="■"/>
              <a:defRPr sz="14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□"/>
              <a:defRPr sz="14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116" name="Google Shape;116;p6"/>
          <p:cNvSpPr txBox="1">
            <a:spLocks noGrp="1"/>
          </p:cNvSpPr>
          <p:nvPr>
            <p:ph type="body" idx="2"/>
          </p:nvPr>
        </p:nvSpPr>
        <p:spPr>
          <a:xfrm>
            <a:off x="4063136" y="1818975"/>
            <a:ext cx="2185800" cy="31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600"/>
              </a:spcBef>
              <a:spcAft>
                <a:spcPts val="0"/>
              </a:spcAft>
              <a:buSzPts val="1400"/>
              <a:buChar char="■"/>
              <a:defRPr sz="14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□"/>
              <a:defRPr sz="14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▫"/>
              <a:defRPr sz="14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400"/>
            </a:lvl9pPr>
          </a:lstStyle>
          <a:p>
            <a:endParaRPr/>
          </a:p>
        </p:txBody>
      </p:sp>
      <p:sp>
        <p:nvSpPr>
          <p:cNvPr id="117" name="Google Shape;117;p6"/>
          <p:cNvSpPr/>
          <p:nvPr/>
        </p:nvSpPr>
        <p:spPr>
          <a:xfrm>
            <a:off x="8102686" y="3110092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6"/>
          <p:cNvSpPr/>
          <p:nvPr/>
        </p:nvSpPr>
        <p:spPr>
          <a:xfrm>
            <a:off x="7070032" y="62"/>
            <a:ext cx="1037700" cy="103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6"/>
          <p:cNvSpPr/>
          <p:nvPr/>
        </p:nvSpPr>
        <p:spPr>
          <a:xfrm>
            <a:off x="7" y="4105794"/>
            <a:ext cx="1037700" cy="1037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6"/>
          <p:cNvSpPr/>
          <p:nvPr/>
        </p:nvSpPr>
        <p:spPr>
          <a:xfrm>
            <a:off x="1037700" y="4624497"/>
            <a:ext cx="518700" cy="51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6"/>
          <p:cNvSpPr/>
          <p:nvPr/>
        </p:nvSpPr>
        <p:spPr>
          <a:xfrm>
            <a:off x="-9" y="4105791"/>
            <a:ext cx="518700" cy="518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2" name="Google Shape;122;p6"/>
          <p:cNvSpPr/>
          <p:nvPr/>
        </p:nvSpPr>
        <p:spPr>
          <a:xfrm>
            <a:off x="8621748" y="4146316"/>
            <a:ext cx="518700" cy="5187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6"/>
          <p:cNvSpPr/>
          <p:nvPr/>
        </p:nvSpPr>
        <p:spPr>
          <a:xfrm>
            <a:off x="8621753" y="3627616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4" name="Google Shape;124;p6"/>
          <p:cNvGrpSpPr/>
          <p:nvPr/>
        </p:nvGrpSpPr>
        <p:grpSpPr>
          <a:xfrm>
            <a:off x="7424022" y="2343455"/>
            <a:ext cx="329718" cy="522703"/>
            <a:chOff x="6718575" y="2318625"/>
            <a:chExt cx="256950" cy="407375"/>
          </a:xfrm>
        </p:grpSpPr>
        <p:sp>
          <p:nvSpPr>
            <p:cNvPr id="125" name="Google Shape;125;p6"/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6"/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6"/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6"/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6"/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6"/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6"/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6"/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3" name="Google Shape;133;p6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7" descr="DeathtoStock_Clementine10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068350" y="2070675"/>
            <a:ext cx="1037825" cy="1037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7" descr="Death_to_stock_communicate_hands_9-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66225" y="0"/>
            <a:ext cx="2077775" cy="207777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7"/>
          <p:cNvSpPr txBox="1">
            <a:spLocks noGrp="1"/>
          </p:cNvSpPr>
          <p:nvPr>
            <p:ph type="title"/>
          </p:nvPr>
        </p:nvSpPr>
        <p:spPr>
          <a:xfrm>
            <a:off x="1842475" y="1197075"/>
            <a:ext cx="4441800" cy="62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p7"/>
          <p:cNvSpPr txBox="1">
            <a:spLocks noGrp="1"/>
          </p:cNvSpPr>
          <p:nvPr>
            <p:ph type="body" idx="1"/>
          </p:nvPr>
        </p:nvSpPr>
        <p:spPr>
          <a:xfrm>
            <a:off x="1842475" y="1818975"/>
            <a:ext cx="1431300" cy="310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600"/>
              </a:spcBef>
              <a:spcAft>
                <a:spcPts val="0"/>
              </a:spcAft>
              <a:buSzPts val="1200"/>
              <a:buChar char="■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□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39" name="Google Shape;139;p7"/>
          <p:cNvSpPr txBox="1">
            <a:spLocks noGrp="1"/>
          </p:cNvSpPr>
          <p:nvPr>
            <p:ph type="body" idx="2"/>
          </p:nvPr>
        </p:nvSpPr>
        <p:spPr>
          <a:xfrm>
            <a:off x="3347475" y="1818975"/>
            <a:ext cx="1431300" cy="310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600"/>
              </a:spcBef>
              <a:spcAft>
                <a:spcPts val="0"/>
              </a:spcAft>
              <a:buSzPts val="1200"/>
              <a:buChar char="■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□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40" name="Google Shape;140;p7"/>
          <p:cNvSpPr txBox="1">
            <a:spLocks noGrp="1"/>
          </p:cNvSpPr>
          <p:nvPr>
            <p:ph type="body" idx="3"/>
          </p:nvPr>
        </p:nvSpPr>
        <p:spPr>
          <a:xfrm>
            <a:off x="4852474" y="1818975"/>
            <a:ext cx="1431300" cy="310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600"/>
              </a:spcBef>
              <a:spcAft>
                <a:spcPts val="0"/>
              </a:spcAft>
              <a:buSzPts val="1200"/>
              <a:buChar char="■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□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▫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41" name="Google Shape;141;p7"/>
          <p:cNvSpPr/>
          <p:nvPr/>
        </p:nvSpPr>
        <p:spPr>
          <a:xfrm>
            <a:off x="6030661" y="5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7"/>
          <p:cNvSpPr/>
          <p:nvPr/>
        </p:nvSpPr>
        <p:spPr>
          <a:xfrm>
            <a:off x="8106245" y="2071756"/>
            <a:ext cx="1037700" cy="103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7"/>
          <p:cNvSpPr/>
          <p:nvPr/>
        </p:nvSpPr>
        <p:spPr>
          <a:xfrm>
            <a:off x="8106236" y="1034626"/>
            <a:ext cx="1037700" cy="1037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7"/>
          <p:cNvSpPr/>
          <p:nvPr/>
        </p:nvSpPr>
        <p:spPr>
          <a:xfrm>
            <a:off x="-293" y="3586794"/>
            <a:ext cx="1037700" cy="1037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7"/>
          <p:cNvSpPr/>
          <p:nvPr/>
        </p:nvSpPr>
        <p:spPr>
          <a:xfrm>
            <a:off x="-300" y="4624497"/>
            <a:ext cx="518700" cy="51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7"/>
          <p:cNvSpPr/>
          <p:nvPr/>
        </p:nvSpPr>
        <p:spPr>
          <a:xfrm>
            <a:off x="-309" y="358679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7"/>
          <p:cNvSpPr/>
          <p:nvPr/>
        </p:nvSpPr>
        <p:spPr>
          <a:xfrm>
            <a:off x="8625223" y="3113166"/>
            <a:ext cx="518700" cy="518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7"/>
          <p:cNvSpPr/>
          <p:nvPr/>
        </p:nvSpPr>
        <p:spPr>
          <a:xfrm>
            <a:off x="7068341" y="-9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9" name="Google Shape;149;p7"/>
          <p:cNvGrpSpPr/>
          <p:nvPr/>
        </p:nvGrpSpPr>
        <p:grpSpPr>
          <a:xfrm>
            <a:off x="8352271" y="1280647"/>
            <a:ext cx="545654" cy="545654"/>
            <a:chOff x="5941025" y="3634400"/>
            <a:chExt cx="467650" cy="467650"/>
          </a:xfrm>
        </p:grpSpPr>
        <p:sp>
          <p:nvSpPr>
            <p:cNvPr id="150" name="Google Shape;150;p7"/>
            <p:cNvSpPr/>
            <p:nvPr/>
          </p:nvSpPr>
          <p:spPr>
            <a:xfrm>
              <a:off x="5941025" y="3634400"/>
              <a:ext cx="467650" cy="467650"/>
            </a:xfrm>
            <a:custGeom>
              <a:avLst/>
              <a:gdLst/>
              <a:ahLst/>
              <a:cxnLst/>
              <a:rect l="l" t="t" r="r" b="b"/>
              <a:pathLst>
                <a:path w="18706" h="18706" fill="none" extrusionOk="0">
                  <a:moveTo>
                    <a:pt x="9353" y="1"/>
                  </a:moveTo>
                  <a:lnTo>
                    <a:pt x="9353" y="1"/>
                  </a:lnTo>
                  <a:lnTo>
                    <a:pt x="8866" y="25"/>
                  </a:lnTo>
                  <a:lnTo>
                    <a:pt x="8403" y="50"/>
                  </a:lnTo>
                  <a:lnTo>
                    <a:pt x="7940" y="123"/>
                  </a:lnTo>
                  <a:lnTo>
                    <a:pt x="7478" y="196"/>
                  </a:lnTo>
                  <a:lnTo>
                    <a:pt x="7015" y="293"/>
                  </a:lnTo>
                  <a:lnTo>
                    <a:pt x="6577" y="439"/>
                  </a:lnTo>
                  <a:lnTo>
                    <a:pt x="6138" y="585"/>
                  </a:lnTo>
                  <a:lnTo>
                    <a:pt x="5724" y="732"/>
                  </a:lnTo>
                  <a:lnTo>
                    <a:pt x="5310" y="926"/>
                  </a:lnTo>
                  <a:lnTo>
                    <a:pt x="4896" y="1146"/>
                  </a:lnTo>
                  <a:lnTo>
                    <a:pt x="4506" y="1365"/>
                  </a:lnTo>
                  <a:lnTo>
                    <a:pt x="4117" y="1608"/>
                  </a:lnTo>
                  <a:lnTo>
                    <a:pt x="3751" y="1876"/>
                  </a:lnTo>
                  <a:lnTo>
                    <a:pt x="3410" y="2144"/>
                  </a:lnTo>
                  <a:lnTo>
                    <a:pt x="3069" y="2436"/>
                  </a:lnTo>
                  <a:lnTo>
                    <a:pt x="2753" y="2753"/>
                  </a:lnTo>
                  <a:lnTo>
                    <a:pt x="2436" y="3070"/>
                  </a:lnTo>
                  <a:lnTo>
                    <a:pt x="2144" y="3411"/>
                  </a:lnTo>
                  <a:lnTo>
                    <a:pt x="1876" y="3752"/>
                  </a:lnTo>
                  <a:lnTo>
                    <a:pt x="1608" y="4117"/>
                  </a:lnTo>
                  <a:lnTo>
                    <a:pt x="1365" y="4507"/>
                  </a:lnTo>
                  <a:lnTo>
                    <a:pt x="1145" y="4896"/>
                  </a:lnTo>
                  <a:lnTo>
                    <a:pt x="926" y="5310"/>
                  </a:lnTo>
                  <a:lnTo>
                    <a:pt x="731" y="5724"/>
                  </a:lnTo>
                  <a:lnTo>
                    <a:pt x="585" y="6138"/>
                  </a:lnTo>
                  <a:lnTo>
                    <a:pt x="439" y="6577"/>
                  </a:lnTo>
                  <a:lnTo>
                    <a:pt x="293" y="7015"/>
                  </a:lnTo>
                  <a:lnTo>
                    <a:pt x="196" y="7478"/>
                  </a:lnTo>
                  <a:lnTo>
                    <a:pt x="123" y="7941"/>
                  </a:lnTo>
                  <a:lnTo>
                    <a:pt x="49" y="8403"/>
                  </a:lnTo>
                  <a:lnTo>
                    <a:pt x="25" y="8866"/>
                  </a:lnTo>
                  <a:lnTo>
                    <a:pt x="1" y="9353"/>
                  </a:lnTo>
                  <a:lnTo>
                    <a:pt x="1" y="9353"/>
                  </a:lnTo>
                  <a:lnTo>
                    <a:pt x="25" y="9840"/>
                  </a:lnTo>
                  <a:lnTo>
                    <a:pt x="49" y="10303"/>
                  </a:lnTo>
                  <a:lnTo>
                    <a:pt x="123" y="10766"/>
                  </a:lnTo>
                  <a:lnTo>
                    <a:pt x="196" y="11229"/>
                  </a:lnTo>
                  <a:lnTo>
                    <a:pt x="293" y="11691"/>
                  </a:lnTo>
                  <a:lnTo>
                    <a:pt x="439" y="12130"/>
                  </a:lnTo>
                  <a:lnTo>
                    <a:pt x="585" y="12568"/>
                  </a:lnTo>
                  <a:lnTo>
                    <a:pt x="731" y="12982"/>
                  </a:lnTo>
                  <a:lnTo>
                    <a:pt x="926" y="13396"/>
                  </a:lnTo>
                  <a:lnTo>
                    <a:pt x="1145" y="13810"/>
                  </a:lnTo>
                  <a:lnTo>
                    <a:pt x="1365" y="14200"/>
                  </a:lnTo>
                  <a:lnTo>
                    <a:pt x="1608" y="14590"/>
                  </a:lnTo>
                  <a:lnTo>
                    <a:pt x="1876" y="14955"/>
                  </a:lnTo>
                  <a:lnTo>
                    <a:pt x="2144" y="15296"/>
                  </a:lnTo>
                  <a:lnTo>
                    <a:pt x="2436" y="15637"/>
                  </a:lnTo>
                  <a:lnTo>
                    <a:pt x="2753" y="15953"/>
                  </a:lnTo>
                  <a:lnTo>
                    <a:pt x="3069" y="16270"/>
                  </a:lnTo>
                  <a:lnTo>
                    <a:pt x="3410" y="16562"/>
                  </a:lnTo>
                  <a:lnTo>
                    <a:pt x="3751" y="16830"/>
                  </a:lnTo>
                  <a:lnTo>
                    <a:pt x="4117" y="17098"/>
                  </a:lnTo>
                  <a:lnTo>
                    <a:pt x="4506" y="17342"/>
                  </a:lnTo>
                  <a:lnTo>
                    <a:pt x="4896" y="17561"/>
                  </a:lnTo>
                  <a:lnTo>
                    <a:pt x="5310" y="17780"/>
                  </a:lnTo>
                  <a:lnTo>
                    <a:pt x="5724" y="17975"/>
                  </a:lnTo>
                  <a:lnTo>
                    <a:pt x="6138" y="18121"/>
                  </a:lnTo>
                  <a:lnTo>
                    <a:pt x="6577" y="18267"/>
                  </a:lnTo>
                  <a:lnTo>
                    <a:pt x="7015" y="18413"/>
                  </a:lnTo>
                  <a:lnTo>
                    <a:pt x="7478" y="18511"/>
                  </a:lnTo>
                  <a:lnTo>
                    <a:pt x="7940" y="18584"/>
                  </a:lnTo>
                  <a:lnTo>
                    <a:pt x="8403" y="18657"/>
                  </a:lnTo>
                  <a:lnTo>
                    <a:pt x="8866" y="18681"/>
                  </a:lnTo>
                  <a:lnTo>
                    <a:pt x="9353" y="18706"/>
                  </a:lnTo>
                  <a:lnTo>
                    <a:pt x="9353" y="18706"/>
                  </a:lnTo>
                  <a:lnTo>
                    <a:pt x="9840" y="18681"/>
                  </a:lnTo>
                  <a:lnTo>
                    <a:pt x="10303" y="18657"/>
                  </a:lnTo>
                  <a:lnTo>
                    <a:pt x="10766" y="18584"/>
                  </a:lnTo>
                  <a:lnTo>
                    <a:pt x="11228" y="18511"/>
                  </a:lnTo>
                  <a:lnTo>
                    <a:pt x="11691" y="18413"/>
                  </a:lnTo>
                  <a:lnTo>
                    <a:pt x="12130" y="18267"/>
                  </a:lnTo>
                  <a:lnTo>
                    <a:pt x="12568" y="18121"/>
                  </a:lnTo>
                  <a:lnTo>
                    <a:pt x="12982" y="17975"/>
                  </a:lnTo>
                  <a:lnTo>
                    <a:pt x="13396" y="17780"/>
                  </a:lnTo>
                  <a:lnTo>
                    <a:pt x="13810" y="17561"/>
                  </a:lnTo>
                  <a:lnTo>
                    <a:pt x="14200" y="17342"/>
                  </a:lnTo>
                  <a:lnTo>
                    <a:pt x="14589" y="17098"/>
                  </a:lnTo>
                  <a:lnTo>
                    <a:pt x="14955" y="16830"/>
                  </a:lnTo>
                  <a:lnTo>
                    <a:pt x="15296" y="16562"/>
                  </a:lnTo>
                  <a:lnTo>
                    <a:pt x="15637" y="16270"/>
                  </a:lnTo>
                  <a:lnTo>
                    <a:pt x="15953" y="15953"/>
                  </a:lnTo>
                  <a:lnTo>
                    <a:pt x="16270" y="15637"/>
                  </a:lnTo>
                  <a:lnTo>
                    <a:pt x="16562" y="15296"/>
                  </a:lnTo>
                  <a:lnTo>
                    <a:pt x="16830" y="14955"/>
                  </a:lnTo>
                  <a:lnTo>
                    <a:pt x="17098" y="14590"/>
                  </a:lnTo>
                  <a:lnTo>
                    <a:pt x="17341" y="14200"/>
                  </a:lnTo>
                  <a:lnTo>
                    <a:pt x="17561" y="13810"/>
                  </a:lnTo>
                  <a:lnTo>
                    <a:pt x="17780" y="13396"/>
                  </a:lnTo>
                  <a:lnTo>
                    <a:pt x="17975" y="12982"/>
                  </a:lnTo>
                  <a:lnTo>
                    <a:pt x="18121" y="12568"/>
                  </a:lnTo>
                  <a:lnTo>
                    <a:pt x="18267" y="12130"/>
                  </a:lnTo>
                  <a:lnTo>
                    <a:pt x="18413" y="11691"/>
                  </a:lnTo>
                  <a:lnTo>
                    <a:pt x="18511" y="11229"/>
                  </a:lnTo>
                  <a:lnTo>
                    <a:pt x="18584" y="10766"/>
                  </a:lnTo>
                  <a:lnTo>
                    <a:pt x="18657" y="10303"/>
                  </a:lnTo>
                  <a:lnTo>
                    <a:pt x="18681" y="9840"/>
                  </a:lnTo>
                  <a:lnTo>
                    <a:pt x="18705" y="9353"/>
                  </a:lnTo>
                  <a:lnTo>
                    <a:pt x="18705" y="9353"/>
                  </a:lnTo>
                  <a:lnTo>
                    <a:pt x="18681" y="8866"/>
                  </a:lnTo>
                  <a:lnTo>
                    <a:pt x="18657" y="8403"/>
                  </a:lnTo>
                  <a:lnTo>
                    <a:pt x="18584" y="7941"/>
                  </a:lnTo>
                  <a:lnTo>
                    <a:pt x="18511" y="7478"/>
                  </a:lnTo>
                  <a:lnTo>
                    <a:pt x="18413" y="7015"/>
                  </a:lnTo>
                  <a:lnTo>
                    <a:pt x="18267" y="6577"/>
                  </a:lnTo>
                  <a:lnTo>
                    <a:pt x="18121" y="6138"/>
                  </a:lnTo>
                  <a:lnTo>
                    <a:pt x="17975" y="5724"/>
                  </a:lnTo>
                  <a:lnTo>
                    <a:pt x="17780" y="5310"/>
                  </a:lnTo>
                  <a:lnTo>
                    <a:pt x="17561" y="4896"/>
                  </a:lnTo>
                  <a:lnTo>
                    <a:pt x="17341" y="4507"/>
                  </a:lnTo>
                  <a:lnTo>
                    <a:pt x="17098" y="4117"/>
                  </a:lnTo>
                  <a:lnTo>
                    <a:pt x="16830" y="3752"/>
                  </a:lnTo>
                  <a:lnTo>
                    <a:pt x="16562" y="3411"/>
                  </a:lnTo>
                  <a:lnTo>
                    <a:pt x="16270" y="3070"/>
                  </a:lnTo>
                  <a:lnTo>
                    <a:pt x="15953" y="2753"/>
                  </a:lnTo>
                  <a:lnTo>
                    <a:pt x="15637" y="2436"/>
                  </a:lnTo>
                  <a:lnTo>
                    <a:pt x="15296" y="2144"/>
                  </a:lnTo>
                  <a:lnTo>
                    <a:pt x="14955" y="1876"/>
                  </a:lnTo>
                  <a:lnTo>
                    <a:pt x="14589" y="1608"/>
                  </a:lnTo>
                  <a:lnTo>
                    <a:pt x="14200" y="1365"/>
                  </a:lnTo>
                  <a:lnTo>
                    <a:pt x="13810" y="1146"/>
                  </a:lnTo>
                  <a:lnTo>
                    <a:pt x="13396" y="926"/>
                  </a:lnTo>
                  <a:lnTo>
                    <a:pt x="12982" y="732"/>
                  </a:lnTo>
                  <a:lnTo>
                    <a:pt x="12568" y="585"/>
                  </a:lnTo>
                  <a:lnTo>
                    <a:pt x="12130" y="439"/>
                  </a:lnTo>
                  <a:lnTo>
                    <a:pt x="11691" y="293"/>
                  </a:lnTo>
                  <a:lnTo>
                    <a:pt x="11228" y="196"/>
                  </a:lnTo>
                  <a:lnTo>
                    <a:pt x="10766" y="123"/>
                  </a:lnTo>
                  <a:lnTo>
                    <a:pt x="10303" y="50"/>
                  </a:lnTo>
                  <a:lnTo>
                    <a:pt x="9840" y="25"/>
                  </a:lnTo>
                  <a:lnTo>
                    <a:pt x="9353" y="1"/>
                  </a:lnTo>
                  <a:lnTo>
                    <a:pt x="9353" y="1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7"/>
            <p:cNvSpPr/>
            <p:nvPr/>
          </p:nvSpPr>
          <p:spPr>
            <a:xfrm>
              <a:off x="6211975" y="3753150"/>
              <a:ext cx="19525" cy="18900"/>
            </a:xfrm>
            <a:custGeom>
              <a:avLst/>
              <a:gdLst/>
              <a:ahLst/>
              <a:cxnLst/>
              <a:rect l="l" t="t" r="r" b="b"/>
              <a:pathLst>
                <a:path w="781" h="756" fill="none" extrusionOk="0">
                  <a:moveTo>
                    <a:pt x="585" y="0"/>
                  </a:moveTo>
                  <a:lnTo>
                    <a:pt x="585" y="0"/>
                  </a:lnTo>
                  <a:lnTo>
                    <a:pt x="658" y="24"/>
                  </a:lnTo>
                  <a:lnTo>
                    <a:pt x="707" y="49"/>
                  </a:lnTo>
                  <a:lnTo>
                    <a:pt x="756" y="122"/>
                  </a:lnTo>
                  <a:lnTo>
                    <a:pt x="780" y="195"/>
                  </a:lnTo>
                  <a:lnTo>
                    <a:pt x="780" y="195"/>
                  </a:lnTo>
                  <a:lnTo>
                    <a:pt x="756" y="268"/>
                  </a:lnTo>
                  <a:lnTo>
                    <a:pt x="707" y="390"/>
                  </a:lnTo>
                  <a:lnTo>
                    <a:pt x="658" y="487"/>
                  </a:lnTo>
                  <a:lnTo>
                    <a:pt x="585" y="560"/>
                  </a:lnTo>
                  <a:lnTo>
                    <a:pt x="585" y="560"/>
                  </a:lnTo>
                  <a:lnTo>
                    <a:pt x="488" y="633"/>
                  </a:lnTo>
                  <a:lnTo>
                    <a:pt x="390" y="706"/>
                  </a:lnTo>
                  <a:lnTo>
                    <a:pt x="293" y="755"/>
                  </a:lnTo>
                  <a:lnTo>
                    <a:pt x="196" y="755"/>
                  </a:lnTo>
                  <a:lnTo>
                    <a:pt x="196" y="755"/>
                  </a:lnTo>
                  <a:lnTo>
                    <a:pt x="122" y="755"/>
                  </a:lnTo>
                  <a:lnTo>
                    <a:pt x="74" y="706"/>
                  </a:lnTo>
                  <a:lnTo>
                    <a:pt x="25" y="633"/>
                  </a:lnTo>
                  <a:lnTo>
                    <a:pt x="1" y="560"/>
                  </a:lnTo>
                  <a:lnTo>
                    <a:pt x="1" y="560"/>
                  </a:lnTo>
                  <a:lnTo>
                    <a:pt x="25" y="487"/>
                  </a:lnTo>
                  <a:lnTo>
                    <a:pt x="74" y="390"/>
                  </a:lnTo>
                  <a:lnTo>
                    <a:pt x="122" y="268"/>
                  </a:lnTo>
                  <a:lnTo>
                    <a:pt x="196" y="195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390" y="49"/>
                  </a:lnTo>
                  <a:lnTo>
                    <a:pt x="488" y="24"/>
                  </a:lnTo>
                  <a:lnTo>
                    <a:pt x="585" y="0"/>
                  </a:lnTo>
                  <a:lnTo>
                    <a:pt x="585" y="0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7"/>
            <p:cNvSpPr/>
            <p:nvPr/>
          </p:nvSpPr>
          <p:spPr>
            <a:xfrm>
              <a:off x="5943475" y="3695900"/>
              <a:ext cx="177800" cy="351350"/>
            </a:xfrm>
            <a:custGeom>
              <a:avLst/>
              <a:gdLst/>
              <a:ahLst/>
              <a:cxnLst/>
              <a:rect l="l" t="t" r="r" b="b"/>
              <a:pathLst>
                <a:path w="7112" h="14054" fill="none" extrusionOk="0">
                  <a:moveTo>
                    <a:pt x="2582" y="780"/>
                  </a:moveTo>
                  <a:lnTo>
                    <a:pt x="2582" y="780"/>
                  </a:lnTo>
                  <a:lnTo>
                    <a:pt x="2752" y="780"/>
                  </a:lnTo>
                  <a:lnTo>
                    <a:pt x="2752" y="780"/>
                  </a:lnTo>
                  <a:lnTo>
                    <a:pt x="2996" y="780"/>
                  </a:lnTo>
                  <a:lnTo>
                    <a:pt x="3215" y="829"/>
                  </a:lnTo>
                  <a:lnTo>
                    <a:pt x="3386" y="878"/>
                  </a:lnTo>
                  <a:lnTo>
                    <a:pt x="3507" y="951"/>
                  </a:lnTo>
                  <a:lnTo>
                    <a:pt x="3507" y="951"/>
                  </a:lnTo>
                  <a:lnTo>
                    <a:pt x="3605" y="1024"/>
                  </a:lnTo>
                  <a:lnTo>
                    <a:pt x="3702" y="1048"/>
                  </a:lnTo>
                  <a:lnTo>
                    <a:pt x="3800" y="1024"/>
                  </a:lnTo>
                  <a:lnTo>
                    <a:pt x="3897" y="951"/>
                  </a:lnTo>
                  <a:lnTo>
                    <a:pt x="3897" y="951"/>
                  </a:lnTo>
                  <a:lnTo>
                    <a:pt x="3970" y="878"/>
                  </a:lnTo>
                  <a:lnTo>
                    <a:pt x="4092" y="829"/>
                  </a:lnTo>
                  <a:lnTo>
                    <a:pt x="4189" y="780"/>
                  </a:lnTo>
                  <a:lnTo>
                    <a:pt x="4262" y="780"/>
                  </a:lnTo>
                  <a:lnTo>
                    <a:pt x="4262" y="780"/>
                  </a:lnTo>
                  <a:lnTo>
                    <a:pt x="4384" y="731"/>
                  </a:lnTo>
                  <a:lnTo>
                    <a:pt x="4506" y="658"/>
                  </a:lnTo>
                  <a:lnTo>
                    <a:pt x="4676" y="537"/>
                  </a:lnTo>
                  <a:lnTo>
                    <a:pt x="4847" y="390"/>
                  </a:lnTo>
                  <a:lnTo>
                    <a:pt x="4847" y="390"/>
                  </a:lnTo>
                  <a:lnTo>
                    <a:pt x="5042" y="244"/>
                  </a:lnTo>
                  <a:lnTo>
                    <a:pt x="5285" y="123"/>
                  </a:lnTo>
                  <a:lnTo>
                    <a:pt x="5529" y="49"/>
                  </a:lnTo>
                  <a:lnTo>
                    <a:pt x="5797" y="1"/>
                  </a:lnTo>
                  <a:lnTo>
                    <a:pt x="5797" y="1"/>
                  </a:lnTo>
                  <a:lnTo>
                    <a:pt x="5894" y="25"/>
                  </a:lnTo>
                  <a:lnTo>
                    <a:pt x="5992" y="49"/>
                  </a:lnTo>
                  <a:lnTo>
                    <a:pt x="6040" y="74"/>
                  </a:lnTo>
                  <a:lnTo>
                    <a:pt x="6089" y="123"/>
                  </a:lnTo>
                  <a:lnTo>
                    <a:pt x="6089" y="171"/>
                  </a:lnTo>
                  <a:lnTo>
                    <a:pt x="6089" y="244"/>
                  </a:lnTo>
                  <a:lnTo>
                    <a:pt x="6040" y="317"/>
                  </a:lnTo>
                  <a:lnTo>
                    <a:pt x="5992" y="390"/>
                  </a:lnTo>
                  <a:lnTo>
                    <a:pt x="5992" y="390"/>
                  </a:lnTo>
                  <a:lnTo>
                    <a:pt x="5845" y="561"/>
                  </a:lnTo>
                  <a:lnTo>
                    <a:pt x="5772" y="707"/>
                  </a:lnTo>
                  <a:lnTo>
                    <a:pt x="5748" y="853"/>
                  </a:lnTo>
                  <a:lnTo>
                    <a:pt x="5772" y="926"/>
                  </a:lnTo>
                  <a:lnTo>
                    <a:pt x="5797" y="951"/>
                  </a:lnTo>
                  <a:lnTo>
                    <a:pt x="5797" y="951"/>
                  </a:lnTo>
                  <a:lnTo>
                    <a:pt x="5870" y="1048"/>
                  </a:lnTo>
                  <a:lnTo>
                    <a:pt x="5918" y="1145"/>
                  </a:lnTo>
                  <a:lnTo>
                    <a:pt x="5967" y="1243"/>
                  </a:lnTo>
                  <a:lnTo>
                    <a:pt x="5992" y="1340"/>
                  </a:lnTo>
                  <a:lnTo>
                    <a:pt x="5992" y="1340"/>
                  </a:lnTo>
                  <a:lnTo>
                    <a:pt x="5967" y="1438"/>
                  </a:lnTo>
                  <a:lnTo>
                    <a:pt x="5918" y="1535"/>
                  </a:lnTo>
                  <a:lnTo>
                    <a:pt x="5870" y="1633"/>
                  </a:lnTo>
                  <a:lnTo>
                    <a:pt x="5797" y="1730"/>
                  </a:lnTo>
                  <a:lnTo>
                    <a:pt x="5797" y="1730"/>
                  </a:lnTo>
                  <a:lnTo>
                    <a:pt x="5748" y="1754"/>
                  </a:lnTo>
                  <a:lnTo>
                    <a:pt x="5699" y="1754"/>
                  </a:lnTo>
                  <a:lnTo>
                    <a:pt x="5553" y="1754"/>
                  </a:lnTo>
                  <a:lnTo>
                    <a:pt x="5383" y="1657"/>
                  </a:lnTo>
                  <a:lnTo>
                    <a:pt x="5212" y="1535"/>
                  </a:lnTo>
                  <a:lnTo>
                    <a:pt x="5212" y="1535"/>
                  </a:lnTo>
                  <a:lnTo>
                    <a:pt x="5066" y="1389"/>
                  </a:lnTo>
                  <a:lnTo>
                    <a:pt x="4896" y="1316"/>
                  </a:lnTo>
                  <a:lnTo>
                    <a:pt x="4749" y="1292"/>
                  </a:lnTo>
                  <a:lnTo>
                    <a:pt x="4701" y="1316"/>
                  </a:lnTo>
                  <a:lnTo>
                    <a:pt x="4652" y="1340"/>
                  </a:lnTo>
                  <a:lnTo>
                    <a:pt x="4652" y="1340"/>
                  </a:lnTo>
                  <a:lnTo>
                    <a:pt x="4555" y="1413"/>
                  </a:lnTo>
                  <a:lnTo>
                    <a:pt x="4457" y="1486"/>
                  </a:lnTo>
                  <a:lnTo>
                    <a:pt x="4360" y="1511"/>
                  </a:lnTo>
                  <a:lnTo>
                    <a:pt x="4262" y="1535"/>
                  </a:lnTo>
                  <a:lnTo>
                    <a:pt x="4262" y="1535"/>
                  </a:lnTo>
                  <a:lnTo>
                    <a:pt x="4116" y="1559"/>
                  </a:lnTo>
                  <a:lnTo>
                    <a:pt x="4043" y="1584"/>
                  </a:lnTo>
                  <a:lnTo>
                    <a:pt x="3994" y="1633"/>
                  </a:lnTo>
                  <a:lnTo>
                    <a:pt x="3994" y="1633"/>
                  </a:lnTo>
                  <a:lnTo>
                    <a:pt x="3946" y="1657"/>
                  </a:lnTo>
                  <a:lnTo>
                    <a:pt x="3873" y="1681"/>
                  </a:lnTo>
                  <a:lnTo>
                    <a:pt x="3702" y="1730"/>
                  </a:lnTo>
                  <a:lnTo>
                    <a:pt x="3702" y="1730"/>
                  </a:lnTo>
                  <a:lnTo>
                    <a:pt x="3605" y="1730"/>
                  </a:lnTo>
                  <a:lnTo>
                    <a:pt x="3507" y="1779"/>
                  </a:lnTo>
                  <a:lnTo>
                    <a:pt x="3410" y="1827"/>
                  </a:lnTo>
                  <a:lnTo>
                    <a:pt x="3312" y="1900"/>
                  </a:lnTo>
                  <a:lnTo>
                    <a:pt x="3312" y="1900"/>
                  </a:lnTo>
                  <a:lnTo>
                    <a:pt x="3288" y="1949"/>
                  </a:lnTo>
                  <a:lnTo>
                    <a:pt x="3288" y="2022"/>
                  </a:lnTo>
                  <a:lnTo>
                    <a:pt x="3288" y="2144"/>
                  </a:lnTo>
                  <a:lnTo>
                    <a:pt x="3386" y="2314"/>
                  </a:lnTo>
                  <a:lnTo>
                    <a:pt x="3507" y="2485"/>
                  </a:lnTo>
                  <a:lnTo>
                    <a:pt x="3507" y="2485"/>
                  </a:lnTo>
                  <a:lnTo>
                    <a:pt x="3605" y="2558"/>
                  </a:lnTo>
                  <a:lnTo>
                    <a:pt x="3702" y="2582"/>
                  </a:lnTo>
                  <a:lnTo>
                    <a:pt x="3800" y="2607"/>
                  </a:lnTo>
                  <a:lnTo>
                    <a:pt x="3921" y="2607"/>
                  </a:lnTo>
                  <a:lnTo>
                    <a:pt x="4043" y="2582"/>
                  </a:lnTo>
                  <a:lnTo>
                    <a:pt x="4141" y="2534"/>
                  </a:lnTo>
                  <a:lnTo>
                    <a:pt x="4262" y="2461"/>
                  </a:lnTo>
                  <a:lnTo>
                    <a:pt x="4360" y="2388"/>
                  </a:lnTo>
                  <a:lnTo>
                    <a:pt x="4360" y="2388"/>
                  </a:lnTo>
                  <a:lnTo>
                    <a:pt x="4555" y="2193"/>
                  </a:lnTo>
                  <a:lnTo>
                    <a:pt x="4749" y="2047"/>
                  </a:lnTo>
                  <a:lnTo>
                    <a:pt x="4920" y="1949"/>
                  </a:lnTo>
                  <a:lnTo>
                    <a:pt x="5042" y="1900"/>
                  </a:lnTo>
                  <a:lnTo>
                    <a:pt x="5042" y="1900"/>
                  </a:lnTo>
                  <a:lnTo>
                    <a:pt x="5115" y="1925"/>
                  </a:lnTo>
                  <a:lnTo>
                    <a:pt x="5163" y="1974"/>
                  </a:lnTo>
                  <a:lnTo>
                    <a:pt x="5212" y="2022"/>
                  </a:lnTo>
                  <a:lnTo>
                    <a:pt x="5212" y="2095"/>
                  </a:lnTo>
                  <a:lnTo>
                    <a:pt x="5212" y="2095"/>
                  </a:lnTo>
                  <a:lnTo>
                    <a:pt x="5236" y="2168"/>
                  </a:lnTo>
                  <a:lnTo>
                    <a:pt x="5285" y="2241"/>
                  </a:lnTo>
                  <a:lnTo>
                    <a:pt x="5334" y="2266"/>
                  </a:lnTo>
                  <a:lnTo>
                    <a:pt x="5407" y="2290"/>
                  </a:lnTo>
                  <a:lnTo>
                    <a:pt x="5407" y="2290"/>
                  </a:lnTo>
                  <a:lnTo>
                    <a:pt x="5504" y="2314"/>
                  </a:lnTo>
                  <a:lnTo>
                    <a:pt x="5602" y="2339"/>
                  </a:lnTo>
                  <a:lnTo>
                    <a:pt x="5699" y="2412"/>
                  </a:lnTo>
                  <a:lnTo>
                    <a:pt x="5797" y="2485"/>
                  </a:lnTo>
                  <a:lnTo>
                    <a:pt x="5797" y="2485"/>
                  </a:lnTo>
                  <a:lnTo>
                    <a:pt x="5845" y="2558"/>
                  </a:lnTo>
                  <a:lnTo>
                    <a:pt x="5870" y="2680"/>
                  </a:lnTo>
                  <a:lnTo>
                    <a:pt x="5845" y="2777"/>
                  </a:lnTo>
                  <a:lnTo>
                    <a:pt x="5797" y="2850"/>
                  </a:lnTo>
                  <a:lnTo>
                    <a:pt x="5797" y="2850"/>
                  </a:lnTo>
                  <a:lnTo>
                    <a:pt x="5699" y="2923"/>
                  </a:lnTo>
                  <a:lnTo>
                    <a:pt x="5602" y="2996"/>
                  </a:lnTo>
                  <a:lnTo>
                    <a:pt x="5504" y="3045"/>
                  </a:lnTo>
                  <a:lnTo>
                    <a:pt x="5407" y="3045"/>
                  </a:lnTo>
                  <a:lnTo>
                    <a:pt x="5407" y="3045"/>
                  </a:lnTo>
                  <a:lnTo>
                    <a:pt x="5310" y="3069"/>
                  </a:lnTo>
                  <a:lnTo>
                    <a:pt x="5163" y="3167"/>
                  </a:lnTo>
                  <a:lnTo>
                    <a:pt x="4993" y="3289"/>
                  </a:lnTo>
                  <a:lnTo>
                    <a:pt x="4847" y="3435"/>
                  </a:lnTo>
                  <a:lnTo>
                    <a:pt x="4847" y="3435"/>
                  </a:lnTo>
                  <a:lnTo>
                    <a:pt x="4676" y="3581"/>
                  </a:lnTo>
                  <a:lnTo>
                    <a:pt x="4506" y="3703"/>
                  </a:lnTo>
                  <a:lnTo>
                    <a:pt x="4384" y="3776"/>
                  </a:lnTo>
                  <a:lnTo>
                    <a:pt x="4262" y="3800"/>
                  </a:lnTo>
                  <a:lnTo>
                    <a:pt x="4262" y="3800"/>
                  </a:lnTo>
                  <a:lnTo>
                    <a:pt x="4141" y="3849"/>
                  </a:lnTo>
                  <a:lnTo>
                    <a:pt x="3970" y="3971"/>
                  </a:lnTo>
                  <a:lnTo>
                    <a:pt x="3726" y="4165"/>
                  </a:lnTo>
                  <a:lnTo>
                    <a:pt x="3483" y="4409"/>
                  </a:lnTo>
                  <a:lnTo>
                    <a:pt x="3142" y="4750"/>
                  </a:lnTo>
                  <a:lnTo>
                    <a:pt x="3142" y="4750"/>
                  </a:lnTo>
                  <a:lnTo>
                    <a:pt x="3020" y="4847"/>
                  </a:lnTo>
                  <a:lnTo>
                    <a:pt x="2874" y="4969"/>
                  </a:lnTo>
                  <a:lnTo>
                    <a:pt x="2557" y="5164"/>
                  </a:lnTo>
                  <a:lnTo>
                    <a:pt x="2265" y="5286"/>
                  </a:lnTo>
                  <a:lnTo>
                    <a:pt x="2119" y="5310"/>
                  </a:lnTo>
                  <a:lnTo>
                    <a:pt x="1997" y="5335"/>
                  </a:lnTo>
                  <a:lnTo>
                    <a:pt x="1997" y="5335"/>
                  </a:lnTo>
                  <a:lnTo>
                    <a:pt x="1754" y="5335"/>
                  </a:lnTo>
                  <a:lnTo>
                    <a:pt x="1535" y="5383"/>
                  </a:lnTo>
                  <a:lnTo>
                    <a:pt x="1364" y="5456"/>
                  </a:lnTo>
                  <a:lnTo>
                    <a:pt x="1242" y="5529"/>
                  </a:lnTo>
                  <a:lnTo>
                    <a:pt x="1242" y="5529"/>
                  </a:lnTo>
                  <a:lnTo>
                    <a:pt x="1169" y="5602"/>
                  </a:lnTo>
                  <a:lnTo>
                    <a:pt x="1096" y="5700"/>
                  </a:lnTo>
                  <a:lnTo>
                    <a:pt x="1047" y="5797"/>
                  </a:lnTo>
                  <a:lnTo>
                    <a:pt x="1047" y="5895"/>
                  </a:lnTo>
                  <a:lnTo>
                    <a:pt x="1047" y="5895"/>
                  </a:lnTo>
                  <a:lnTo>
                    <a:pt x="1047" y="5992"/>
                  </a:lnTo>
                  <a:lnTo>
                    <a:pt x="1096" y="6090"/>
                  </a:lnTo>
                  <a:lnTo>
                    <a:pt x="1169" y="6187"/>
                  </a:lnTo>
                  <a:lnTo>
                    <a:pt x="1242" y="6284"/>
                  </a:lnTo>
                  <a:lnTo>
                    <a:pt x="1242" y="6284"/>
                  </a:lnTo>
                  <a:lnTo>
                    <a:pt x="1315" y="6357"/>
                  </a:lnTo>
                  <a:lnTo>
                    <a:pt x="1413" y="6406"/>
                  </a:lnTo>
                  <a:lnTo>
                    <a:pt x="1535" y="6455"/>
                  </a:lnTo>
                  <a:lnTo>
                    <a:pt x="1608" y="6455"/>
                  </a:lnTo>
                  <a:lnTo>
                    <a:pt x="1608" y="6455"/>
                  </a:lnTo>
                  <a:lnTo>
                    <a:pt x="1729" y="6504"/>
                  </a:lnTo>
                  <a:lnTo>
                    <a:pt x="1876" y="6601"/>
                  </a:lnTo>
                  <a:lnTo>
                    <a:pt x="2070" y="6747"/>
                  </a:lnTo>
                  <a:lnTo>
                    <a:pt x="2290" y="6942"/>
                  </a:lnTo>
                  <a:lnTo>
                    <a:pt x="2290" y="6942"/>
                  </a:lnTo>
                  <a:lnTo>
                    <a:pt x="2484" y="7137"/>
                  </a:lnTo>
                  <a:lnTo>
                    <a:pt x="2679" y="7283"/>
                  </a:lnTo>
                  <a:lnTo>
                    <a:pt x="2825" y="7380"/>
                  </a:lnTo>
                  <a:lnTo>
                    <a:pt x="2947" y="7405"/>
                  </a:lnTo>
                  <a:lnTo>
                    <a:pt x="2947" y="7405"/>
                  </a:lnTo>
                  <a:lnTo>
                    <a:pt x="3093" y="7380"/>
                  </a:lnTo>
                  <a:lnTo>
                    <a:pt x="3166" y="7356"/>
                  </a:lnTo>
                  <a:lnTo>
                    <a:pt x="3239" y="7332"/>
                  </a:lnTo>
                  <a:lnTo>
                    <a:pt x="3239" y="7332"/>
                  </a:lnTo>
                  <a:lnTo>
                    <a:pt x="3288" y="7283"/>
                  </a:lnTo>
                  <a:lnTo>
                    <a:pt x="3410" y="7259"/>
                  </a:lnTo>
                  <a:lnTo>
                    <a:pt x="3556" y="7234"/>
                  </a:lnTo>
                  <a:lnTo>
                    <a:pt x="3702" y="7234"/>
                  </a:lnTo>
                  <a:lnTo>
                    <a:pt x="3702" y="7234"/>
                  </a:lnTo>
                  <a:lnTo>
                    <a:pt x="3873" y="7234"/>
                  </a:lnTo>
                  <a:lnTo>
                    <a:pt x="4019" y="7283"/>
                  </a:lnTo>
                  <a:lnTo>
                    <a:pt x="4165" y="7332"/>
                  </a:lnTo>
                  <a:lnTo>
                    <a:pt x="4262" y="7429"/>
                  </a:lnTo>
                  <a:lnTo>
                    <a:pt x="4262" y="7429"/>
                  </a:lnTo>
                  <a:lnTo>
                    <a:pt x="4360" y="7502"/>
                  </a:lnTo>
                  <a:lnTo>
                    <a:pt x="4457" y="7551"/>
                  </a:lnTo>
                  <a:lnTo>
                    <a:pt x="4555" y="7600"/>
                  </a:lnTo>
                  <a:lnTo>
                    <a:pt x="4652" y="7600"/>
                  </a:lnTo>
                  <a:lnTo>
                    <a:pt x="4652" y="7600"/>
                  </a:lnTo>
                  <a:lnTo>
                    <a:pt x="4749" y="7648"/>
                  </a:lnTo>
                  <a:lnTo>
                    <a:pt x="4896" y="7721"/>
                  </a:lnTo>
                  <a:lnTo>
                    <a:pt x="5066" y="7843"/>
                  </a:lnTo>
                  <a:lnTo>
                    <a:pt x="5212" y="7989"/>
                  </a:lnTo>
                  <a:lnTo>
                    <a:pt x="5212" y="7989"/>
                  </a:lnTo>
                  <a:lnTo>
                    <a:pt x="5383" y="8135"/>
                  </a:lnTo>
                  <a:lnTo>
                    <a:pt x="5553" y="8257"/>
                  </a:lnTo>
                  <a:lnTo>
                    <a:pt x="5699" y="8330"/>
                  </a:lnTo>
                  <a:lnTo>
                    <a:pt x="5797" y="8355"/>
                  </a:lnTo>
                  <a:lnTo>
                    <a:pt x="5797" y="8355"/>
                  </a:lnTo>
                  <a:lnTo>
                    <a:pt x="5870" y="8379"/>
                  </a:lnTo>
                  <a:lnTo>
                    <a:pt x="5992" y="8428"/>
                  </a:lnTo>
                  <a:lnTo>
                    <a:pt x="6089" y="8476"/>
                  </a:lnTo>
                  <a:lnTo>
                    <a:pt x="6162" y="8549"/>
                  </a:lnTo>
                  <a:lnTo>
                    <a:pt x="6162" y="8549"/>
                  </a:lnTo>
                  <a:lnTo>
                    <a:pt x="6259" y="8622"/>
                  </a:lnTo>
                  <a:lnTo>
                    <a:pt x="6357" y="8695"/>
                  </a:lnTo>
                  <a:lnTo>
                    <a:pt x="6454" y="8720"/>
                  </a:lnTo>
                  <a:lnTo>
                    <a:pt x="6552" y="8744"/>
                  </a:lnTo>
                  <a:lnTo>
                    <a:pt x="6552" y="8744"/>
                  </a:lnTo>
                  <a:lnTo>
                    <a:pt x="6649" y="8769"/>
                  </a:lnTo>
                  <a:lnTo>
                    <a:pt x="6747" y="8793"/>
                  </a:lnTo>
                  <a:lnTo>
                    <a:pt x="6844" y="8866"/>
                  </a:lnTo>
                  <a:lnTo>
                    <a:pt x="6941" y="8939"/>
                  </a:lnTo>
                  <a:lnTo>
                    <a:pt x="6941" y="8939"/>
                  </a:lnTo>
                  <a:lnTo>
                    <a:pt x="7014" y="9036"/>
                  </a:lnTo>
                  <a:lnTo>
                    <a:pt x="7063" y="9134"/>
                  </a:lnTo>
                  <a:lnTo>
                    <a:pt x="7112" y="9231"/>
                  </a:lnTo>
                  <a:lnTo>
                    <a:pt x="7112" y="9304"/>
                  </a:lnTo>
                  <a:lnTo>
                    <a:pt x="7112" y="9304"/>
                  </a:lnTo>
                  <a:lnTo>
                    <a:pt x="7112" y="9402"/>
                  </a:lnTo>
                  <a:lnTo>
                    <a:pt x="7063" y="9499"/>
                  </a:lnTo>
                  <a:lnTo>
                    <a:pt x="7014" y="9597"/>
                  </a:lnTo>
                  <a:lnTo>
                    <a:pt x="6941" y="9694"/>
                  </a:lnTo>
                  <a:lnTo>
                    <a:pt x="6941" y="9694"/>
                  </a:lnTo>
                  <a:lnTo>
                    <a:pt x="6868" y="9791"/>
                  </a:lnTo>
                  <a:lnTo>
                    <a:pt x="6795" y="9889"/>
                  </a:lnTo>
                  <a:lnTo>
                    <a:pt x="6747" y="9986"/>
                  </a:lnTo>
                  <a:lnTo>
                    <a:pt x="6747" y="10084"/>
                  </a:lnTo>
                  <a:lnTo>
                    <a:pt x="6747" y="10084"/>
                  </a:lnTo>
                  <a:lnTo>
                    <a:pt x="6722" y="10181"/>
                  </a:lnTo>
                  <a:lnTo>
                    <a:pt x="6625" y="10327"/>
                  </a:lnTo>
                  <a:lnTo>
                    <a:pt x="6503" y="10473"/>
                  </a:lnTo>
                  <a:lnTo>
                    <a:pt x="6357" y="10644"/>
                  </a:lnTo>
                  <a:lnTo>
                    <a:pt x="6357" y="10644"/>
                  </a:lnTo>
                  <a:lnTo>
                    <a:pt x="6211" y="10814"/>
                  </a:lnTo>
                  <a:lnTo>
                    <a:pt x="6089" y="10961"/>
                  </a:lnTo>
                  <a:lnTo>
                    <a:pt x="6016" y="11107"/>
                  </a:lnTo>
                  <a:lnTo>
                    <a:pt x="5992" y="11204"/>
                  </a:lnTo>
                  <a:lnTo>
                    <a:pt x="5992" y="11204"/>
                  </a:lnTo>
                  <a:lnTo>
                    <a:pt x="5943" y="11326"/>
                  </a:lnTo>
                  <a:lnTo>
                    <a:pt x="5870" y="11472"/>
                  </a:lnTo>
                  <a:lnTo>
                    <a:pt x="5748" y="11618"/>
                  </a:lnTo>
                  <a:lnTo>
                    <a:pt x="5602" y="11789"/>
                  </a:lnTo>
                  <a:lnTo>
                    <a:pt x="5602" y="11789"/>
                  </a:lnTo>
                  <a:lnTo>
                    <a:pt x="5456" y="11935"/>
                  </a:lnTo>
                  <a:lnTo>
                    <a:pt x="5334" y="12105"/>
                  </a:lnTo>
                  <a:lnTo>
                    <a:pt x="5261" y="12251"/>
                  </a:lnTo>
                  <a:lnTo>
                    <a:pt x="5212" y="12349"/>
                  </a:lnTo>
                  <a:lnTo>
                    <a:pt x="5212" y="12349"/>
                  </a:lnTo>
                  <a:lnTo>
                    <a:pt x="5188" y="12446"/>
                  </a:lnTo>
                  <a:lnTo>
                    <a:pt x="5139" y="12568"/>
                  </a:lnTo>
                  <a:lnTo>
                    <a:pt x="5042" y="12714"/>
                  </a:lnTo>
                  <a:lnTo>
                    <a:pt x="4944" y="12836"/>
                  </a:lnTo>
                  <a:lnTo>
                    <a:pt x="4944" y="12836"/>
                  </a:lnTo>
                  <a:lnTo>
                    <a:pt x="4822" y="12958"/>
                  </a:lnTo>
                  <a:lnTo>
                    <a:pt x="4725" y="13079"/>
                  </a:lnTo>
                  <a:lnTo>
                    <a:pt x="4676" y="13201"/>
                  </a:lnTo>
                  <a:lnTo>
                    <a:pt x="4652" y="13299"/>
                  </a:lnTo>
                  <a:lnTo>
                    <a:pt x="4652" y="13299"/>
                  </a:lnTo>
                  <a:lnTo>
                    <a:pt x="4676" y="13469"/>
                  </a:lnTo>
                  <a:lnTo>
                    <a:pt x="4701" y="13542"/>
                  </a:lnTo>
                  <a:lnTo>
                    <a:pt x="4749" y="13591"/>
                  </a:lnTo>
                  <a:lnTo>
                    <a:pt x="4749" y="13591"/>
                  </a:lnTo>
                  <a:lnTo>
                    <a:pt x="4774" y="13640"/>
                  </a:lnTo>
                  <a:lnTo>
                    <a:pt x="4822" y="13713"/>
                  </a:lnTo>
                  <a:lnTo>
                    <a:pt x="4847" y="13883"/>
                  </a:lnTo>
                  <a:lnTo>
                    <a:pt x="4847" y="13883"/>
                  </a:lnTo>
                  <a:lnTo>
                    <a:pt x="4822" y="13956"/>
                  </a:lnTo>
                  <a:lnTo>
                    <a:pt x="4774" y="14005"/>
                  </a:lnTo>
                  <a:lnTo>
                    <a:pt x="4725" y="14054"/>
                  </a:lnTo>
                  <a:lnTo>
                    <a:pt x="4652" y="14054"/>
                  </a:lnTo>
                  <a:lnTo>
                    <a:pt x="4652" y="14054"/>
                  </a:lnTo>
                  <a:lnTo>
                    <a:pt x="4555" y="14054"/>
                  </a:lnTo>
                  <a:lnTo>
                    <a:pt x="4457" y="14005"/>
                  </a:lnTo>
                  <a:lnTo>
                    <a:pt x="4360" y="13956"/>
                  </a:lnTo>
                  <a:lnTo>
                    <a:pt x="4262" y="13883"/>
                  </a:lnTo>
                  <a:lnTo>
                    <a:pt x="4262" y="13883"/>
                  </a:lnTo>
                  <a:lnTo>
                    <a:pt x="4189" y="13761"/>
                  </a:lnTo>
                  <a:lnTo>
                    <a:pt x="4141" y="13615"/>
                  </a:lnTo>
                  <a:lnTo>
                    <a:pt x="4092" y="13469"/>
                  </a:lnTo>
                  <a:lnTo>
                    <a:pt x="4092" y="13299"/>
                  </a:lnTo>
                  <a:lnTo>
                    <a:pt x="4092" y="13299"/>
                  </a:lnTo>
                  <a:lnTo>
                    <a:pt x="4067" y="13152"/>
                  </a:lnTo>
                  <a:lnTo>
                    <a:pt x="4019" y="12982"/>
                  </a:lnTo>
                  <a:lnTo>
                    <a:pt x="3970" y="12836"/>
                  </a:lnTo>
                  <a:lnTo>
                    <a:pt x="3897" y="12738"/>
                  </a:lnTo>
                  <a:lnTo>
                    <a:pt x="3897" y="12738"/>
                  </a:lnTo>
                  <a:lnTo>
                    <a:pt x="3848" y="12690"/>
                  </a:lnTo>
                  <a:lnTo>
                    <a:pt x="3824" y="12592"/>
                  </a:lnTo>
                  <a:lnTo>
                    <a:pt x="3751" y="12349"/>
                  </a:lnTo>
                  <a:lnTo>
                    <a:pt x="3726" y="12056"/>
                  </a:lnTo>
                  <a:lnTo>
                    <a:pt x="3702" y="11716"/>
                  </a:lnTo>
                  <a:lnTo>
                    <a:pt x="3702" y="11472"/>
                  </a:lnTo>
                  <a:lnTo>
                    <a:pt x="3702" y="11472"/>
                  </a:lnTo>
                  <a:lnTo>
                    <a:pt x="3702" y="11301"/>
                  </a:lnTo>
                  <a:lnTo>
                    <a:pt x="3653" y="11107"/>
                  </a:lnTo>
                  <a:lnTo>
                    <a:pt x="3629" y="10936"/>
                  </a:lnTo>
                  <a:lnTo>
                    <a:pt x="3556" y="10741"/>
                  </a:lnTo>
                  <a:lnTo>
                    <a:pt x="3483" y="10571"/>
                  </a:lnTo>
                  <a:lnTo>
                    <a:pt x="3410" y="10425"/>
                  </a:lnTo>
                  <a:lnTo>
                    <a:pt x="3312" y="10279"/>
                  </a:lnTo>
                  <a:lnTo>
                    <a:pt x="3239" y="10181"/>
                  </a:lnTo>
                  <a:lnTo>
                    <a:pt x="3239" y="10181"/>
                  </a:lnTo>
                  <a:lnTo>
                    <a:pt x="3045" y="9962"/>
                  </a:lnTo>
                  <a:lnTo>
                    <a:pt x="2898" y="9767"/>
                  </a:lnTo>
                  <a:lnTo>
                    <a:pt x="2801" y="9621"/>
                  </a:lnTo>
                  <a:lnTo>
                    <a:pt x="2752" y="9499"/>
                  </a:lnTo>
                  <a:lnTo>
                    <a:pt x="2752" y="9499"/>
                  </a:lnTo>
                  <a:lnTo>
                    <a:pt x="2728" y="9353"/>
                  </a:lnTo>
                  <a:lnTo>
                    <a:pt x="2704" y="9280"/>
                  </a:lnTo>
                  <a:lnTo>
                    <a:pt x="2655" y="9231"/>
                  </a:lnTo>
                  <a:lnTo>
                    <a:pt x="2655" y="9231"/>
                  </a:lnTo>
                  <a:lnTo>
                    <a:pt x="2631" y="9158"/>
                  </a:lnTo>
                  <a:lnTo>
                    <a:pt x="2582" y="9036"/>
                  </a:lnTo>
                  <a:lnTo>
                    <a:pt x="2582" y="8890"/>
                  </a:lnTo>
                  <a:lnTo>
                    <a:pt x="2557" y="8744"/>
                  </a:lnTo>
                  <a:lnTo>
                    <a:pt x="2557" y="8744"/>
                  </a:lnTo>
                  <a:lnTo>
                    <a:pt x="2582" y="8598"/>
                  </a:lnTo>
                  <a:lnTo>
                    <a:pt x="2582" y="8452"/>
                  </a:lnTo>
                  <a:lnTo>
                    <a:pt x="2631" y="8330"/>
                  </a:lnTo>
                  <a:lnTo>
                    <a:pt x="2655" y="8281"/>
                  </a:lnTo>
                  <a:lnTo>
                    <a:pt x="2655" y="8281"/>
                  </a:lnTo>
                  <a:lnTo>
                    <a:pt x="2704" y="8208"/>
                  </a:lnTo>
                  <a:lnTo>
                    <a:pt x="2728" y="8160"/>
                  </a:lnTo>
                  <a:lnTo>
                    <a:pt x="2752" y="7989"/>
                  </a:lnTo>
                  <a:lnTo>
                    <a:pt x="2752" y="7989"/>
                  </a:lnTo>
                  <a:lnTo>
                    <a:pt x="2728" y="7819"/>
                  </a:lnTo>
                  <a:lnTo>
                    <a:pt x="2704" y="7746"/>
                  </a:lnTo>
                  <a:lnTo>
                    <a:pt x="2655" y="7697"/>
                  </a:lnTo>
                  <a:lnTo>
                    <a:pt x="2655" y="7697"/>
                  </a:lnTo>
                  <a:lnTo>
                    <a:pt x="2606" y="7673"/>
                  </a:lnTo>
                  <a:lnTo>
                    <a:pt x="2533" y="7624"/>
                  </a:lnTo>
                  <a:lnTo>
                    <a:pt x="2363" y="7600"/>
                  </a:lnTo>
                  <a:lnTo>
                    <a:pt x="2363" y="7600"/>
                  </a:lnTo>
                  <a:lnTo>
                    <a:pt x="2265" y="7575"/>
                  </a:lnTo>
                  <a:lnTo>
                    <a:pt x="2119" y="7502"/>
                  </a:lnTo>
                  <a:lnTo>
                    <a:pt x="1973" y="7380"/>
                  </a:lnTo>
                  <a:lnTo>
                    <a:pt x="1802" y="7234"/>
                  </a:lnTo>
                  <a:lnTo>
                    <a:pt x="1802" y="7234"/>
                  </a:lnTo>
                  <a:lnTo>
                    <a:pt x="1632" y="7088"/>
                  </a:lnTo>
                  <a:lnTo>
                    <a:pt x="1486" y="6966"/>
                  </a:lnTo>
                  <a:lnTo>
                    <a:pt x="1340" y="6869"/>
                  </a:lnTo>
                  <a:lnTo>
                    <a:pt x="1242" y="6845"/>
                  </a:lnTo>
                  <a:lnTo>
                    <a:pt x="1242" y="6845"/>
                  </a:lnTo>
                  <a:lnTo>
                    <a:pt x="1121" y="6796"/>
                  </a:lnTo>
                  <a:lnTo>
                    <a:pt x="926" y="6674"/>
                  </a:lnTo>
                  <a:lnTo>
                    <a:pt x="706" y="6504"/>
                  </a:lnTo>
                  <a:lnTo>
                    <a:pt x="463" y="6284"/>
                  </a:lnTo>
                  <a:lnTo>
                    <a:pt x="463" y="6284"/>
                  </a:lnTo>
                  <a:lnTo>
                    <a:pt x="171" y="5919"/>
                  </a:lnTo>
                  <a:lnTo>
                    <a:pt x="0" y="5700"/>
                  </a:lnTo>
                  <a:lnTo>
                    <a:pt x="0" y="5700"/>
                  </a:lnTo>
                  <a:lnTo>
                    <a:pt x="0" y="5724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7"/>
            <p:cNvSpPr/>
            <p:nvPr/>
          </p:nvSpPr>
          <p:spPr>
            <a:xfrm>
              <a:off x="6128575" y="3695900"/>
              <a:ext cx="86475" cy="47525"/>
            </a:xfrm>
            <a:custGeom>
              <a:avLst/>
              <a:gdLst/>
              <a:ahLst/>
              <a:cxnLst/>
              <a:rect l="l" t="t" r="r" b="b"/>
              <a:pathLst>
                <a:path w="3459" h="1901" fill="none" extrusionOk="0">
                  <a:moveTo>
                    <a:pt x="2022" y="1340"/>
                  </a:moveTo>
                  <a:lnTo>
                    <a:pt x="2022" y="1340"/>
                  </a:lnTo>
                  <a:lnTo>
                    <a:pt x="1924" y="1413"/>
                  </a:lnTo>
                  <a:lnTo>
                    <a:pt x="1827" y="1486"/>
                  </a:lnTo>
                  <a:lnTo>
                    <a:pt x="1729" y="1511"/>
                  </a:lnTo>
                  <a:lnTo>
                    <a:pt x="1632" y="1535"/>
                  </a:lnTo>
                  <a:lnTo>
                    <a:pt x="1632" y="1535"/>
                  </a:lnTo>
                  <a:lnTo>
                    <a:pt x="1559" y="1535"/>
                  </a:lnTo>
                  <a:lnTo>
                    <a:pt x="1461" y="1584"/>
                  </a:lnTo>
                  <a:lnTo>
                    <a:pt x="1340" y="1657"/>
                  </a:lnTo>
                  <a:lnTo>
                    <a:pt x="1267" y="1730"/>
                  </a:lnTo>
                  <a:lnTo>
                    <a:pt x="1267" y="1730"/>
                  </a:lnTo>
                  <a:lnTo>
                    <a:pt x="1169" y="1803"/>
                  </a:lnTo>
                  <a:lnTo>
                    <a:pt x="1072" y="1852"/>
                  </a:lnTo>
                  <a:lnTo>
                    <a:pt x="974" y="1900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79" y="1900"/>
                  </a:lnTo>
                  <a:lnTo>
                    <a:pt x="682" y="1852"/>
                  </a:lnTo>
                  <a:lnTo>
                    <a:pt x="585" y="1803"/>
                  </a:lnTo>
                  <a:lnTo>
                    <a:pt x="512" y="1730"/>
                  </a:lnTo>
                  <a:lnTo>
                    <a:pt x="512" y="1730"/>
                  </a:lnTo>
                  <a:lnTo>
                    <a:pt x="438" y="1633"/>
                  </a:lnTo>
                  <a:lnTo>
                    <a:pt x="414" y="1535"/>
                  </a:lnTo>
                  <a:lnTo>
                    <a:pt x="438" y="1438"/>
                  </a:lnTo>
                  <a:lnTo>
                    <a:pt x="512" y="1340"/>
                  </a:lnTo>
                  <a:lnTo>
                    <a:pt x="512" y="1340"/>
                  </a:lnTo>
                  <a:lnTo>
                    <a:pt x="585" y="1243"/>
                  </a:lnTo>
                  <a:lnTo>
                    <a:pt x="633" y="1145"/>
                  </a:lnTo>
                  <a:lnTo>
                    <a:pt x="682" y="1048"/>
                  </a:lnTo>
                  <a:lnTo>
                    <a:pt x="682" y="951"/>
                  </a:lnTo>
                  <a:lnTo>
                    <a:pt x="682" y="951"/>
                  </a:lnTo>
                  <a:lnTo>
                    <a:pt x="658" y="804"/>
                  </a:lnTo>
                  <a:lnTo>
                    <a:pt x="633" y="731"/>
                  </a:lnTo>
                  <a:lnTo>
                    <a:pt x="585" y="683"/>
                  </a:lnTo>
                  <a:lnTo>
                    <a:pt x="585" y="683"/>
                  </a:lnTo>
                  <a:lnTo>
                    <a:pt x="536" y="634"/>
                  </a:lnTo>
                  <a:lnTo>
                    <a:pt x="463" y="610"/>
                  </a:lnTo>
                  <a:lnTo>
                    <a:pt x="317" y="585"/>
                  </a:lnTo>
                  <a:lnTo>
                    <a:pt x="317" y="585"/>
                  </a:lnTo>
                  <a:lnTo>
                    <a:pt x="146" y="561"/>
                  </a:lnTo>
                  <a:lnTo>
                    <a:pt x="73" y="512"/>
                  </a:lnTo>
                  <a:lnTo>
                    <a:pt x="24" y="488"/>
                  </a:lnTo>
                  <a:lnTo>
                    <a:pt x="24" y="488"/>
                  </a:lnTo>
                  <a:lnTo>
                    <a:pt x="0" y="439"/>
                  </a:lnTo>
                  <a:lnTo>
                    <a:pt x="24" y="366"/>
                  </a:lnTo>
                  <a:lnTo>
                    <a:pt x="49" y="293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71" y="171"/>
                  </a:lnTo>
                  <a:lnTo>
                    <a:pt x="268" y="123"/>
                  </a:lnTo>
                  <a:lnTo>
                    <a:pt x="512" y="74"/>
                  </a:lnTo>
                  <a:lnTo>
                    <a:pt x="804" y="25"/>
                  </a:lnTo>
                  <a:lnTo>
                    <a:pt x="1145" y="1"/>
                  </a:lnTo>
                  <a:lnTo>
                    <a:pt x="2509" y="1"/>
                  </a:lnTo>
                  <a:lnTo>
                    <a:pt x="2509" y="1"/>
                  </a:lnTo>
                  <a:lnTo>
                    <a:pt x="2850" y="25"/>
                  </a:lnTo>
                  <a:lnTo>
                    <a:pt x="3142" y="49"/>
                  </a:lnTo>
                  <a:lnTo>
                    <a:pt x="3337" y="74"/>
                  </a:lnTo>
                  <a:lnTo>
                    <a:pt x="3434" y="98"/>
                  </a:lnTo>
                  <a:lnTo>
                    <a:pt x="3434" y="98"/>
                  </a:lnTo>
                  <a:lnTo>
                    <a:pt x="3458" y="123"/>
                  </a:lnTo>
                  <a:lnTo>
                    <a:pt x="3434" y="171"/>
                  </a:lnTo>
                  <a:lnTo>
                    <a:pt x="3361" y="317"/>
                  </a:lnTo>
                  <a:lnTo>
                    <a:pt x="3239" y="488"/>
                  </a:lnTo>
                  <a:lnTo>
                    <a:pt x="3069" y="683"/>
                  </a:lnTo>
                  <a:lnTo>
                    <a:pt x="3069" y="683"/>
                  </a:lnTo>
                  <a:lnTo>
                    <a:pt x="2874" y="853"/>
                  </a:lnTo>
                  <a:lnTo>
                    <a:pt x="2679" y="999"/>
                  </a:lnTo>
                  <a:lnTo>
                    <a:pt x="2509" y="1121"/>
                  </a:lnTo>
                  <a:lnTo>
                    <a:pt x="2411" y="1145"/>
                  </a:lnTo>
                  <a:lnTo>
                    <a:pt x="2411" y="1145"/>
                  </a:lnTo>
                  <a:lnTo>
                    <a:pt x="2314" y="1170"/>
                  </a:lnTo>
                  <a:lnTo>
                    <a:pt x="2216" y="1194"/>
                  </a:lnTo>
                  <a:lnTo>
                    <a:pt x="2119" y="1267"/>
                  </a:lnTo>
                  <a:lnTo>
                    <a:pt x="2022" y="1340"/>
                  </a:lnTo>
                  <a:lnTo>
                    <a:pt x="2022" y="1340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7"/>
            <p:cNvSpPr/>
            <p:nvPr/>
          </p:nvSpPr>
          <p:spPr>
            <a:xfrm>
              <a:off x="6357500" y="3940075"/>
              <a:ext cx="18900" cy="34725"/>
            </a:xfrm>
            <a:custGeom>
              <a:avLst/>
              <a:gdLst/>
              <a:ahLst/>
              <a:cxnLst/>
              <a:rect l="l" t="t" r="r" b="b"/>
              <a:pathLst>
                <a:path w="756" h="1389" fill="none" extrusionOk="0">
                  <a:moveTo>
                    <a:pt x="585" y="682"/>
                  </a:moveTo>
                  <a:lnTo>
                    <a:pt x="585" y="682"/>
                  </a:lnTo>
                  <a:lnTo>
                    <a:pt x="512" y="779"/>
                  </a:lnTo>
                  <a:lnTo>
                    <a:pt x="439" y="877"/>
                  </a:lnTo>
                  <a:lnTo>
                    <a:pt x="390" y="974"/>
                  </a:lnTo>
                  <a:lnTo>
                    <a:pt x="390" y="1072"/>
                  </a:lnTo>
                  <a:lnTo>
                    <a:pt x="390" y="1072"/>
                  </a:lnTo>
                  <a:lnTo>
                    <a:pt x="366" y="1218"/>
                  </a:lnTo>
                  <a:lnTo>
                    <a:pt x="317" y="1291"/>
                  </a:lnTo>
                  <a:lnTo>
                    <a:pt x="293" y="1364"/>
                  </a:lnTo>
                  <a:lnTo>
                    <a:pt x="293" y="1364"/>
                  </a:lnTo>
                  <a:lnTo>
                    <a:pt x="244" y="1388"/>
                  </a:lnTo>
                  <a:lnTo>
                    <a:pt x="195" y="1388"/>
                  </a:lnTo>
                  <a:lnTo>
                    <a:pt x="147" y="1388"/>
                  </a:lnTo>
                  <a:lnTo>
                    <a:pt x="98" y="1364"/>
                  </a:lnTo>
                  <a:lnTo>
                    <a:pt x="98" y="1364"/>
                  </a:lnTo>
                  <a:lnTo>
                    <a:pt x="74" y="1291"/>
                  </a:lnTo>
                  <a:lnTo>
                    <a:pt x="25" y="1169"/>
                  </a:lnTo>
                  <a:lnTo>
                    <a:pt x="25" y="1023"/>
                  </a:lnTo>
                  <a:lnTo>
                    <a:pt x="1" y="877"/>
                  </a:lnTo>
                  <a:lnTo>
                    <a:pt x="1" y="877"/>
                  </a:lnTo>
                  <a:lnTo>
                    <a:pt x="25" y="706"/>
                  </a:lnTo>
                  <a:lnTo>
                    <a:pt x="98" y="536"/>
                  </a:lnTo>
                  <a:lnTo>
                    <a:pt x="171" y="365"/>
                  </a:lnTo>
                  <a:lnTo>
                    <a:pt x="293" y="219"/>
                  </a:lnTo>
                  <a:lnTo>
                    <a:pt x="293" y="219"/>
                  </a:lnTo>
                  <a:lnTo>
                    <a:pt x="415" y="122"/>
                  </a:lnTo>
                  <a:lnTo>
                    <a:pt x="512" y="49"/>
                  </a:lnTo>
                  <a:lnTo>
                    <a:pt x="609" y="0"/>
                  </a:lnTo>
                  <a:lnTo>
                    <a:pt x="682" y="24"/>
                  </a:lnTo>
                  <a:lnTo>
                    <a:pt x="682" y="24"/>
                  </a:lnTo>
                  <a:lnTo>
                    <a:pt x="707" y="73"/>
                  </a:lnTo>
                  <a:lnTo>
                    <a:pt x="731" y="146"/>
                  </a:lnTo>
                  <a:lnTo>
                    <a:pt x="756" y="317"/>
                  </a:lnTo>
                  <a:lnTo>
                    <a:pt x="756" y="317"/>
                  </a:lnTo>
                  <a:lnTo>
                    <a:pt x="756" y="390"/>
                  </a:lnTo>
                  <a:lnTo>
                    <a:pt x="707" y="487"/>
                  </a:lnTo>
                  <a:lnTo>
                    <a:pt x="658" y="609"/>
                  </a:lnTo>
                  <a:lnTo>
                    <a:pt x="585" y="682"/>
                  </a:lnTo>
                  <a:lnTo>
                    <a:pt x="585" y="682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7"/>
            <p:cNvSpPr/>
            <p:nvPr/>
          </p:nvSpPr>
          <p:spPr>
            <a:xfrm>
              <a:off x="6202850" y="3720875"/>
              <a:ext cx="204000" cy="278875"/>
            </a:xfrm>
            <a:custGeom>
              <a:avLst/>
              <a:gdLst/>
              <a:ahLst/>
              <a:cxnLst/>
              <a:rect l="l" t="t" r="r" b="b"/>
              <a:pathLst>
                <a:path w="8160" h="11155" fill="none" extrusionOk="0">
                  <a:moveTo>
                    <a:pt x="8159" y="4774"/>
                  </a:moveTo>
                  <a:lnTo>
                    <a:pt x="8159" y="4774"/>
                  </a:lnTo>
                  <a:lnTo>
                    <a:pt x="7599" y="4701"/>
                  </a:lnTo>
                  <a:lnTo>
                    <a:pt x="7283" y="4652"/>
                  </a:lnTo>
                  <a:lnTo>
                    <a:pt x="7136" y="4603"/>
                  </a:lnTo>
                  <a:lnTo>
                    <a:pt x="7136" y="4603"/>
                  </a:lnTo>
                  <a:lnTo>
                    <a:pt x="7088" y="4579"/>
                  </a:lnTo>
                  <a:lnTo>
                    <a:pt x="7015" y="4555"/>
                  </a:lnTo>
                  <a:lnTo>
                    <a:pt x="6844" y="4530"/>
                  </a:lnTo>
                  <a:lnTo>
                    <a:pt x="6844" y="4530"/>
                  </a:lnTo>
                  <a:lnTo>
                    <a:pt x="6747" y="4506"/>
                  </a:lnTo>
                  <a:lnTo>
                    <a:pt x="6649" y="4457"/>
                  </a:lnTo>
                  <a:lnTo>
                    <a:pt x="6552" y="4409"/>
                  </a:lnTo>
                  <a:lnTo>
                    <a:pt x="6454" y="4336"/>
                  </a:lnTo>
                  <a:lnTo>
                    <a:pt x="6454" y="4336"/>
                  </a:lnTo>
                  <a:lnTo>
                    <a:pt x="6381" y="4262"/>
                  </a:lnTo>
                  <a:lnTo>
                    <a:pt x="6308" y="4214"/>
                  </a:lnTo>
                  <a:lnTo>
                    <a:pt x="6235" y="4214"/>
                  </a:lnTo>
                  <a:lnTo>
                    <a:pt x="6187" y="4238"/>
                  </a:lnTo>
                  <a:lnTo>
                    <a:pt x="6187" y="4238"/>
                  </a:lnTo>
                  <a:lnTo>
                    <a:pt x="6162" y="4287"/>
                  </a:lnTo>
                  <a:lnTo>
                    <a:pt x="6162" y="4360"/>
                  </a:lnTo>
                  <a:lnTo>
                    <a:pt x="6211" y="4433"/>
                  </a:lnTo>
                  <a:lnTo>
                    <a:pt x="6284" y="4530"/>
                  </a:lnTo>
                  <a:lnTo>
                    <a:pt x="6284" y="4530"/>
                  </a:lnTo>
                  <a:lnTo>
                    <a:pt x="6357" y="4603"/>
                  </a:lnTo>
                  <a:lnTo>
                    <a:pt x="6454" y="4652"/>
                  </a:lnTo>
                  <a:lnTo>
                    <a:pt x="6576" y="4701"/>
                  </a:lnTo>
                  <a:lnTo>
                    <a:pt x="6649" y="4701"/>
                  </a:lnTo>
                  <a:lnTo>
                    <a:pt x="6649" y="4701"/>
                  </a:lnTo>
                  <a:lnTo>
                    <a:pt x="6747" y="4725"/>
                  </a:lnTo>
                  <a:lnTo>
                    <a:pt x="6844" y="4774"/>
                  </a:lnTo>
                  <a:lnTo>
                    <a:pt x="6942" y="4823"/>
                  </a:lnTo>
                  <a:lnTo>
                    <a:pt x="7039" y="4896"/>
                  </a:lnTo>
                  <a:lnTo>
                    <a:pt x="7039" y="4896"/>
                  </a:lnTo>
                  <a:lnTo>
                    <a:pt x="7063" y="4944"/>
                  </a:lnTo>
                  <a:lnTo>
                    <a:pt x="7088" y="4993"/>
                  </a:lnTo>
                  <a:lnTo>
                    <a:pt x="7063" y="5139"/>
                  </a:lnTo>
                  <a:lnTo>
                    <a:pt x="6966" y="5310"/>
                  </a:lnTo>
                  <a:lnTo>
                    <a:pt x="6844" y="5480"/>
                  </a:lnTo>
                  <a:lnTo>
                    <a:pt x="6844" y="5480"/>
                  </a:lnTo>
                  <a:lnTo>
                    <a:pt x="6674" y="5626"/>
                  </a:lnTo>
                  <a:lnTo>
                    <a:pt x="6528" y="5748"/>
                  </a:lnTo>
                  <a:lnTo>
                    <a:pt x="6381" y="5821"/>
                  </a:lnTo>
                  <a:lnTo>
                    <a:pt x="6284" y="5846"/>
                  </a:lnTo>
                  <a:lnTo>
                    <a:pt x="6284" y="5846"/>
                  </a:lnTo>
                  <a:lnTo>
                    <a:pt x="6113" y="5870"/>
                  </a:lnTo>
                  <a:lnTo>
                    <a:pt x="6040" y="5894"/>
                  </a:lnTo>
                  <a:lnTo>
                    <a:pt x="5992" y="5943"/>
                  </a:lnTo>
                  <a:lnTo>
                    <a:pt x="5992" y="5943"/>
                  </a:lnTo>
                  <a:lnTo>
                    <a:pt x="5943" y="5967"/>
                  </a:lnTo>
                  <a:lnTo>
                    <a:pt x="5894" y="5992"/>
                  </a:lnTo>
                  <a:lnTo>
                    <a:pt x="5846" y="5967"/>
                  </a:lnTo>
                  <a:lnTo>
                    <a:pt x="5797" y="5943"/>
                  </a:lnTo>
                  <a:lnTo>
                    <a:pt x="5797" y="5943"/>
                  </a:lnTo>
                  <a:lnTo>
                    <a:pt x="5773" y="5894"/>
                  </a:lnTo>
                  <a:lnTo>
                    <a:pt x="5724" y="5821"/>
                  </a:lnTo>
                  <a:lnTo>
                    <a:pt x="5699" y="5651"/>
                  </a:lnTo>
                  <a:lnTo>
                    <a:pt x="5699" y="5651"/>
                  </a:lnTo>
                  <a:lnTo>
                    <a:pt x="5675" y="5553"/>
                  </a:lnTo>
                  <a:lnTo>
                    <a:pt x="5602" y="5407"/>
                  </a:lnTo>
                  <a:lnTo>
                    <a:pt x="5480" y="5261"/>
                  </a:lnTo>
                  <a:lnTo>
                    <a:pt x="5334" y="5091"/>
                  </a:lnTo>
                  <a:lnTo>
                    <a:pt x="5334" y="5091"/>
                  </a:lnTo>
                  <a:lnTo>
                    <a:pt x="5188" y="4920"/>
                  </a:lnTo>
                  <a:lnTo>
                    <a:pt x="5066" y="4774"/>
                  </a:lnTo>
                  <a:lnTo>
                    <a:pt x="4969" y="4628"/>
                  </a:lnTo>
                  <a:lnTo>
                    <a:pt x="4944" y="4530"/>
                  </a:lnTo>
                  <a:lnTo>
                    <a:pt x="4944" y="4530"/>
                  </a:lnTo>
                  <a:lnTo>
                    <a:pt x="4944" y="4457"/>
                  </a:lnTo>
                  <a:lnTo>
                    <a:pt x="4920" y="4409"/>
                  </a:lnTo>
                  <a:lnTo>
                    <a:pt x="4896" y="4409"/>
                  </a:lnTo>
                  <a:lnTo>
                    <a:pt x="4847" y="4433"/>
                  </a:lnTo>
                  <a:lnTo>
                    <a:pt x="4847" y="4433"/>
                  </a:lnTo>
                  <a:lnTo>
                    <a:pt x="4823" y="4482"/>
                  </a:lnTo>
                  <a:lnTo>
                    <a:pt x="4774" y="4555"/>
                  </a:lnTo>
                  <a:lnTo>
                    <a:pt x="4750" y="4701"/>
                  </a:lnTo>
                  <a:lnTo>
                    <a:pt x="4750" y="4701"/>
                  </a:lnTo>
                  <a:lnTo>
                    <a:pt x="4774" y="4798"/>
                  </a:lnTo>
                  <a:lnTo>
                    <a:pt x="4847" y="4920"/>
                  </a:lnTo>
                  <a:lnTo>
                    <a:pt x="4920" y="5066"/>
                  </a:lnTo>
                  <a:lnTo>
                    <a:pt x="5042" y="5188"/>
                  </a:lnTo>
                  <a:lnTo>
                    <a:pt x="5042" y="5188"/>
                  </a:lnTo>
                  <a:lnTo>
                    <a:pt x="5139" y="5310"/>
                  </a:lnTo>
                  <a:lnTo>
                    <a:pt x="5237" y="5431"/>
                  </a:lnTo>
                  <a:lnTo>
                    <a:pt x="5310" y="5553"/>
                  </a:lnTo>
                  <a:lnTo>
                    <a:pt x="5334" y="5651"/>
                  </a:lnTo>
                  <a:lnTo>
                    <a:pt x="5334" y="5651"/>
                  </a:lnTo>
                  <a:lnTo>
                    <a:pt x="5334" y="5748"/>
                  </a:lnTo>
                  <a:lnTo>
                    <a:pt x="5383" y="5846"/>
                  </a:lnTo>
                  <a:lnTo>
                    <a:pt x="5432" y="5943"/>
                  </a:lnTo>
                  <a:lnTo>
                    <a:pt x="5505" y="6040"/>
                  </a:lnTo>
                  <a:lnTo>
                    <a:pt x="5505" y="6040"/>
                  </a:lnTo>
                  <a:lnTo>
                    <a:pt x="5626" y="6113"/>
                  </a:lnTo>
                  <a:lnTo>
                    <a:pt x="5773" y="6162"/>
                  </a:lnTo>
                  <a:lnTo>
                    <a:pt x="5919" y="6211"/>
                  </a:lnTo>
                  <a:lnTo>
                    <a:pt x="6089" y="6235"/>
                  </a:lnTo>
                  <a:lnTo>
                    <a:pt x="6089" y="6235"/>
                  </a:lnTo>
                  <a:lnTo>
                    <a:pt x="6235" y="6235"/>
                  </a:lnTo>
                  <a:lnTo>
                    <a:pt x="6357" y="6284"/>
                  </a:lnTo>
                  <a:lnTo>
                    <a:pt x="6430" y="6333"/>
                  </a:lnTo>
                  <a:lnTo>
                    <a:pt x="6454" y="6381"/>
                  </a:lnTo>
                  <a:lnTo>
                    <a:pt x="6454" y="6430"/>
                  </a:lnTo>
                  <a:lnTo>
                    <a:pt x="6454" y="6430"/>
                  </a:lnTo>
                  <a:lnTo>
                    <a:pt x="6430" y="6527"/>
                  </a:lnTo>
                  <a:lnTo>
                    <a:pt x="6308" y="6722"/>
                  </a:lnTo>
                  <a:lnTo>
                    <a:pt x="6113" y="6941"/>
                  </a:lnTo>
                  <a:lnTo>
                    <a:pt x="5894" y="7185"/>
                  </a:lnTo>
                  <a:lnTo>
                    <a:pt x="5894" y="7185"/>
                  </a:lnTo>
                  <a:lnTo>
                    <a:pt x="5675" y="7429"/>
                  </a:lnTo>
                  <a:lnTo>
                    <a:pt x="5505" y="7696"/>
                  </a:lnTo>
                  <a:lnTo>
                    <a:pt x="5358" y="7940"/>
                  </a:lnTo>
                  <a:lnTo>
                    <a:pt x="5334" y="8037"/>
                  </a:lnTo>
                  <a:lnTo>
                    <a:pt x="5334" y="8135"/>
                  </a:lnTo>
                  <a:lnTo>
                    <a:pt x="5334" y="8135"/>
                  </a:lnTo>
                  <a:lnTo>
                    <a:pt x="5334" y="8281"/>
                  </a:lnTo>
                  <a:lnTo>
                    <a:pt x="5358" y="8427"/>
                  </a:lnTo>
                  <a:lnTo>
                    <a:pt x="5383" y="8525"/>
                  </a:lnTo>
                  <a:lnTo>
                    <a:pt x="5432" y="8598"/>
                  </a:lnTo>
                  <a:lnTo>
                    <a:pt x="5432" y="8598"/>
                  </a:lnTo>
                  <a:lnTo>
                    <a:pt x="5456" y="8646"/>
                  </a:lnTo>
                  <a:lnTo>
                    <a:pt x="5480" y="8719"/>
                  </a:lnTo>
                  <a:lnTo>
                    <a:pt x="5505" y="8890"/>
                  </a:lnTo>
                  <a:lnTo>
                    <a:pt x="5505" y="8890"/>
                  </a:lnTo>
                  <a:lnTo>
                    <a:pt x="5480" y="8987"/>
                  </a:lnTo>
                  <a:lnTo>
                    <a:pt x="5383" y="9158"/>
                  </a:lnTo>
                  <a:lnTo>
                    <a:pt x="5237" y="9353"/>
                  </a:lnTo>
                  <a:lnTo>
                    <a:pt x="5042" y="9547"/>
                  </a:lnTo>
                  <a:lnTo>
                    <a:pt x="5042" y="9547"/>
                  </a:lnTo>
                  <a:lnTo>
                    <a:pt x="4847" y="9742"/>
                  </a:lnTo>
                  <a:lnTo>
                    <a:pt x="4701" y="9937"/>
                  </a:lnTo>
                  <a:lnTo>
                    <a:pt x="4603" y="10108"/>
                  </a:lnTo>
                  <a:lnTo>
                    <a:pt x="4555" y="10205"/>
                  </a:lnTo>
                  <a:lnTo>
                    <a:pt x="4555" y="10205"/>
                  </a:lnTo>
                  <a:lnTo>
                    <a:pt x="4530" y="10327"/>
                  </a:lnTo>
                  <a:lnTo>
                    <a:pt x="4457" y="10473"/>
                  </a:lnTo>
                  <a:lnTo>
                    <a:pt x="4336" y="10619"/>
                  </a:lnTo>
                  <a:lnTo>
                    <a:pt x="4189" y="10790"/>
                  </a:lnTo>
                  <a:lnTo>
                    <a:pt x="4189" y="10790"/>
                  </a:lnTo>
                  <a:lnTo>
                    <a:pt x="4019" y="10936"/>
                  </a:lnTo>
                  <a:lnTo>
                    <a:pt x="3873" y="11057"/>
                  </a:lnTo>
                  <a:lnTo>
                    <a:pt x="3727" y="11131"/>
                  </a:lnTo>
                  <a:lnTo>
                    <a:pt x="3605" y="11155"/>
                  </a:lnTo>
                  <a:lnTo>
                    <a:pt x="3605" y="11155"/>
                  </a:lnTo>
                  <a:lnTo>
                    <a:pt x="3532" y="11155"/>
                  </a:lnTo>
                  <a:lnTo>
                    <a:pt x="3434" y="11106"/>
                  </a:lnTo>
                  <a:lnTo>
                    <a:pt x="3337" y="11057"/>
                  </a:lnTo>
                  <a:lnTo>
                    <a:pt x="3240" y="10984"/>
                  </a:lnTo>
                  <a:lnTo>
                    <a:pt x="3240" y="10984"/>
                  </a:lnTo>
                  <a:lnTo>
                    <a:pt x="3167" y="10887"/>
                  </a:lnTo>
                  <a:lnTo>
                    <a:pt x="3093" y="10790"/>
                  </a:lnTo>
                  <a:lnTo>
                    <a:pt x="3069" y="10692"/>
                  </a:lnTo>
                  <a:lnTo>
                    <a:pt x="3045" y="10595"/>
                  </a:lnTo>
                  <a:lnTo>
                    <a:pt x="3045" y="10595"/>
                  </a:lnTo>
                  <a:lnTo>
                    <a:pt x="3020" y="10424"/>
                  </a:lnTo>
                  <a:lnTo>
                    <a:pt x="2996" y="10351"/>
                  </a:lnTo>
                  <a:lnTo>
                    <a:pt x="2947" y="10302"/>
                  </a:lnTo>
                  <a:lnTo>
                    <a:pt x="2947" y="10302"/>
                  </a:lnTo>
                  <a:lnTo>
                    <a:pt x="2923" y="10254"/>
                  </a:lnTo>
                  <a:lnTo>
                    <a:pt x="2874" y="10181"/>
                  </a:lnTo>
                  <a:lnTo>
                    <a:pt x="2850" y="10035"/>
                  </a:lnTo>
                  <a:lnTo>
                    <a:pt x="2850" y="10035"/>
                  </a:lnTo>
                  <a:lnTo>
                    <a:pt x="2826" y="9864"/>
                  </a:lnTo>
                  <a:lnTo>
                    <a:pt x="2801" y="9791"/>
                  </a:lnTo>
                  <a:lnTo>
                    <a:pt x="2752" y="9742"/>
                  </a:lnTo>
                  <a:lnTo>
                    <a:pt x="2752" y="9742"/>
                  </a:lnTo>
                  <a:lnTo>
                    <a:pt x="2728" y="9669"/>
                  </a:lnTo>
                  <a:lnTo>
                    <a:pt x="2704" y="9572"/>
                  </a:lnTo>
                  <a:lnTo>
                    <a:pt x="2679" y="9426"/>
                  </a:lnTo>
                  <a:lnTo>
                    <a:pt x="2655" y="9255"/>
                  </a:lnTo>
                  <a:lnTo>
                    <a:pt x="2655" y="9255"/>
                  </a:lnTo>
                  <a:lnTo>
                    <a:pt x="2679" y="9109"/>
                  </a:lnTo>
                  <a:lnTo>
                    <a:pt x="2704" y="8963"/>
                  </a:lnTo>
                  <a:lnTo>
                    <a:pt x="2728" y="8866"/>
                  </a:lnTo>
                  <a:lnTo>
                    <a:pt x="2752" y="8792"/>
                  </a:lnTo>
                  <a:lnTo>
                    <a:pt x="2752" y="8792"/>
                  </a:lnTo>
                  <a:lnTo>
                    <a:pt x="2801" y="8744"/>
                  </a:lnTo>
                  <a:lnTo>
                    <a:pt x="2826" y="8671"/>
                  </a:lnTo>
                  <a:lnTo>
                    <a:pt x="2850" y="8500"/>
                  </a:lnTo>
                  <a:lnTo>
                    <a:pt x="2850" y="8500"/>
                  </a:lnTo>
                  <a:lnTo>
                    <a:pt x="2826" y="8403"/>
                  </a:lnTo>
                  <a:lnTo>
                    <a:pt x="2777" y="8281"/>
                  </a:lnTo>
                  <a:lnTo>
                    <a:pt x="2679" y="8159"/>
                  </a:lnTo>
                  <a:lnTo>
                    <a:pt x="2582" y="8037"/>
                  </a:lnTo>
                  <a:lnTo>
                    <a:pt x="2582" y="8037"/>
                  </a:lnTo>
                  <a:lnTo>
                    <a:pt x="2460" y="7891"/>
                  </a:lnTo>
                  <a:lnTo>
                    <a:pt x="2363" y="7721"/>
                  </a:lnTo>
                  <a:lnTo>
                    <a:pt x="2314" y="7526"/>
                  </a:lnTo>
                  <a:lnTo>
                    <a:pt x="2290" y="7356"/>
                  </a:lnTo>
                  <a:lnTo>
                    <a:pt x="2290" y="7356"/>
                  </a:lnTo>
                  <a:lnTo>
                    <a:pt x="2290" y="7209"/>
                  </a:lnTo>
                  <a:lnTo>
                    <a:pt x="2265" y="7063"/>
                  </a:lnTo>
                  <a:lnTo>
                    <a:pt x="2217" y="6966"/>
                  </a:lnTo>
                  <a:lnTo>
                    <a:pt x="2192" y="6893"/>
                  </a:lnTo>
                  <a:lnTo>
                    <a:pt x="2192" y="6893"/>
                  </a:lnTo>
                  <a:lnTo>
                    <a:pt x="2144" y="6844"/>
                  </a:lnTo>
                  <a:lnTo>
                    <a:pt x="2071" y="6820"/>
                  </a:lnTo>
                  <a:lnTo>
                    <a:pt x="1900" y="6795"/>
                  </a:lnTo>
                  <a:lnTo>
                    <a:pt x="1900" y="6795"/>
                  </a:lnTo>
                  <a:lnTo>
                    <a:pt x="1754" y="6820"/>
                  </a:lnTo>
                  <a:lnTo>
                    <a:pt x="1681" y="6844"/>
                  </a:lnTo>
                  <a:lnTo>
                    <a:pt x="1632" y="6893"/>
                  </a:lnTo>
                  <a:lnTo>
                    <a:pt x="1632" y="6893"/>
                  </a:lnTo>
                  <a:lnTo>
                    <a:pt x="1559" y="6941"/>
                  </a:lnTo>
                  <a:lnTo>
                    <a:pt x="1437" y="6966"/>
                  </a:lnTo>
                  <a:lnTo>
                    <a:pt x="1291" y="6990"/>
                  </a:lnTo>
                  <a:lnTo>
                    <a:pt x="1145" y="6990"/>
                  </a:lnTo>
                  <a:lnTo>
                    <a:pt x="1145" y="6990"/>
                  </a:lnTo>
                  <a:lnTo>
                    <a:pt x="975" y="6966"/>
                  </a:lnTo>
                  <a:lnTo>
                    <a:pt x="780" y="6868"/>
                  </a:lnTo>
                  <a:lnTo>
                    <a:pt x="561" y="6747"/>
                  </a:lnTo>
                  <a:lnTo>
                    <a:pt x="390" y="6601"/>
                  </a:lnTo>
                  <a:lnTo>
                    <a:pt x="390" y="6601"/>
                  </a:lnTo>
                  <a:lnTo>
                    <a:pt x="317" y="6527"/>
                  </a:lnTo>
                  <a:lnTo>
                    <a:pt x="244" y="6406"/>
                  </a:lnTo>
                  <a:lnTo>
                    <a:pt x="122" y="6113"/>
                  </a:lnTo>
                  <a:lnTo>
                    <a:pt x="49" y="5797"/>
                  </a:lnTo>
                  <a:lnTo>
                    <a:pt x="0" y="5480"/>
                  </a:lnTo>
                  <a:lnTo>
                    <a:pt x="0" y="5480"/>
                  </a:lnTo>
                  <a:lnTo>
                    <a:pt x="25" y="5310"/>
                  </a:lnTo>
                  <a:lnTo>
                    <a:pt x="49" y="5139"/>
                  </a:lnTo>
                  <a:lnTo>
                    <a:pt x="147" y="4798"/>
                  </a:lnTo>
                  <a:lnTo>
                    <a:pt x="220" y="4628"/>
                  </a:lnTo>
                  <a:lnTo>
                    <a:pt x="293" y="4482"/>
                  </a:lnTo>
                  <a:lnTo>
                    <a:pt x="390" y="4336"/>
                  </a:lnTo>
                  <a:lnTo>
                    <a:pt x="487" y="4238"/>
                  </a:lnTo>
                  <a:lnTo>
                    <a:pt x="487" y="4238"/>
                  </a:lnTo>
                  <a:lnTo>
                    <a:pt x="682" y="4043"/>
                  </a:lnTo>
                  <a:lnTo>
                    <a:pt x="877" y="3897"/>
                  </a:lnTo>
                  <a:lnTo>
                    <a:pt x="1048" y="3800"/>
                  </a:lnTo>
                  <a:lnTo>
                    <a:pt x="1145" y="3751"/>
                  </a:lnTo>
                  <a:lnTo>
                    <a:pt x="1145" y="3751"/>
                  </a:lnTo>
                  <a:lnTo>
                    <a:pt x="1316" y="3727"/>
                  </a:lnTo>
                  <a:lnTo>
                    <a:pt x="1389" y="3702"/>
                  </a:lnTo>
                  <a:lnTo>
                    <a:pt x="1437" y="3654"/>
                  </a:lnTo>
                  <a:lnTo>
                    <a:pt x="1437" y="3654"/>
                  </a:lnTo>
                  <a:lnTo>
                    <a:pt x="1510" y="3629"/>
                  </a:lnTo>
                  <a:lnTo>
                    <a:pt x="1608" y="3605"/>
                  </a:lnTo>
                  <a:lnTo>
                    <a:pt x="1754" y="3581"/>
                  </a:lnTo>
                  <a:lnTo>
                    <a:pt x="1900" y="3581"/>
                  </a:lnTo>
                  <a:lnTo>
                    <a:pt x="1900" y="3581"/>
                  </a:lnTo>
                  <a:lnTo>
                    <a:pt x="2071" y="3581"/>
                  </a:lnTo>
                  <a:lnTo>
                    <a:pt x="2241" y="3629"/>
                  </a:lnTo>
                  <a:lnTo>
                    <a:pt x="2363" y="3678"/>
                  </a:lnTo>
                  <a:lnTo>
                    <a:pt x="2485" y="3751"/>
                  </a:lnTo>
                  <a:lnTo>
                    <a:pt x="2485" y="3751"/>
                  </a:lnTo>
                  <a:lnTo>
                    <a:pt x="2558" y="3824"/>
                  </a:lnTo>
                  <a:lnTo>
                    <a:pt x="2655" y="3897"/>
                  </a:lnTo>
                  <a:lnTo>
                    <a:pt x="2777" y="3946"/>
                  </a:lnTo>
                  <a:lnTo>
                    <a:pt x="2850" y="3946"/>
                  </a:lnTo>
                  <a:lnTo>
                    <a:pt x="2850" y="3946"/>
                  </a:lnTo>
                  <a:lnTo>
                    <a:pt x="3020" y="3970"/>
                  </a:lnTo>
                  <a:lnTo>
                    <a:pt x="3093" y="4019"/>
                  </a:lnTo>
                  <a:lnTo>
                    <a:pt x="3142" y="4043"/>
                  </a:lnTo>
                  <a:lnTo>
                    <a:pt x="3142" y="4043"/>
                  </a:lnTo>
                  <a:lnTo>
                    <a:pt x="3191" y="4068"/>
                  </a:lnTo>
                  <a:lnTo>
                    <a:pt x="3240" y="4092"/>
                  </a:lnTo>
                  <a:lnTo>
                    <a:pt x="3288" y="4068"/>
                  </a:lnTo>
                  <a:lnTo>
                    <a:pt x="3337" y="4043"/>
                  </a:lnTo>
                  <a:lnTo>
                    <a:pt x="3337" y="4043"/>
                  </a:lnTo>
                  <a:lnTo>
                    <a:pt x="3386" y="4019"/>
                  </a:lnTo>
                  <a:lnTo>
                    <a:pt x="3459" y="3970"/>
                  </a:lnTo>
                  <a:lnTo>
                    <a:pt x="3605" y="3946"/>
                  </a:lnTo>
                  <a:lnTo>
                    <a:pt x="3605" y="3946"/>
                  </a:lnTo>
                  <a:lnTo>
                    <a:pt x="3775" y="3970"/>
                  </a:lnTo>
                  <a:lnTo>
                    <a:pt x="3848" y="4019"/>
                  </a:lnTo>
                  <a:lnTo>
                    <a:pt x="3897" y="4043"/>
                  </a:lnTo>
                  <a:lnTo>
                    <a:pt x="3897" y="4043"/>
                  </a:lnTo>
                  <a:lnTo>
                    <a:pt x="3970" y="4092"/>
                  </a:lnTo>
                  <a:lnTo>
                    <a:pt x="4068" y="4116"/>
                  </a:lnTo>
                  <a:lnTo>
                    <a:pt x="4214" y="4141"/>
                  </a:lnTo>
                  <a:lnTo>
                    <a:pt x="4384" y="4141"/>
                  </a:lnTo>
                  <a:lnTo>
                    <a:pt x="4384" y="4141"/>
                  </a:lnTo>
                  <a:lnTo>
                    <a:pt x="4530" y="4141"/>
                  </a:lnTo>
                  <a:lnTo>
                    <a:pt x="4677" y="4116"/>
                  </a:lnTo>
                  <a:lnTo>
                    <a:pt x="4774" y="4092"/>
                  </a:lnTo>
                  <a:lnTo>
                    <a:pt x="4847" y="4043"/>
                  </a:lnTo>
                  <a:lnTo>
                    <a:pt x="4847" y="4043"/>
                  </a:lnTo>
                  <a:lnTo>
                    <a:pt x="4896" y="3995"/>
                  </a:lnTo>
                  <a:lnTo>
                    <a:pt x="4920" y="3921"/>
                  </a:lnTo>
                  <a:lnTo>
                    <a:pt x="4944" y="3751"/>
                  </a:lnTo>
                  <a:lnTo>
                    <a:pt x="4944" y="3751"/>
                  </a:lnTo>
                  <a:lnTo>
                    <a:pt x="4944" y="3727"/>
                  </a:lnTo>
                  <a:lnTo>
                    <a:pt x="4920" y="3678"/>
                  </a:lnTo>
                  <a:lnTo>
                    <a:pt x="4823" y="3629"/>
                  </a:lnTo>
                  <a:lnTo>
                    <a:pt x="4701" y="3581"/>
                  </a:lnTo>
                  <a:lnTo>
                    <a:pt x="4555" y="3581"/>
                  </a:lnTo>
                  <a:lnTo>
                    <a:pt x="4555" y="3581"/>
                  </a:lnTo>
                  <a:lnTo>
                    <a:pt x="4409" y="3556"/>
                  </a:lnTo>
                  <a:lnTo>
                    <a:pt x="4238" y="3507"/>
                  </a:lnTo>
                  <a:lnTo>
                    <a:pt x="4092" y="3459"/>
                  </a:lnTo>
                  <a:lnTo>
                    <a:pt x="3995" y="3386"/>
                  </a:lnTo>
                  <a:lnTo>
                    <a:pt x="3995" y="3386"/>
                  </a:lnTo>
                  <a:lnTo>
                    <a:pt x="3897" y="3313"/>
                  </a:lnTo>
                  <a:lnTo>
                    <a:pt x="3800" y="3240"/>
                  </a:lnTo>
                  <a:lnTo>
                    <a:pt x="3702" y="3215"/>
                  </a:lnTo>
                  <a:lnTo>
                    <a:pt x="3605" y="3191"/>
                  </a:lnTo>
                  <a:lnTo>
                    <a:pt x="3605" y="3191"/>
                  </a:lnTo>
                  <a:lnTo>
                    <a:pt x="3532" y="3166"/>
                  </a:lnTo>
                  <a:lnTo>
                    <a:pt x="3434" y="3142"/>
                  </a:lnTo>
                  <a:lnTo>
                    <a:pt x="3337" y="3069"/>
                  </a:lnTo>
                  <a:lnTo>
                    <a:pt x="3240" y="2996"/>
                  </a:lnTo>
                  <a:lnTo>
                    <a:pt x="3240" y="2996"/>
                  </a:lnTo>
                  <a:lnTo>
                    <a:pt x="3167" y="2923"/>
                  </a:lnTo>
                  <a:lnTo>
                    <a:pt x="3069" y="2899"/>
                  </a:lnTo>
                  <a:lnTo>
                    <a:pt x="2996" y="2874"/>
                  </a:lnTo>
                  <a:lnTo>
                    <a:pt x="2947" y="2899"/>
                  </a:lnTo>
                  <a:lnTo>
                    <a:pt x="2947" y="2899"/>
                  </a:lnTo>
                  <a:lnTo>
                    <a:pt x="2899" y="2923"/>
                  </a:lnTo>
                  <a:lnTo>
                    <a:pt x="2826" y="2923"/>
                  </a:lnTo>
                  <a:lnTo>
                    <a:pt x="2752" y="2874"/>
                  </a:lnTo>
                  <a:lnTo>
                    <a:pt x="2655" y="2801"/>
                  </a:lnTo>
                  <a:lnTo>
                    <a:pt x="2655" y="2801"/>
                  </a:lnTo>
                  <a:lnTo>
                    <a:pt x="2582" y="2752"/>
                  </a:lnTo>
                  <a:lnTo>
                    <a:pt x="2509" y="2704"/>
                  </a:lnTo>
                  <a:lnTo>
                    <a:pt x="2436" y="2704"/>
                  </a:lnTo>
                  <a:lnTo>
                    <a:pt x="2387" y="2704"/>
                  </a:lnTo>
                  <a:lnTo>
                    <a:pt x="2387" y="2704"/>
                  </a:lnTo>
                  <a:lnTo>
                    <a:pt x="2338" y="2752"/>
                  </a:lnTo>
                  <a:lnTo>
                    <a:pt x="2265" y="2777"/>
                  </a:lnTo>
                  <a:lnTo>
                    <a:pt x="2095" y="2801"/>
                  </a:lnTo>
                  <a:lnTo>
                    <a:pt x="2095" y="2801"/>
                  </a:lnTo>
                  <a:lnTo>
                    <a:pt x="1997" y="2850"/>
                  </a:lnTo>
                  <a:lnTo>
                    <a:pt x="1851" y="2923"/>
                  </a:lnTo>
                  <a:lnTo>
                    <a:pt x="1681" y="3045"/>
                  </a:lnTo>
                  <a:lnTo>
                    <a:pt x="1535" y="3191"/>
                  </a:lnTo>
                  <a:lnTo>
                    <a:pt x="1535" y="3191"/>
                  </a:lnTo>
                  <a:lnTo>
                    <a:pt x="1364" y="3337"/>
                  </a:lnTo>
                  <a:lnTo>
                    <a:pt x="1194" y="3459"/>
                  </a:lnTo>
                  <a:lnTo>
                    <a:pt x="1072" y="3532"/>
                  </a:lnTo>
                  <a:lnTo>
                    <a:pt x="950" y="3581"/>
                  </a:lnTo>
                  <a:lnTo>
                    <a:pt x="950" y="3581"/>
                  </a:lnTo>
                  <a:lnTo>
                    <a:pt x="804" y="3532"/>
                  </a:lnTo>
                  <a:lnTo>
                    <a:pt x="731" y="3507"/>
                  </a:lnTo>
                  <a:lnTo>
                    <a:pt x="682" y="3483"/>
                  </a:lnTo>
                  <a:lnTo>
                    <a:pt x="682" y="3483"/>
                  </a:lnTo>
                  <a:lnTo>
                    <a:pt x="634" y="3434"/>
                  </a:lnTo>
                  <a:lnTo>
                    <a:pt x="609" y="3361"/>
                  </a:lnTo>
                  <a:lnTo>
                    <a:pt x="585" y="3191"/>
                  </a:lnTo>
                  <a:lnTo>
                    <a:pt x="585" y="3191"/>
                  </a:lnTo>
                  <a:lnTo>
                    <a:pt x="609" y="3020"/>
                  </a:lnTo>
                  <a:lnTo>
                    <a:pt x="634" y="2947"/>
                  </a:lnTo>
                  <a:lnTo>
                    <a:pt x="682" y="2899"/>
                  </a:lnTo>
                  <a:lnTo>
                    <a:pt x="682" y="2899"/>
                  </a:lnTo>
                  <a:lnTo>
                    <a:pt x="731" y="2874"/>
                  </a:lnTo>
                  <a:lnTo>
                    <a:pt x="853" y="2850"/>
                  </a:lnTo>
                  <a:lnTo>
                    <a:pt x="999" y="2826"/>
                  </a:lnTo>
                  <a:lnTo>
                    <a:pt x="1145" y="2801"/>
                  </a:lnTo>
                  <a:lnTo>
                    <a:pt x="1145" y="2801"/>
                  </a:lnTo>
                  <a:lnTo>
                    <a:pt x="1291" y="2801"/>
                  </a:lnTo>
                  <a:lnTo>
                    <a:pt x="1413" y="2752"/>
                  </a:lnTo>
                  <a:lnTo>
                    <a:pt x="1486" y="2704"/>
                  </a:lnTo>
                  <a:lnTo>
                    <a:pt x="1510" y="2655"/>
                  </a:lnTo>
                  <a:lnTo>
                    <a:pt x="1535" y="2631"/>
                  </a:lnTo>
                  <a:lnTo>
                    <a:pt x="1535" y="2631"/>
                  </a:lnTo>
                  <a:lnTo>
                    <a:pt x="1486" y="2460"/>
                  </a:lnTo>
                  <a:lnTo>
                    <a:pt x="1462" y="2387"/>
                  </a:lnTo>
                  <a:lnTo>
                    <a:pt x="1437" y="2338"/>
                  </a:lnTo>
                  <a:lnTo>
                    <a:pt x="1437" y="2338"/>
                  </a:lnTo>
                  <a:lnTo>
                    <a:pt x="1389" y="2290"/>
                  </a:lnTo>
                  <a:lnTo>
                    <a:pt x="1389" y="2241"/>
                  </a:lnTo>
                  <a:lnTo>
                    <a:pt x="1389" y="2192"/>
                  </a:lnTo>
                  <a:lnTo>
                    <a:pt x="1437" y="2144"/>
                  </a:lnTo>
                  <a:lnTo>
                    <a:pt x="1437" y="2144"/>
                  </a:lnTo>
                  <a:lnTo>
                    <a:pt x="1486" y="2119"/>
                  </a:lnTo>
                  <a:lnTo>
                    <a:pt x="1559" y="2070"/>
                  </a:lnTo>
                  <a:lnTo>
                    <a:pt x="1705" y="2046"/>
                  </a:lnTo>
                  <a:lnTo>
                    <a:pt x="1705" y="2046"/>
                  </a:lnTo>
                  <a:lnTo>
                    <a:pt x="1803" y="2046"/>
                  </a:lnTo>
                  <a:lnTo>
                    <a:pt x="1900" y="1997"/>
                  </a:lnTo>
                  <a:lnTo>
                    <a:pt x="1997" y="1924"/>
                  </a:lnTo>
                  <a:lnTo>
                    <a:pt x="2095" y="1851"/>
                  </a:lnTo>
                  <a:lnTo>
                    <a:pt x="2095" y="1851"/>
                  </a:lnTo>
                  <a:lnTo>
                    <a:pt x="2168" y="1778"/>
                  </a:lnTo>
                  <a:lnTo>
                    <a:pt x="2241" y="1681"/>
                  </a:lnTo>
                  <a:lnTo>
                    <a:pt x="2265" y="1559"/>
                  </a:lnTo>
                  <a:lnTo>
                    <a:pt x="2290" y="1486"/>
                  </a:lnTo>
                  <a:lnTo>
                    <a:pt x="2290" y="1486"/>
                  </a:lnTo>
                  <a:lnTo>
                    <a:pt x="2265" y="1315"/>
                  </a:lnTo>
                  <a:lnTo>
                    <a:pt x="2217" y="1242"/>
                  </a:lnTo>
                  <a:lnTo>
                    <a:pt x="2192" y="1194"/>
                  </a:lnTo>
                  <a:lnTo>
                    <a:pt x="2192" y="1194"/>
                  </a:lnTo>
                  <a:lnTo>
                    <a:pt x="2192" y="1169"/>
                  </a:lnTo>
                  <a:lnTo>
                    <a:pt x="2192" y="1121"/>
                  </a:lnTo>
                  <a:lnTo>
                    <a:pt x="2265" y="999"/>
                  </a:lnTo>
                  <a:lnTo>
                    <a:pt x="2387" y="828"/>
                  </a:lnTo>
                  <a:lnTo>
                    <a:pt x="2582" y="634"/>
                  </a:lnTo>
                  <a:lnTo>
                    <a:pt x="2582" y="634"/>
                  </a:lnTo>
                  <a:lnTo>
                    <a:pt x="2679" y="536"/>
                  </a:lnTo>
                  <a:lnTo>
                    <a:pt x="2826" y="439"/>
                  </a:lnTo>
                  <a:lnTo>
                    <a:pt x="2972" y="366"/>
                  </a:lnTo>
                  <a:lnTo>
                    <a:pt x="3142" y="293"/>
                  </a:lnTo>
                  <a:lnTo>
                    <a:pt x="3483" y="195"/>
                  </a:lnTo>
                  <a:lnTo>
                    <a:pt x="3654" y="171"/>
                  </a:lnTo>
                  <a:lnTo>
                    <a:pt x="3800" y="146"/>
                  </a:lnTo>
                  <a:lnTo>
                    <a:pt x="3800" y="146"/>
                  </a:lnTo>
                  <a:lnTo>
                    <a:pt x="4116" y="171"/>
                  </a:lnTo>
                  <a:lnTo>
                    <a:pt x="4360" y="171"/>
                  </a:lnTo>
                  <a:lnTo>
                    <a:pt x="4555" y="220"/>
                  </a:lnTo>
                  <a:lnTo>
                    <a:pt x="4652" y="244"/>
                  </a:lnTo>
                  <a:lnTo>
                    <a:pt x="4652" y="244"/>
                  </a:lnTo>
                  <a:lnTo>
                    <a:pt x="4701" y="268"/>
                  </a:lnTo>
                  <a:lnTo>
                    <a:pt x="4750" y="293"/>
                  </a:lnTo>
                  <a:lnTo>
                    <a:pt x="4798" y="268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5018" y="195"/>
                  </a:lnTo>
                  <a:lnTo>
                    <a:pt x="5407" y="122"/>
                  </a:lnTo>
                  <a:lnTo>
                    <a:pt x="5821" y="25"/>
                  </a:lnTo>
                  <a:lnTo>
                    <a:pt x="6138" y="0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6" name="Google Shape;156;p7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More space">
  <p:cSld name="TITLE_ONLY_1"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9" descr="Death_to_stock_communicate_hands_10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-3550" y="4103425"/>
            <a:ext cx="1037700" cy="1037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9"/>
          <p:cNvSpPr/>
          <p:nvPr/>
        </p:nvSpPr>
        <p:spPr>
          <a:xfrm>
            <a:off x="8107795" y="1037712"/>
            <a:ext cx="1037700" cy="103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5" name="Google Shape;175;p9" descr="DeathtoStock_Wired3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07795" y="-12"/>
            <a:ext cx="1037825" cy="103782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9"/>
          <p:cNvSpPr/>
          <p:nvPr/>
        </p:nvSpPr>
        <p:spPr>
          <a:xfrm>
            <a:off x="8107724" y="51870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9"/>
          <p:cNvSpPr/>
          <p:nvPr/>
        </p:nvSpPr>
        <p:spPr>
          <a:xfrm>
            <a:off x="7070023" y="42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9"/>
          <p:cNvSpPr/>
          <p:nvPr/>
        </p:nvSpPr>
        <p:spPr>
          <a:xfrm>
            <a:off x="6551323" y="-9"/>
            <a:ext cx="518700" cy="518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9"/>
          <p:cNvSpPr/>
          <p:nvPr/>
        </p:nvSpPr>
        <p:spPr>
          <a:xfrm flipH="1">
            <a:off x="-3494" y="3065725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9"/>
          <p:cNvSpPr/>
          <p:nvPr/>
        </p:nvSpPr>
        <p:spPr>
          <a:xfrm flipH="1">
            <a:off x="1032734" y="4624791"/>
            <a:ext cx="518700" cy="5187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9"/>
          <p:cNvSpPr/>
          <p:nvPr/>
        </p:nvSpPr>
        <p:spPr>
          <a:xfrm>
            <a:off x="8247197" y="658172"/>
            <a:ext cx="239764" cy="239764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9"/>
          <p:cNvSpPr txBox="1">
            <a:spLocks noGrp="1"/>
          </p:cNvSpPr>
          <p:nvPr>
            <p:ph type="title"/>
          </p:nvPr>
        </p:nvSpPr>
        <p:spPr>
          <a:xfrm>
            <a:off x="427075" y="662225"/>
            <a:ext cx="4115400" cy="375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9"/>
          <p:cNvSpPr/>
          <p:nvPr/>
        </p:nvSpPr>
        <p:spPr>
          <a:xfrm>
            <a:off x="9" y="4624800"/>
            <a:ext cx="10326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9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3">
  <p:cSld name="BLANK_1_1"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13" descr="DeathtoStock_Clementine10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77752" y="1861709"/>
            <a:ext cx="933085" cy="9330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13" descr="Death_to_stock_communicate_hands_9-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75841" y="8"/>
            <a:ext cx="1868082" cy="1868085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13"/>
          <p:cNvSpPr/>
          <p:nvPr/>
        </p:nvSpPr>
        <p:spPr>
          <a:xfrm>
            <a:off x="6344788" y="12"/>
            <a:ext cx="933000" cy="933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1" name="Google Shape;251;p13"/>
          <p:cNvSpPr/>
          <p:nvPr/>
        </p:nvSpPr>
        <p:spPr>
          <a:xfrm>
            <a:off x="8210900" y="1862680"/>
            <a:ext cx="933000" cy="9330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p13"/>
          <p:cNvSpPr/>
          <p:nvPr/>
        </p:nvSpPr>
        <p:spPr>
          <a:xfrm>
            <a:off x="8210893" y="930219"/>
            <a:ext cx="933000" cy="9330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p13"/>
          <p:cNvSpPr/>
          <p:nvPr/>
        </p:nvSpPr>
        <p:spPr>
          <a:xfrm>
            <a:off x="-287" y="3743870"/>
            <a:ext cx="933000" cy="933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13"/>
          <p:cNvSpPr/>
          <p:nvPr/>
        </p:nvSpPr>
        <p:spPr>
          <a:xfrm>
            <a:off x="-293" y="4676847"/>
            <a:ext cx="466500" cy="466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13"/>
          <p:cNvSpPr/>
          <p:nvPr/>
        </p:nvSpPr>
        <p:spPr>
          <a:xfrm>
            <a:off x="-301" y="3743867"/>
            <a:ext cx="466500" cy="4665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6" name="Google Shape;256;p13"/>
          <p:cNvSpPr/>
          <p:nvPr/>
        </p:nvSpPr>
        <p:spPr>
          <a:xfrm>
            <a:off x="8677502" y="2798991"/>
            <a:ext cx="466500" cy="466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3"/>
          <p:cNvSpPr/>
          <p:nvPr/>
        </p:nvSpPr>
        <p:spPr>
          <a:xfrm>
            <a:off x="7277744" y="0"/>
            <a:ext cx="466500" cy="4665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8" name="Google Shape;258;p13"/>
          <p:cNvGrpSpPr/>
          <p:nvPr/>
        </p:nvGrpSpPr>
        <p:grpSpPr>
          <a:xfrm>
            <a:off x="8431833" y="1151245"/>
            <a:ext cx="490565" cy="490565"/>
            <a:chOff x="5941025" y="3634400"/>
            <a:chExt cx="467650" cy="467650"/>
          </a:xfrm>
        </p:grpSpPr>
        <p:sp>
          <p:nvSpPr>
            <p:cNvPr id="259" name="Google Shape;259;p13"/>
            <p:cNvSpPr/>
            <p:nvPr/>
          </p:nvSpPr>
          <p:spPr>
            <a:xfrm>
              <a:off x="5941025" y="3634400"/>
              <a:ext cx="467650" cy="467650"/>
            </a:xfrm>
            <a:custGeom>
              <a:avLst/>
              <a:gdLst/>
              <a:ahLst/>
              <a:cxnLst/>
              <a:rect l="l" t="t" r="r" b="b"/>
              <a:pathLst>
                <a:path w="18706" h="18706" fill="none" extrusionOk="0">
                  <a:moveTo>
                    <a:pt x="9353" y="1"/>
                  </a:moveTo>
                  <a:lnTo>
                    <a:pt x="9353" y="1"/>
                  </a:lnTo>
                  <a:lnTo>
                    <a:pt x="8866" y="25"/>
                  </a:lnTo>
                  <a:lnTo>
                    <a:pt x="8403" y="50"/>
                  </a:lnTo>
                  <a:lnTo>
                    <a:pt x="7940" y="123"/>
                  </a:lnTo>
                  <a:lnTo>
                    <a:pt x="7478" y="196"/>
                  </a:lnTo>
                  <a:lnTo>
                    <a:pt x="7015" y="293"/>
                  </a:lnTo>
                  <a:lnTo>
                    <a:pt x="6577" y="439"/>
                  </a:lnTo>
                  <a:lnTo>
                    <a:pt x="6138" y="585"/>
                  </a:lnTo>
                  <a:lnTo>
                    <a:pt x="5724" y="732"/>
                  </a:lnTo>
                  <a:lnTo>
                    <a:pt x="5310" y="926"/>
                  </a:lnTo>
                  <a:lnTo>
                    <a:pt x="4896" y="1146"/>
                  </a:lnTo>
                  <a:lnTo>
                    <a:pt x="4506" y="1365"/>
                  </a:lnTo>
                  <a:lnTo>
                    <a:pt x="4117" y="1608"/>
                  </a:lnTo>
                  <a:lnTo>
                    <a:pt x="3751" y="1876"/>
                  </a:lnTo>
                  <a:lnTo>
                    <a:pt x="3410" y="2144"/>
                  </a:lnTo>
                  <a:lnTo>
                    <a:pt x="3069" y="2436"/>
                  </a:lnTo>
                  <a:lnTo>
                    <a:pt x="2753" y="2753"/>
                  </a:lnTo>
                  <a:lnTo>
                    <a:pt x="2436" y="3070"/>
                  </a:lnTo>
                  <a:lnTo>
                    <a:pt x="2144" y="3411"/>
                  </a:lnTo>
                  <a:lnTo>
                    <a:pt x="1876" y="3752"/>
                  </a:lnTo>
                  <a:lnTo>
                    <a:pt x="1608" y="4117"/>
                  </a:lnTo>
                  <a:lnTo>
                    <a:pt x="1365" y="4507"/>
                  </a:lnTo>
                  <a:lnTo>
                    <a:pt x="1145" y="4896"/>
                  </a:lnTo>
                  <a:lnTo>
                    <a:pt x="926" y="5310"/>
                  </a:lnTo>
                  <a:lnTo>
                    <a:pt x="731" y="5724"/>
                  </a:lnTo>
                  <a:lnTo>
                    <a:pt x="585" y="6138"/>
                  </a:lnTo>
                  <a:lnTo>
                    <a:pt x="439" y="6577"/>
                  </a:lnTo>
                  <a:lnTo>
                    <a:pt x="293" y="7015"/>
                  </a:lnTo>
                  <a:lnTo>
                    <a:pt x="196" y="7478"/>
                  </a:lnTo>
                  <a:lnTo>
                    <a:pt x="123" y="7941"/>
                  </a:lnTo>
                  <a:lnTo>
                    <a:pt x="49" y="8403"/>
                  </a:lnTo>
                  <a:lnTo>
                    <a:pt x="25" y="8866"/>
                  </a:lnTo>
                  <a:lnTo>
                    <a:pt x="1" y="9353"/>
                  </a:lnTo>
                  <a:lnTo>
                    <a:pt x="1" y="9353"/>
                  </a:lnTo>
                  <a:lnTo>
                    <a:pt x="25" y="9840"/>
                  </a:lnTo>
                  <a:lnTo>
                    <a:pt x="49" y="10303"/>
                  </a:lnTo>
                  <a:lnTo>
                    <a:pt x="123" y="10766"/>
                  </a:lnTo>
                  <a:lnTo>
                    <a:pt x="196" y="11229"/>
                  </a:lnTo>
                  <a:lnTo>
                    <a:pt x="293" y="11691"/>
                  </a:lnTo>
                  <a:lnTo>
                    <a:pt x="439" y="12130"/>
                  </a:lnTo>
                  <a:lnTo>
                    <a:pt x="585" y="12568"/>
                  </a:lnTo>
                  <a:lnTo>
                    <a:pt x="731" y="12982"/>
                  </a:lnTo>
                  <a:lnTo>
                    <a:pt x="926" y="13396"/>
                  </a:lnTo>
                  <a:lnTo>
                    <a:pt x="1145" y="13810"/>
                  </a:lnTo>
                  <a:lnTo>
                    <a:pt x="1365" y="14200"/>
                  </a:lnTo>
                  <a:lnTo>
                    <a:pt x="1608" y="14590"/>
                  </a:lnTo>
                  <a:lnTo>
                    <a:pt x="1876" y="14955"/>
                  </a:lnTo>
                  <a:lnTo>
                    <a:pt x="2144" y="15296"/>
                  </a:lnTo>
                  <a:lnTo>
                    <a:pt x="2436" y="15637"/>
                  </a:lnTo>
                  <a:lnTo>
                    <a:pt x="2753" y="15953"/>
                  </a:lnTo>
                  <a:lnTo>
                    <a:pt x="3069" y="16270"/>
                  </a:lnTo>
                  <a:lnTo>
                    <a:pt x="3410" y="16562"/>
                  </a:lnTo>
                  <a:lnTo>
                    <a:pt x="3751" y="16830"/>
                  </a:lnTo>
                  <a:lnTo>
                    <a:pt x="4117" y="17098"/>
                  </a:lnTo>
                  <a:lnTo>
                    <a:pt x="4506" y="17342"/>
                  </a:lnTo>
                  <a:lnTo>
                    <a:pt x="4896" y="17561"/>
                  </a:lnTo>
                  <a:lnTo>
                    <a:pt x="5310" y="17780"/>
                  </a:lnTo>
                  <a:lnTo>
                    <a:pt x="5724" y="17975"/>
                  </a:lnTo>
                  <a:lnTo>
                    <a:pt x="6138" y="18121"/>
                  </a:lnTo>
                  <a:lnTo>
                    <a:pt x="6577" y="18267"/>
                  </a:lnTo>
                  <a:lnTo>
                    <a:pt x="7015" y="18413"/>
                  </a:lnTo>
                  <a:lnTo>
                    <a:pt x="7478" y="18511"/>
                  </a:lnTo>
                  <a:lnTo>
                    <a:pt x="7940" y="18584"/>
                  </a:lnTo>
                  <a:lnTo>
                    <a:pt x="8403" y="18657"/>
                  </a:lnTo>
                  <a:lnTo>
                    <a:pt x="8866" y="18681"/>
                  </a:lnTo>
                  <a:lnTo>
                    <a:pt x="9353" y="18706"/>
                  </a:lnTo>
                  <a:lnTo>
                    <a:pt x="9353" y="18706"/>
                  </a:lnTo>
                  <a:lnTo>
                    <a:pt x="9840" y="18681"/>
                  </a:lnTo>
                  <a:lnTo>
                    <a:pt x="10303" y="18657"/>
                  </a:lnTo>
                  <a:lnTo>
                    <a:pt x="10766" y="18584"/>
                  </a:lnTo>
                  <a:lnTo>
                    <a:pt x="11228" y="18511"/>
                  </a:lnTo>
                  <a:lnTo>
                    <a:pt x="11691" y="18413"/>
                  </a:lnTo>
                  <a:lnTo>
                    <a:pt x="12130" y="18267"/>
                  </a:lnTo>
                  <a:lnTo>
                    <a:pt x="12568" y="18121"/>
                  </a:lnTo>
                  <a:lnTo>
                    <a:pt x="12982" y="17975"/>
                  </a:lnTo>
                  <a:lnTo>
                    <a:pt x="13396" y="17780"/>
                  </a:lnTo>
                  <a:lnTo>
                    <a:pt x="13810" y="17561"/>
                  </a:lnTo>
                  <a:lnTo>
                    <a:pt x="14200" y="17342"/>
                  </a:lnTo>
                  <a:lnTo>
                    <a:pt x="14589" y="17098"/>
                  </a:lnTo>
                  <a:lnTo>
                    <a:pt x="14955" y="16830"/>
                  </a:lnTo>
                  <a:lnTo>
                    <a:pt x="15296" y="16562"/>
                  </a:lnTo>
                  <a:lnTo>
                    <a:pt x="15637" y="16270"/>
                  </a:lnTo>
                  <a:lnTo>
                    <a:pt x="15953" y="15953"/>
                  </a:lnTo>
                  <a:lnTo>
                    <a:pt x="16270" y="15637"/>
                  </a:lnTo>
                  <a:lnTo>
                    <a:pt x="16562" y="15296"/>
                  </a:lnTo>
                  <a:lnTo>
                    <a:pt x="16830" y="14955"/>
                  </a:lnTo>
                  <a:lnTo>
                    <a:pt x="17098" y="14590"/>
                  </a:lnTo>
                  <a:lnTo>
                    <a:pt x="17341" y="14200"/>
                  </a:lnTo>
                  <a:lnTo>
                    <a:pt x="17561" y="13810"/>
                  </a:lnTo>
                  <a:lnTo>
                    <a:pt x="17780" y="13396"/>
                  </a:lnTo>
                  <a:lnTo>
                    <a:pt x="17975" y="12982"/>
                  </a:lnTo>
                  <a:lnTo>
                    <a:pt x="18121" y="12568"/>
                  </a:lnTo>
                  <a:lnTo>
                    <a:pt x="18267" y="12130"/>
                  </a:lnTo>
                  <a:lnTo>
                    <a:pt x="18413" y="11691"/>
                  </a:lnTo>
                  <a:lnTo>
                    <a:pt x="18511" y="11229"/>
                  </a:lnTo>
                  <a:lnTo>
                    <a:pt x="18584" y="10766"/>
                  </a:lnTo>
                  <a:lnTo>
                    <a:pt x="18657" y="10303"/>
                  </a:lnTo>
                  <a:lnTo>
                    <a:pt x="18681" y="9840"/>
                  </a:lnTo>
                  <a:lnTo>
                    <a:pt x="18705" y="9353"/>
                  </a:lnTo>
                  <a:lnTo>
                    <a:pt x="18705" y="9353"/>
                  </a:lnTo>
                  <a:lnTo>
                    <a:pt x="18681" y="8866"/>
                  </a:lnTo>
                  <a:lnTo>
                    <a:pt x="18657" y="8403"/>
                  </a:lnTo>
                  <a:lnTo>
                    <a:pt x="18584" y="7941"/>
                  </a:lnTo>
                  <a:lnTo>
                    <a:pt x="18511" y="7478"/>
                  </a:lnTo>
                  <a:lnTo>
                    <a:pt x="18413" y="7015"/>
                  </a:lnTo>
                  <a:lnTo>
                    <a:pt x="18267" y="6577"/>
                  </a:lnTo>
                  <a:lnTo>
                    <a:pt x="18121" y="6138"/>
                  </a:lnTo>
                  <a:lnTo>
                    <a:pt x="17975" y="5724"/>
                  </a:lnTo>
                  <a:lnTo>
                    <a:pt x="17780" y="5310"/>
                  </a:lnTo>
                  <a:lnTo>
                    <a:pt x="17561" y="4896"/>
                  </a:lnTo>
                  <a:lnTo>
                    <a:pt x="17341" y="4507"/>
                  </a:lnTo>
                  <a:lnTo>
                    <a:pt x="17098" y="4117"/>
                  </a:lnTo>
                  <a:lnTo>
                    <a:pt x="16830" y="3752"/>
                  </a:lnTo>
                  <a:lnTo>
                    <a:pt x="16562" y="3411"/>
                  </a:lnTo>
                  <a:lnTo>
                    <a:pt x="16270" y="3070"/>
                  </a:lnTo>
                  <a:lnTo>
                    <a:pt x="15953" y="2753"/>
                  </a:lnTo>
                  <a:lnTo>
                    <a:pt x="15637" y="2436"/>
                  </a:lnTo>
                  <a:lnTo>
                    <a:pt x="15296" y="2144"/>
                  </a:lnTo>
                  <a:lnTo>
                    <a:pt x="14955" y="1876"/>
                  </a:lnTo>
                  <a:lnTo>
                    <a:pt x="14589" y="1608"/>
                  </a:lnTo>
                  <a:lnTo>
                    <a:pt x="14200" y="1365"/>
                  </a:lnTo>
                  <a:lnTo>
                    <a:pt x="13810" y="1146"/>
                  </a:lnTo>
                  <a:lnTo>
                    <a:pt x="13396" y="926"/>
                  </a:lnTo>
                  <a:lnTo>
                    <a:pt x="12982" y="732"/>
                  </a:lnTo>
                  <a:lnTo>
                    <a:pt x="12568" y="585"/>
                  </a:lnTo>
                  <a:lnTo>
                    <a:pt x="12130" y="439"/>
                  </a:lnTo>
                  <a:lnTo>
                    <a:pt x="11691" y="293"/>
                  </a:lnTo>
                  <a:lnTo>
                    <a:pt x="11228" y="196"/>
                  </a:lnTo>
                  <a:lnTo>
                    <a:pt x="10766" y="123"/>
                  </a:lnTo>
                  <a:lnTo>
                    <a:pt x="10303" y="50"/>
                  </a:lnTo>
                  <a:lnTo>
                    <a:pt x="9840" y="25"/>
                  </a:lnTo>
                  <a:lnTo>
                    <a:pt x="9353" y="1"/>
                  </a:lnTo>
                  <a:lnTo>
                    <a:pt x="9353" y="1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13"/>
            <p:cNvSpPr/>
            <p:nvPr/>
          </p:nvSpPr>
          <p:spPr>
            <a:xfrm>
              <a:off x="6211975" y="3753150"/>
              <a:ext cx="19525" cy="18900"/>
            </a:xfrm>
            <a:custGeom>
              <a:avLst/>
              <a:gdLst/>
              <a:ahLst/>
              <a:cxnLst/>
              <a:rect l="l" t="t" r="r" b="b"/>
              <a:pathLst>
                <a:path w="781" h="756" fill="none" extrusionOk="0">
                  <a:moveTo>
                    <a:pt x="585" y="0"/>
                  </a:moveTo>
                  <a:lnTo>
                    <a:pt x="585" y="0"/>
                  </a:lnTo>
                  <a:lnTo>
                    <a:pt x="658" y="24"/>
                  </a:lnTo>
                  <a:lnTo>
                    <a:pt x="707" y="49"/>
                  </a:lnTo>
                  <a:lnTo>
                    <a:pt x="756" y="122"/>
                  </a:lnTo>
                  <a:lnTo>
                    <a:pt x="780" y="195"/>
                  </a:lnTo>
                  <a:lnTo>
                    <a:pt x="780" y="195"/>
                  </a:lnTo>
                  <a:lnTo>
                    <a:pt x="756" y="268"/>
                  </a:lnTo>
                  <a:lnTo>
                    <a:pt x="707" y="390"/>
                  </a:lnTo>
                  <a:lnTo>
                    <a:pt x="658" y="487"/>
                  </a:lnTo>
                  <a:lnTo>
                    <a:pt x="585" y="560"/>
                  </a:lnTo>
                  <a:lnTo>
                    <a:pt x="585" y="560"/>
                  </a:lnTo>
                  <a:lnTo>
                    <a:pt x="488" y="633"/>
                  </a:lnTo>
                  <a:lnTo>
                    <a:pt x="390" y="706"/>
                  </a:lnTo>
                  <a:lnTo>
                    <a:pt x="293" y="755"/>
                  </a:lnTo>
                  <a:lnTo>
                    <a:pt x="196" y="755"/>
                  </a:lnTo>
                  <a:lnTo>
                    <a:pt x="196" y="755"/>
                  </a:lnTo>
                  <a:lnTo>
                    <a:pt x="122" y="755"/>
                  </a:lnTo>
                  <a:lnTo>
                    <a:pt x="74" y="706"/>
                  </a:lnTo>
                  <a:lnTo>
                    <a:pt x="25" y="633"/>
                  </a:lnTo>
                  <a:lnTo>
                    <a:pt x="1" y="560"/>
                  </a:lnTo>
                  <a:lnTo>
                    <a:pt x="1" y="560"/>
                  </a:lnTo>
                  <a:lnTo>
                    <a:pt x="25" y="487"/>
                  </a:lnTo>
                  <a:lnTo>
                    <a:pt x="74" y="390"/>
                  </a:lnTo>
                  <a:lnTo>
                    <a:pt x="122" y="268"/>
                  </a:lnTo>
                  <a:lnTo>
                    <a:pt x="196" y="195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390" y="49"/>
                  </a:lnTo>
                  <a:lnTo>
                    <a:pt x="488" y="24"/>
                  </a:lnTo>
                  <a:lnTo>
                    <a:pt x="585" y="0"/>
                  </a:lnTo>
                  <a:lnTo>
                    <a:pt x="585" y="0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13"/>
            <p:cNvSpPr/>
            <p:nvPr/>
          </p:nvSpPr>
          <p:spPr>
            <a:xfrm>
              <a:off x="5943475" y="3695900"/>
              <a:ext cx="177800" cy="351350"/>
            </a:xfrm>
            <a:custGeom>
              <a:avLst/>
              <a:gdLst/>
              <a:ahLst/>
              <a:cxnLst/>
              <a:rect l="l" t="t" r="r" b="b"/>
              <a:pathLst>
                <a:path w="7112" h="14054" fill="none" extrusionOk="0">
                  <a:moveTo>
                    <a:pt x="2582" y="780"/>
                  </a:moveTo>
                  <a:lnTo>
                    <a:pt x="2582" y="780"/>
                  </a:lnTo>
                  <a:lnTo>
                    <a:pt x="2752" y="780"/>
                  </a:lnTo>
                  <a:lnTo>
                    <a:pt x="2752" y="780"/>
                  </a:lnTo>
                  <a:lnTo>
                    <a:pt x="2996" y="780"/>
                  </a:lnTo>
                  <a:lnTo>
                    <a:pt x="3215" y="829"/>
                  </a:lnTo>
                  <a:lnTo>
                    <a:pt x="3386" y="878"/>
                  </a:lnTo>
                  <a:lnTo>
                    <a:pt x="3507" y="951"/>
                  </a:lnTo>
                  <a:lnTo>
                    <a:pt x="3507" y="951"/>
                  </a:lnTo>
                  <a:lnTo>
                    <a:pt x="3605" y="1024"/>
                  </a:lnTo>
                  <a:lnTo>
                    <a:pt x="3702" y="1048"/>
                  </a:lnTo>
                  <a:lnTo>
                    <a:pt x="3800" y="1024"/>
                  </a:lnTo>
                  <a:lnTo>
                    <a:pt x="3897" y="951"/>
                  </a:lnTo>
                  <a:lnTo>
                    <a:pt x="3897" y="951"/>
                  </a:lnTo>
                  <a:lnTo>
                    <a:pt x="3970" y="878"/>
                  </a:lnTo>
                  <a:lnTo>
                    <a:pt x="4092" y="829"/>
                  </a:lnTo>
                  <a:lnTo>
                    <a:pt x="4189" y="780"/>
                  </a:lnTo>
                  <a:lnTo>
                    <a:pt x="4262" y="780"/>
                  </a:lnTo>
                  <a:lnTo>
                    <a:pt x="4262" y="780"/>
                  </a:lnTo>
                  <a:lnTo>
                    <a:pt x="4384" y="731"/>
                  </a:lnTo>
                  <a:lnTo>
                    <a:pt x="4506" y="658"/>
                  </a:lnTo>
                  <a:lnTo>
                    <a:pt x="4676" y="537"/>
                  </a:lnTo>
                  <a:lnTo>
                    <a:pt x="4847" y="390"/>
                  </a:lnTo>
                  <a:lnTo>
                    <a:pt x="4847" y="390"/>
                  </a:lnTo>
                  <a:lnTo>
                    <a:pt x="5042" y="244"/>
                  </a:lnTo>
                  <a:lnTo>
                    <a:pt x="5285" y="123"/>
                  </a:lnTo>
                  <a:lnTo>
                    <a:pt x="5529" y="49"/>
                  </a:lnTo>
                  <a:lnTo>
                    <a:pt x="5797" y="1"/>
                  </a:lnTo>
                  <a:lnTo>
                    <a:pt x="5797" y="1"/>
                  </a:lnTo>
                  <a:lnTo>
                    <a:pt x="5894" y="25"/>
                  </a:lnTo>
                  <a:lnTo>
                    <a:pt x="5992" y="49"/>
                  </a:lnTo>
                  <a:lnTo>
                    <a:pt x="6040" y="74"/>
                  </a:lnTo>
                  <a:lnTo>
                    <a:pt x="6089" y="123"/>
                  </a:lnTo>
                  <a:lnTo>
                    <a:pt x="6089" y="171"/>
                  </a:lnTo>
                  <a:lnTo>
                    <a:pt x="6089" y="244"/>
                  </a:lnTo>
                  <a:lnTo>
                    <a:pt x="6040" y="317"/>
                  </a:lnTo>
                  <a:lnTo>
                    <a:pt x="5992" y="390"/>
                  </a:lnTo>
                  <a:lnTo>
                    <a:pt x="5992" y="390"/>
                  </a:lnTo>
                  <a:lnTo>
                    <a:pt x="5845" y="561"/>
                  </a:lnTo>
                  <a:lnTo>
                    <a:pt x="5772" y="707"/>
                  </a:lnTo>
                  <a:lnTo>
                    <a:pt x="5748" y="853"/>
                  </a:lnTo>
                  <a:lnTo>
                    <a:pt x="5772" y="926"/>
                  </a:lnTo>
                  <a:lnTo>
                    <a:pt x="5797" y="951"/>
                  </a:lnTo>
                  <a:lnTo>
                    <a:pt x="5797" y="951"/>
                  </a:lnTo>
                  <a:lnTo>
                    <a:pt x="5870" y="1048"/>
                  </a:lnTo>
                  <a:lnTo>
                    <a:pt x="5918" y="1145"/>
                  </a:lnTo>
                  <a:lnTo>
                    <a:pt x="5967" y="1243"/>
                  </a:lnTo>
                  <a:lnTo>
                    <a:pt x="5992" y="1340"/>
                  </a:lnTo>
                  <a:lnTo>
                    <a:pt x="5992" y="1340"/>
                  </a:lnTo>
                  <a:lnTo>
                    <a:pt x="5967" y="1438"/>
                  </a:lnTo>
                  <a:lnTo>
                    <a:pt x="5918" y="1535"/>
                  </a:lnTo>
                  <a:lnTo>
                    <a:pt x="5870" y="1633"/>
                  </a:lnTo>
                  <a:lnTo>
                    <a:pt x="5797" y="1730"/>
                  </a:lnTo>
                  <a:lnTo>
                    <a:pt x="5797" y="1730"/>
                  </a:lnTo>
                  <a:lnTo>
                    <a:pt x="5748" y="1754"/>
                  </a:lnTo>
                  <a:lnTo>
                    <a:pt x="5699" y="1754"/>
                  </a:lnTo>
                  <a:lnTo>
                    <a:pt x="5553" y="1754"/>
                  </a:lnTo>
                  <a:lnTo>
                    <a:pt x="5383" y="1657"/>
                  </a:lnTo>
                  <a:lnTo>
                    <a:pt x="5212" y="1535"/>
                  </a:lnTo>
                  <a:lnTo>
                    <a:pt x="5212" y="1535"/>
                  </a:lnTo>
                  <a:lnTo>
                    <a:pt x="5066" y="1389"/>
                  </a:lnTo>
                  <a:lnTo>
                    <a:pt x="4896" y="1316"/>
                  </a:lnTo>
                  <a:lnTo>
                    <a:pt x="4749" y="1292"/>
                  </a:lnTo>
                  <a:lnTo>
                    <a:pt x="4701" y="1316"/>
                  </a:lnTo>
                  <a:lnTo>
                    <a:pt x="4652" y="1340"/>
                  </a:lnTo>
                  <a:lnTo>
                    <a:pt x="4652" y="1340"/>
                  </a:lnTo>
                  <a:lnTo>
                    <a:pt x="4555" y="1413"/>
                  </a:lnTo>
                  <a:lnTo>
                    <a:pt x="4457" y="1486"/>
                  </a:lnTo>
                  <a:lnTo>
                    <a:pt x="4360" y="1511"/>
                  </a:lnTo>
                  <a:lnTo>
                    <a:pt x="4262" y="1535"/>
                  </a:lnTo>
                  <a:lnTo>
                    <a:pt x="4262" y="1535"/>
                  </a:lnTo>
                  <a:lnTo>
                    <a:pt x="4116" y="1559"/>
                  </a:lnTo>
                  <a:lnTo>
                    <a:pt x="4043" y="1584"/>
                  </a:lnTo>
                  <a:lnTo>
                    <a:pt x="3994" y="1633"/>
                  </a:lnTo>
                  <a:lnTo>
                    <a:pt x="3994" y="1633"/>
                  </a:lnTo>
                  <a:lnTo>
                    <a:pt x="3946" y="1657"/>
                  </a:lnTo>
                  <a:lnTo>
                    <a:pt x="3873" y="1681"/>
                  </a:lnTo>
                  <a:lnTo>
                    <a:pt x="3702" y="1730"/>
                  </a:lnTo>
                  <a:lnTo>
                    <a:pt x="3702" y="1730"/>
                  </a:lnTo>
                  <a:lnTo>
                    <a:pt x="3605" y="1730"/>
                  </a:lnTo>
                  <a:lnTo>
                    <a:pt x="3507" y="1779"/>
                  </a:lnTo>
                  <a:lnTo>
                    <a:pt x="3410" y="1827"/>
                  </a:lnTo>
                  <a:lnTo>
                    <a:pt x="3312" y="1900"/>
                  </a:lnTo>
                  <a:lnTo>
                    <a:pt x="3312" y="1900"/>
                  </a:lnTo>
                  <a:lnTo>
                    <a:pt x="3288" y="1949"/>
                  </a:lnTo>
                  <a:lnTo>
                    <a:pt x="3288" y="2022"/>
                  </a:lnTo>
                  <a:lnTo>
                    <a:pt x="3288" y="2144"/>
                  </a:lnTo>
                  <a:lnTo>
                    <a:pt x="3386" y="2314"/>
                  </a:lnTo>
                  <a:lnTo>
                    <a:pt x="3507" y="2485"/>
                  </a:lnTo>
                  <a:lnTo>
                    <a:pt x="3507" y="2485"/>
                  </a:lnTo>
                  <a:lnTo>
                    <a:pt x="3605" y="2558"/>
                  </a:lnTo>
                  <a:lnTo>
                    <a:pt x="3702" y="2582"/>
                  </a:lnTo>
                  <a:lnTo>
                    <a:pt x="3800" y="2607"/>
                  </a:lnTo>
                  <a:lnTo>
                    <a:pt x="3921" y="2607"/>
                  </a:lnTo>
                  <a:lnTo>
                    <a:pt x="4043" y="2582"/>
                  </a:lnTo>
                  <a:lnTo>
                    <a:pt x="4141" y="2534"/>
                  </a:lnTo>
                  <a:lnTo>
                    <a:pt x="4262" y="2461"/>
                  </a:lnTo>
                  <a:lnTo>
                    <a:pt x="4360" y="2388"/>
                  </a:lnTo>
                  <a:lnTo>
                    <a:pt x="4360" y="2388"/>
                  </a:lnTo>
                  <a:lnTo>
                    <a:pt x="4555" y="2193"/>
                  </a:lnTo>
                  <a:lnTo>
                    <a:pt x="4749" y="2047"/>
                  </a:lnTo>
                  <a:lnTo>
                    <a:pt x="4920" y="1949"/>
                  </a:lnTo>
                  <a:lnTo>
                    <a:pt x="5042" y="1900"/>
                  </a:lnTo>
                  <a:lnTo>
                    <a:pt x="5042" y="1900"/>
                  </a:lnTo>
                  <a:lnTo>
                    <a:pt x="5115" y="1925"/>
                  </a:lnTo>
                  <a:lnTo>
                    <a:pt x="5163" y="1974"/>
                  </a:lnTo>
                  <a:lnTo>
                    <a:pt x="5212" y="2022"/>
                  </a:lnTo>
                  <a:lnTo>
                    <a:pt x="5212" y="2095"/>
                  </a:lnTo>
                  <a:lnTo>
                    <a:pt x="5212" y="2095"/>
                  </a:lnTo>
                  <a:lnTo>
                    <a:pt x="5236" y="2168"/>
                  </a:lnTo>
                  <a:lnTo>
                    <a:pt x="5285" y="2241"/>
                  </a:lnTo>
                  <a:lnTo>
                    <a:pt x="5334" y="2266"/>
                  </a:lnTo>
                  <a:lnTo>
                    <a:pt x="5407" y="2290"/>
                  </a:lnTo>
                  <a:lnTo>
                    <a:pt x="5407" y="2290"/>
                  </a:lnTo>
                  <a:lnTo>
                    <a:pt x="5504" y="2314"/>
                  </a:lnTo>
                  <a:lnTo>
                    <a:pt x="5602" y="2339"/>
                  </a:lnTo>
                  <a:lnTo>
                    <a:pt x="5699" y="2412"/>
                  </a:lnTo>
                  <a:lnTo>
                    <a:pt x="5797" y="2485"/>
                  </a:lnTo>
                  <a:lnTo>
                    <a:pt x="5797" y="2485"/>
                  </a:lnTo>
                  <a:lnTo>
                    <a:pt x="5845" y="2558"/>
                  </a:lnTo>
                  <a:lnTo>
                    <a:pt x="5870" y="2680"/>
                  </a:lnTo>
                  <a:lnTo>
                    <a:pt x="5845" y="2777"/>
                  </a:lnTo>
                  <a:lnTo>
                    <a:pt x="5797" y="2850"/>
                  </a:lnTo>
                  <a:lnTo>
                    <a:pt x="5797" y="2850"/>
                  </a:lnTo>
                  <a:lnTo>
                    <a:pt x="5699" y="2923"/>
                  </a:lnTo>
                  <a:lnTo>
                    <a:pt x="5602" y="2996"/>
                  </a:lnTo>
                  <a:lnTo>
                    <a:pt x="5504" y="3045"/>
                  </a:lnTo>
                  <a:lnTo>
                    <a:pt x="5407" y="3045"/>
                  </a:lnTo>
                  <a:lnTo>
                    <a:pt x="5407" y="3045"/>
                  </a:lnTo>
                  <a:lnTo>
                    <a:pt x="5310" y="3069"/>
                  </a:lnTo>
                  <a:lnTo>
                    <a:pt x="5163" y="3167"/>
                  </a:lnTo>
                  <a:lnTo>
                    <a:pt x="4993" y="3289"/>
                  </a:lnTo>
                  <a:lnTo>
                    <a:pt x="4847" y="3435"/>
                  </a:lnTo>
                  <a:lnTo>
                    <a:pt x="4847" y="3435"/>
                  </a:lnTo>
                  <a:lnTo>
                    <a:pt x="4676" y="3581"/>
                  </a:lnTo>
                  <a:lnTo>
                    <a:pt x="4506" y="3703"/>
                  </a:lnTo>
                  <a:lnTo>
                    <a:pt x="4384" y="3776"/>
                  </a:lnTo>
                  <a:lnTo>
                    <a:pt x="4262" y="3800"/>
                  </a:lnTo>
                  <a:lnTo>
                    <a:pt x="4262" y="3800"/>
                  </a:lnTo>
                  <a:lnTo>
                    <a:pt x="4141" y="3849"/>
                  </a:lnTo>
                  <a:lnTo>
                    <a:pt x="3970" y="3971"/>
                  </a:lnTo>
                  <a:lnTo>
                    <a:pt x="3726" y="4165"/>
                  </a:lnTo>
                  <a:lnTo>
                    <a:pt x="3483" y="4409"/>
                  </a:lnTo>
                  <a:lnTo>
                    <a:pt x="3142" y="4750"/>
                  </a:lnTo>
                  <a:lnTo>
                    <a:pt x="3142" y="4750"/>
                  </a:lnTo>
                  <a:lnTo>
                    <a:pt x="3020" y="4847"/>
                  </a:lnTo>
                  <a:lnTo>
                    <a:pt x="2874" y="4969"/>
                  </a:lnTo>
                  <a:lnTo>
                    <a:pt x="2557" y="5164"/>
                  </a:lnTo>
                  <a:lnTo>
                    <a:pt x="2265" y="5286"/>
                  </a:lnTo>
                  <a:lnTo>
                    <a:pt x="2119" y="5310"/>
                  </a:lnTo>
                  <a:lnTo>
                    <a:pt x="1997" y="5335"/>
                  </a:lnTo>
                  <a:lnTo>
                    <a:pt x="1997" y="5335"/>
                  </a:lnTo>
                  <a:lnTo>
                    <a:pt x="1754" y="5335"/>
                  </a:lnTo>
                  <a:lnTo>
                    <a:pt x="1535" y="5383"/>
                  </a:lnTo>
                  <a:lnTo>
                    <a:pt x="1364" y="5456"/>
                  </a:lnTo>
                  <a:lnTo>
                    <a:pt x="1242" y="5529"/>
                  </a:lnTo>
                  <a:lnTo>
                    <a:pt x="1242" y="5529"/>
                  </a:lnTo>
                  <a:lnTo>
                    <a:pt x="1169" y="5602"/>
                  </a:lnTo>
                  <a:lnTo>
                    <a:pt x="1096" y="5700"/>
                  </a:lnTo>
                  <a:lnTo>
                    <a:pt x="1047" y="5797"/>
                  </a:lnTo>
                  <a:lnTo>
                    <a:pt x="1047" y="5895"/>
                  </a:lnTo>
                  <a:lnTo>
                    <a:pt x="1047" y="5895"/>
                  </a:lnTo>
                  <a:lnTo>
                    <a:pt x="1047" y="5992"/>
                  </a:lnTo>
                  <a:lnTo>
                    <a:pt x="1096" y="6090"/>
                  </a:lnTo>
                  <a:lnTo>
                    <a:pt x="1169" y="6187"/>
                  </a:lnTo>
                  <a:lnTo>
                    <a:pt x="1242" y="6284"/>
                  </a:lnTo>
                  <a:lnTo>
                    <a:pt x="1242" y="6284"/>
                  </a:lnTo>
                  <a:lnTo>
                    <a:pt x="1315" y="6357"/>
                  </a:lnTo>
                  <a:lnTo>
                    <a:pt x="1413" y="6406"/>
                  </a:lnTo>
                  <a:lnTo>
                    <a:pt x="1535" y="6455"/>
                  </a:lnTo>
                  <a:lnTo>
                    <a:pt x="1608" y="6455"/>
                  </a:lnTo>
                  <a:lnTo>
                    <a:pt x="1608" y="6455"/>
                  </a:lnTo>
                  <a:lnTo>
                    <a:pt x="1729" y="6504"/>
                  </a:lnTo>
                  <a:lnTo>
                    <a:pt x="1876" y="6601"/>
                  </a:lnTo>
                  <a:lnTo>
                    <a:pt x="2070" y="6747"/>
                  </a:lnTo>
                  <a:lnTo>
                    <a:pt x="2290" y="6942"/>
                  </a:lnTo>
                  <a:lnTo>
                    <a:pt x="2290" y="6942"/>
                  </a:lnTo>
                  <a:lnTo>
                    <a:pt x="2484" y="7137"/>
                  </a:lnTo>
                  <a:lnTo>
                    <a:pt x="2679" y="7283"/>
                  </a:lnTo>
                  <a:lnTo>
                    <a:pt x="2825" y="7380"/>
                  </a:lnTo>
                  <a:lnTo>
                    <a:pt x="2947" y="7405"/>
                  </a:lnTo>
                  <a:lnTo>
                    <a:pt x="2947" y="7405"/>
                  </a:lnTo>
                  <a:lnTo>
                    <a:pt x="3093" y="7380"/>
                  </a:lnTo>
                  <a:lnTo>
                    <a:pt x="3166" y="7356"/>
                  </a:lnTo>
                  <a:lnTo>
                    <a:pt x="3239" y="7332"/>
                  </a:lnTo>
                  <a:lnTo>
                    <a:pt x="3239" y="7332"/>
                  </a:lnTo>
                  <a:lnTo>
                    <a:pt x="3288" y="7283"/>
                  </a:lnTo>
                  <a:lnTo>
                    <a:pt x="3410" y="7259"/>
                  </a:lnTo>
                  <a:lnTo>
                    <a:pt x="3556" y="7234"/>
                  </a:lnTo>
                  <a:lnTo>
                    <a:pt x="3702" y="7234"/>
                  </a:lnTo>
                  <a:lnTo>
                    <a:pt x="3702" y="7234"/>
                  </a:lnTo>
                  <a:lnTo>
                    <a:pt x="3873" y="7234"/>
                  </a:lnTo>
                  <a:lnTo>
                    <a:pt x="4019" y="7283"/>
                  </a:lnTo>
                  <a:lnTo>
                    <a:pt x="4165" y="7332"/>
                  </a:lnTo>
                  <a:lnTo>
                    <a:pt x="4262" y="7429"/>
                  </a:lnTo>
                  <a:lnTo>
                    <a:pt x="4262" y="7429"/>
                  </a:lnTo>
                  <a:lnTo>
                    <a:pt x="4360" y="7502"/>
                  </a:lnTo>
                  <a:lnTo>
                    <a:pt x="4457" y="7551"/>
                  </a:lnTo>
                  <a:lnTo>
                    <a:pt x="4555" y="7600"/>
                  </a:lnTo>
                  <a:lnTo>
                    <a:pt x="4652" y="7600"/>
                  </a:lnTo>
                  <a:lnTo>
                    <a:pt x="4652" y="7600"/>
                  </a:lnTo>
                  <a:lnTo>
                    <a:pt x="4749" y="7648"/>
                  </a:lnTo>
                  <a:lnTo>
                    <a:pt x="4896" y="7721"/>
                  </a:lnTo>
                  <a:lnTo>
                    <a:pt x="5066" y="7843"/>
                  </a:lnTo>
                  <a:lnTo>
                    <a:pt x="5212" y="7989"/>
                  </a:lnTo>
                  <a:lnTo>
                    <a:pt x="5212" y="7989"/>
                  </a:lnTo>
                  <a:lnTo>
                    <a:pt x="5383" y="8135"/>
                  </a:lnTo>
                  <a:lnTo>
                    <a:pt x="5553" y="8257"/>
                  </a:lnTo>
                  <a:lnTo>
                    <a:pt x="5699" y="8330"/>
                  </a:lnTo>
                  <a:lnTo>
                    <a:pt x="5797" y="8355"/>
                  </a:lnTo>
                  <a:lnTo>
                    <a:pt x="5797" y="8355"/>
                  </a:lnTo>
                  <a:lnTo>
                    <a:pt x="5870" y="8379"/>
                  </a:lnTo>
                  <a:lnTo>
                    <a:pt x="5992" y="8428"/>
                  </a:lnTo>
                  <a:lnTo>
                    <a:pt x="6089" y="8476"/>
                  </a:lnTo>
                  <a:lnTo>
                    <a:pt x="6162" y="8549"/>
                  </a:lnTo>
                  <a:lnTo>
                    <a:pt x="6162" y="8549"/>
                  </a:lnTo>
                  <a:lnTo>
                    <a:pt x="6259" y="8622"/>
                  </a:lnTo>
                  <a:lnTo>
                    <a:pt x="6357" y="8695"/>
                  </a:lnTo>
                  <a:lnTo>
                    <a:pt x="6454" y="8720"/>
                  </a:lnTo>
                  <a:lnTo>
                    <a:pt x="6552" y="8744"/>
                  </a:lnTo>
                  <a:lnTo>
                    <a:pt x="6552" y="8744"/>
                  </a:lnTo>
                  <a:lnTo>
                    <a:pt x="6649" y="8769"/>
                  </a:lnTo>
                  <a:lnTo>
                    <a:pt x="6747" y="8793"/>
                  </a:lnTo>
                  <a:lnTo>
                    <a:pt x="6844" y="8866"/>
                  </a:lnTo>
                  <a:lnTo>
                    <a:pt x="6941" y="8939"/>
                  </a:lnTo>
                  <a:lnTo>
                    <a:pt x="6941" y="8939"/>
                  </a:lnTo>
                  <a:lnTo>
                    <a:pt x="7014" y="9036"/>
                  </a:lnTo>
                  <a:lnTo>
                    <a:pt x="7063" y="9134"/>
                  </a:lnTo>
                  <a:lnTo>
                    <a:pt x="7112" y="9231"/>
                  </a:lnTo>
                  <a:lnTo>
                    <a:pt x="7112" y="9304"/>
                  </a:lnTo>
                  <a:lnTo>
                    <a:pt x="7112" y="9304"/>
                  </a:lnTo>
                  <a:lnTo>
                    <a:pt x="7112" y="9402"/>
                  </a:lnTo>
                  <a:lnTo>
                    <a:pt x="7063" y="9499"/>
                  </a:lnTo>
                  <a:lnTo>
                    <a:pt x="7014" y="9597"/>
                  </a:lnTo>
                  <a:lnTo>
                    <a:pt x="6941" y="9694"/>
                  </a:lnTo>
                  <a:lnTo>
                    <a:pt x="6941" y="9694"/>
                  </a:lnTo>
                  <a:lnTo>
                    <a:pt x="6868" y="9791"/>
                  </a:lnTo>
                  <a:lnTo>
                    <a:pt x="6795" y="9889"/>
                  </a:lnTo>
                  <a:lnTo>
                    <a:pt x="6747" y="9986"/>
                  </a:lnTo>
                  <a:lnTo>
                    <a:pt x="6747" y="10084"/>
                  </a:lnTo>
                  <a:lnTo>
                    <a:pt x="6747" y="10084"/>
                  </a:lnTo>
                  <a:lnTo>
                    <a:pt x="6722" y="10181"/>
                  </a:lnTo>
                  <a:lnTo>
                    <a:pt x="6625" y="10327"/>
                  </a:lnTo>
                  <a:lnTo>
                    <a:pt x="6503" y="10473"/>
                  </a:lnTo>
                  <a:lnTo>
                    <a:pt x="6357" y="10644"/>
                  </a:lnTo>
                  <a:lnTo>
                    <a:pt x="6357" y="10644"/>
                  </a:lnTo>
                  <a:lnTo>
                    <a:pt x="6211" y="10814"/>
                  </a:lnTo>
                  <a:lnTo>
                    <a:pt x="6089" y="10961"/>
                  </a:lnTo>
                  <a:lnTo>
                    <a:pt x="6016" y="11107"/>
                  </a:lnTo>
                  <a:lnTo>
                    <a:pt x="5992" y="11204"/>
                  </a:lnTo>
                  <a:lnTo>
                    <a:pt x="5992" y="11204"/>
                  </a:lnTo>
                  <a:lnTo>
                    <a:pt x="5943" y="11326"/>
                  </a:lnTo>
                  <a:lnTo>
                    <a:pt x="5870" y="11472"/>
                  </a:lnTo>
                  <a:lnTo>
                    <a:pt x="5748" y="11618"/>
                  </a:lnTo>
                  <a:lnTo>
                    <a:pt x="5602" y="11789"/>
                  </a:lnTo>
                  <a:lnTo>
                    <a:pt x="5602" y="11789"/>
                  </a:lnTo>
                  <a:lnTo>
                    <a:pt x="5456" y="11935"/>
                  </a:lnTo>
                  <a:lnTo>
                    <a:pt x="5334" y="12105"/>
                  </a:lnTo>
                  <a:lnTo>
                    <a:pt x="5261" y="12251"/>
                  </a:lnTo>
                  <a:lnTo>
                    <a:pt x="5212" y="12349"/>
                  </a:lnTo>
                  <a:lnTo>
                    <a:pt x="5212" y="12349"/>
                  </a:lnTo>
                  <a:lnTo>
                    <a:pt x="5188" y="12446"/>
                  </a:lnTo>
                  <a:lnTo>
                    <a:pt x="5139" y="12568"/>
                  </a:lnTo>
                  <a:lnTo>
                    <a:pt x="5042" y="12714"/>
                  </a:lnTo>
                  <a:lnTo>
                    <a:pt x="4944" y="12836"/>
                  </a:lnTo>
                  <a:lnTo>
                    <a:pt x="4944" y="12836"/>
                  </a:lnTo>
                  <a:lnTo>
                    <a:pt x="4822" y="12958"/>
                  </a:lnTo>
                  <a:lnTo>
                    <a:pt x="4725" y="13079"/>
                  </a:lnTo>
                  <a:lnTo>
                    <a:pt x="4676" y="13201"/>
                  </a:lnTo>
                  <a:lnTo>
                    <a:pt x="4652" y="13299"/>
                  </a:lnTo>
                  <a:lnTo>
                    <a:pt x="4652" y="13299"/>
                  </a:lnTo>
                  <a:lnTo>
                    <a:pt x="4676" y="13469"/>
                  </a:lnTo>
                  <a:lnTo>
                    <a:pt x="4701" y="13542"/>
                  </a:lnTo>
                  <a:lnTo>
                    <a:pt x="4749" y="13591"/>
                  </a:lnTo>
                  <a:lnTo>
                    <a:pt x="4749" y="13591"/>
                  </a:lnTo>
                  <a:lnTo>
                    <a:pt x="4774" y="13640"/>
                  </a:lnTo>
                  <a:lnTo>
                    <a:pt x="4822" y="13713"/>
                  </a:lnTo>
                  <a:lnTo>
                    <a:pt x="4847" y="13883"/>
                  </a:lnTo>
                  <a:lnTo>
                    <a:pt x="4847" y="13883"/>
                  </a:lnTo>
                  <a:lnTo>
                    <a:pt x="4822" y="13956"/>
                  </a:lnTo>
                  <a:lnTo>
                    <a:pt x="4774" y="14005"/>
                  </a:lnTo>
                  <a:lnTo>
                    <a:pt x="4725" y="14054"/>
                  </a:lnTo>
                  <a:lnTo>
                    <a:pt x="4652" y="14054"/>
                  </a:lnTo>
                  <a:lnTo>
                    <a:pt x="4652" y="14054"/>
                  </a:lnTo>
                  <a:lnTo>
                    <a:pt x="4555" y="14054"/>
                  </a:lnTo>
                  <a:lnTo>
                    <a:pt x="4457" y="14005"/>
                  </a:lnTo>
                  <a:lnTo>
                    <a:pt x="4360" y="13956"/>
                  </a:lnTo>
                  <a:lnTo>
                    <a:pt x="4262" y="13883"/>
                  </a:lnTo>
                  <a:lnTo>
                    <a:pt x="4262" y="13883"/>
                  </a:lnTo>
                  <a:lnTo>
                    <a:pt x="4189" y="13761"/>
                  </a:lnTo>
                  <a:lnTo>
                    <a:pt x="4141" y="13615"/>
                  </a:lnTo>
                  <a:lnTo>
                    <a:pt x="4092" y="13469"/>
                  </a:lnTo>
                  <a:lnTo>
                    <a:pt x="4092" y="13299"/>
                  </a:lnTo>
                  <a:lnTo>
                    <a:pt x="4092" y="13299"/>
                  </a:lnTo>
                  <a:lnTo>
                    <a:pt x="4067" y="13152"/>
                  </a:lnTo>
                  <a:lnTo>
                    <a:pt x="4019" y="12982"/>
                  </a:lnTo>
                  <a:lnTo>
                    <a:pt x="3970" y="12836"/>
                  </a:lnTo>
                  <a:lnTo>
                    <a:pt x="3897" y="12738"/>
                  </a:lnTo>
                  <a:lnTo>
                    <a:pt x="3897" y="12738"/>
                  </a:lnTo>
                  <a:lnTo>
                    <a:pt x="3848" y="12690"/>
                  </a:lnTo>
                  <a:lnTo>
                    <a:pt x="3824" y="12592"/>
                  </a:lnTo>
                  <a:lnTo>
                    <a:pt x="3751" y="12349"/>
                  </a:lnTo>
                  <a:lnTo>
                    <a:pt x="3726" y="12056"/>
                  </a:lnTo>
                  <a:lnTo>
                    <a:pt x="3702" y="11716"/>
                  </a:lnTo>
                  <a:lnTo>
                    <a:pt x="3702" y="11472"/>
                  </a:lnTo>
                  <a:lnTo>
                    <a:pt x="3702" y="11472"/>
                  </a:lnTo>
                  <a:lnTo>
                    <a:pt x="3702" y="11301"/>
                  </a:lnTo>
                  <a:lnTo>
                    <a:pt x="3653" y="11107"/>
                  </a:lnTo>
                  <a:lnTo>
                    <a:pt x="3629" y="10936"/>
                  </a:lnTo>
                  <a:lnTo>
                    <a:pt x="3556" y="10741"/>
                  </a:lnTo>
                  <a:lnTo>
                    <a:pt x="3483" y="10571"/>
                  </a:lnTo>
                  <a:lnTo>
                    <a:pt x="3410" y="10425"/>
                  </a:lnTo>
                  <a:lnTo>
                    <a:pt x="3312" y="10279"/>
                  </a:lnTo>
                  <a:lnTo>
                    <a:pt x="3239" y="10181"/>
                  </a:lnTo>
                  <a:lnTo>
                    <a:pt x="3239" y="10181"/>
                  </a:lnTo>
                  <a:lnTo>
                    <a:pt x="3045" y="9962"/>
                  </a:lnTo>
                  <a:lnTo>
                    <a:pt x="2898" y="9767"/>
                  </a:lnTo>
                  <a:lnTo>
                    <a:pt x="2801" y="9621"/>
                  </a:lnTo>
                  <a:lnTo>
                    <a:pt x="2752" y="9499"/>
                  </a:lnTo>
                  <a:lnTo>
                    <a:pt x="2752" y="9499"/>
                  </a:lnTo>
                  <a:lnTo>
                    <a:pt x="2728" y="9353"/>
                  </a:lnTo>
                  <a:lnTo>
                    <a:pt x="2704" y="9280"/>
                  </a:lnTo>
                  <a:lnTo>
                    <a:pt x="2655" y="9231"/>
                  </a:lnTo>
                  <a:lnTo>
                    <a:pt x="2655" y="9231"/>
                  </a:lnTo>
                  <a:lnTo>
                    <a:pt x="2631" y="9158"/>
                  </a:lnTo>
                  <a:lnTo>
                    <a:pt x="2582" y="9036"/>
                  </a:lnTo>
                  <a:lnTo>
                    <a:pt x="2582" y="8890"/>
                  </a:lnTo>
                  <a:lnTo>
                    <a:pt x="2557" y="8744"/>
                  </a:lnTo>
                  <a:lnTo>
                    <a:pt x="2557" y="8744"/>
                  </a:lnTo>
                  <a:lnTo>
                    <a:pt x="2582" y="8598"/>
                  </a:lnTo>
                  <a:lnTo>
                    <a:pt x="2582" y="8452"/>
                  </a:lnTo>
                  <a:lnTo>
                    <a:pt x="2631" y="8330"/>
                  </a:lnTo>
                  <a:lnTo>
                    <a:pt x="2655" y="8281"/>
                  </a:lnTo>
                  <a:lnTo>
                    <a:pt x="2655" y="8281"/>
                  </a:lnTo>
                  <a:lnTo>
                    <a:pt x="2704" y="8208"/>
                  </a:lnTo>
                  <a:lnTo>
                    <a:pt x="2728" y="8160"/>
                  </a:lnTo>
                  <a:lnTo>
                    <a:pt x="2752" y="7989"/>
                  </a:lnTo>
                  <a:lnTo>
                    <a:pt x="2752" y="7989"/>
                  </a:lnTo>
                  <a:lnTo>
                    <a:pt x="2728" y="7819"/>
                  </a:lnTo>
                  <a:lnTo>
                    <a:pt x="2704" y="7746"/>
                  </a:lnTo>
                  <a:lnTo>
                    <a:pt x="2655" y="7697"/>
                  </a:lnTo>
                  <a:lnTo>
                    <a:pt x="2655" y="7697"/>
                  </a:lnTo>
                  <a:lnTo>
                    <a:pt x="2606" y="7673"/>
                  </a:lnTo>
                  <a:lnTo>
                    <a:pt x="2533" y="7624"/>
                  </a:lnTo>
                  <a:lnTo>
                    <a:pt x="2363" y="7600"/>
                  </a:lnTo>
                  <a:lnTo>
                    <a:pt x="2363" y="7600"/>
                  </a:lnTo>
                  <a:lnTo>
                    <a:pt x="2265" y="7575"/>
                  </a:lnTo>
                  <a:lnTo>
                    <a:pt x="2119" y="7502"/>
                  </a:lnTo>
                  <a:lnTo>
                    <a:pt x="1973" y="7380"/>
                  </a:lnTo>
                  <a:lnTo>
                    <a:pt x="1802" y="7234"/>
                  </a:lnTo>
                  <a:lnTo>
                    <a:pt x="1802" y="7234"/>
                  </a:lnTo>
                  <a:lnTo>
                    <a:pt x="1632" y="7088"/>
                  </a:lnTo>
                  <a:lnTo>
                    <a:pt x="1486" y="6966"/>
                  </a:lnTo>
                  <a:lnTo>
                    <a:pt x="1340" y="6869"/>
                  </a:lnTo>
                  <a:lnTo>
                    <a:pt x="1242" y="6845"/>
                  </a:lnTo>
                  <a:lnTo>
                    <a:pt x="1242" y="6845"/>
                  </a:lnTo>
                  <a:lnTo>
                    <a:pt x="1121" y="6796"/>
                  </a:lnTo>
                  <a:lnTo>
                    <a:pt x="926" y="6674"/>
                  </a:lnTo>
                  <a:lnTo>
                    <a:pt x="706" y="6504"/>
                  </a:lnTo>
                  <a:lnTo>
                    <a:pt x="463" y="6284"/>
                  </a:lnTo>
                  <a:lnTo>
                    <a:pt x="463" y="6284"/>
                  </a:lnTo>
                  <a:lnTo>
                    <a:pt x="171" y="5919"/>
                  </a:lnTo>
                  <a:lnTo>
                    <a:pt x="0" y="5700"/>
                  </a:lnTo>
                  <a:lnTo>
                    <a:pt x="0" y="5700"/>
                  </a:lnTo>
                  <a:lnTo>
                    <a:pt x="0" y="5724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13"/>
            <p:cNvSpPr/>
            <p:nvPr/>
          </p:nvSpPr>
          <p:spPr>
            <a:xfrm>
              <a:off x="6128575" y="3695900"/>
              <a:ext cx="86475" cy="47525"/>
            </a:xfrm>
            <a:custGeom>
              <a:avLst/>
              <a:gdLst/>
              <a:ahLst/>
              <a:cxnLst/>
              <a:rect l="l" t="t" r="r" b="b"/>
              <a:pathLst>
                <a:path w="3459" h="1901" fill="none" extrusionOk="0">
                  <a:moveTo>
                    <a:pt x="2022" y="1340"/>
                  </a:moveTo>
                  <a:lnTo>
                    <a:pt x="2022" y="1340"/>
                  </a:lnTo>
                  <a:lnTo>
                    <a:pt x="1924" y="1413"/>
                  </a:lnTo>
                  <a:lnTo>
                    <a:pt x="1827" y="1486"/>
                  </a:lnTo>
                  <a:lnTo>
                    <a:pt x="1729" y="1511"/>
                  </a:lnTo>
                  <a:lnTo>
                    <a:pt x="1632" y="1535"/>
                  </a:lnTo>
                  <a:lnTo>
                    <a:pt x="1632" y="1535"/>
                  </a:lnTo>
                  <a:lnTo>
                    <a:pt x="1559" y="1535"/>
                  </a:lnTo>
                  <a:lnTo>
                    <a:pt x="1461" y="1584"/>
                  </a:lnTo>
                  <a:lnTo>
                    <a:pt x="1340" y="1657"/>
                  </a:lnTo>
                  <a:lnTo>
                    <a:pt x="1267" y="1730"/>
                  </a:lnTo>
                  <a:lnTo>
                    <a:pt x="1267" y="1730"/>
                  </a:lnTo>
                  <a:lnTo>
                    <a:pt x="1169" y="1803"/>
                  </a:lnTo>
                  <a:lnTo>
                    <a:pt x="1072" y="1852"/>
                  </a:lnTo>
                  <a:lnTo>
                    <a:pt x="974" y="1900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79" y="1900"/>
                  </a:lnTo>
                  <a:lnTo>
                    <a:pt x="682" y="1852"/>
                  </a:lnTo>
                  <a:lnTo>
                    <a:pt x="585" y="1803"/>
                  </a:lnTo>
                  <a:lnTo>
                    <a:pt x="512" y="1730"/>
                  </a:lnTo>
                  <a:lnTo>
                    <a:pt x="512" y="1730"/>
                  </a:lnTo>
                  <a:lnTo>
                    <a:pt x="438" y="1633"/>
                  </a:lnTo>
                  <a:lnTo>
                    <a:pt x="414" y="1535"/>
                  </a:lnTo>
                  <a:lnTo>
                    <a:pt x="438" y="1438"/>
                  </a:lnTo>
                  <a:lnTo>
                    <a:pt x="512" y="1340"/>
                  </a:lnTo>
                  <a:lnTo>
                    <a:pt x="512" y="1340"/>
                  </a:lnTo>
                  <a:lnTo>
                    <a:pt x="585" y="1243"/>
                  </a:lnTo>
                  <a:lnTo>
                    <a:pt x="633" y="1145"/>
                  </a:lnTo>
                  <a:lnTo>
                    <a:pt x="682" y="1048"/>
                  </a:lnTo>
                  <a:lnTo>
                    <a:pt x="682" y="951"/>
                  </a:lnTo>
                  <a:lnTo>
                    <a:pt x="682" y="951"/>
                  </a:lnTo>
                  <a:lnTo>
                    <a:pt x="658" y="804"/>
                  </a:lnTo>
                  <a:lnTo>
                    <a:pt x="633" y="731"/>
                  </a:lnTo>
                  <a:lnTo>
                    <a:pt x="585" y="683"/>
                  </a:lnTo>
                  <a:lnTo>
                    <a:pt x="585" y="683"/>
                  </a:lnTo>
                  <a:lnTo>
                    <a:pt x="536" y="634"/>
                  </a:lnTo>
                  <a:lnTo>
                    <a:pt x="463" y="610"/>
                  </a:lnTo>
                  <a:lnTo>
                    <a:pt x="317" y="585"/>
                  </a:lnTo>
                  <a:lnTo>
                    <a:pt x="317" y="585"/>
                  </a:lnTo>
                  <a:lnTo>
                    <a:pt x="146" y="561"/>
                  </a:lnTo>
                  <a:lnTo>
                    <a:pt x="73" y="512"/>
                  </a:lnTo>
                  <a:lnTo>
                    <a:pt x="24" y="488"/>
                  </a:lnTo>
                  <a:lnTo>
                    <a:pt x="24" y="488"/>
                  </a:lnTo>
                  <a:lnTo>
                    <a:pt x="0" y="439"/>
                  </a:lnTo>
                  <a:lnTo>
                    <a:pt x="24" y="366"/>
                  </a:lnTo>
                  <a:lnTo>
                    <a:pt x="49" y="293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71" y="171"/>
                  </a:lnTo>
                  <a:lnTo>
                    <a:pt x="268" y="123"/>
                  </a:lnTo>
                  <a:lnTo>
                    <a:pt x="512" y="74"/>
                  </a:lnTo>
                  <a:lnTo>
                    <a:pt x="804" y="25"/>
                  </a:lnTo>
                  <a:lnTo>
                    <a:pt x="1145" y="1"/>
                  </a:lnTo>
                  <a:lnTo>
                    <a:pt x="2509" y="1"/>
                  </a:lnTo>
                  <a:lnTo>
                    <a:pt x="2509" y="1"/>
                  </a:lnTo>
                  <a:lnTo>
                    <a:pt x="2850" y="25"/>
                  </a:lnTo>
                  <a:lnTo>
                    <a:pt x="3142" y="49"/>
                  </a:lnTo>
                  <a:lnTo>
                    <a:pt x="3337" y="74"/>
                  </a:lnTo>
                  <a:lnTo>
                    <a:pt x="3434" y="98"/>
                  </a:lnTo>
                  <a:lnTo>
                    <a:pt x="3434" y="98"/>
                  </a:lnTo>
                  <a:lnTo>
                    <a:pt x="3458" y="123"/>
                  </a:lnTo>
                  <a:lnTo>
                    <a:pt x="3434" y="171"/>
                  </a:lnTo>
                  <a:lnTo>
                    <a:pt x="3361" y="317"/>
                  </a:lnTo>
                  <a:lnTo>
                    <a:pt x="3239" y="488"/>
                  </a:lnTo>
                  <a:lnTo>
                    <a:pt x="3069" y="683"/>
                  </a:lnTo>
                  <a:lnTo>
                    <a:pt x="3069" y="683"/>
                  </a:lnTo>
                  <a:lnTo>
                    <a:pt x="2874" y="853"/>
                  </a:lnTo>
                  <a:lnTo>
                    <a:pt x="2679" y="999"/>
                  </a:lnTo>
                  <a:lnTo>
                    <a:pt x="2509" y="1121"/>
                  </a:lnTo>
                  <a:lnTo>
                    <a:pt x="2411" y="1145"/>
                  </a:lnTo>
                  <a:lnTo>
                    <a:pt x="2411" y="1145"/>
                  </a:lnTo>
                  <a:lnTo>
                    <a:pt x="2314" y="1170"/>
                  </a:lnTo>
                  <a:lnTo>
                    <a:pt x="2216" y="1194"/>
                  </a:lnTo>
                  <a:lnTo>
                    <a:pt x="2119" y="1267"/>
                  </a:lnTo>
                  <a:lnTo>
                    <a:pt x="2022" y="1340"/>
                  </a:lnTo>
                  <a:lnTo>
                    <a:pt x="2022" y="1340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13"/>
            <p:cNvSpPr/>
            <p:nvPr/>
          </p:nvSpPr>
          <p:spPr>
            <a:xfrm>
              <a:off x="6357500" y="3940075"/>
              <a:ext cx="18900" cy="34725"/>
            </a:xfrm>
            <a:custGeom>
              <a:avLst/>
              <a:gdLst/>
              <a:ahLst/>
              <a:cxnLst/>
              <a:rect l="l" t="t" r="r" b="b"/>
              <a:pathLst>
                <a:path w="756" h="1389" fill="none" extrusionOk="0">
                  <a:moveTo>
                    <a:pt x="585" y="682"/>
                  </a:moveTo>
                  <a:lnTo>
                    <a:pt x="585" y="682"/>
                  </a:lnTo>
                  <a:lnTo>
                    <a:pt x="512" y="779"/>
                  </a:lnTo>
                  <a:lnTo>
                    <a:pt x="439" y="877"/>
                  </a:lnTo>
                  <a:lnTo>
                    <a:pt x="390" y="974"/>
                  </a:lnTo>
                  <a:lnTo>
                    <a:pt x="390" y="1072"/>
                  </a:lnTo>
                  <a:lnTo>
                    <a:pt x="390" y="1072"/>
                  </a:lnTo>
                  <a:lnTo>
                    <a:pt x="366" y="1218"/>
                  </a:lnTo>
                  <a:lnTo>
                    <a:pt x="317" y="1291"/>
                  </a:lnTo>
                  <a:lnTo>
                    <a:pt x="293" y="1364"/>
                  </a:lnTo>
                  <a:lnTo>
                    <a:pt x="293" y="1364"/>
                  </a:lnTo>
                  <a:lnTo>
                    <a:pt x="244" y="1388"/>
                  </a:lnTo>
                  <a:lnTo>
                    <a:pt x="195" y="1388"/>
                  </a:lnTo>
                  <a:lnTo>
                    <a:pt x="147" y="1388"/>
                  </a:lnTo>
                  <a:lnTo>
                    <a:pt x="98" y="1364"/>
                  </a:lnTo>
                  <a:lnTo>
                    <a:pt x="98" y="1364"/>
                  </a:lnTo>
                  <a:lnTo>
                    <a:pt x="74" y="1291"/>
                  </a:lnTo>
                  <a:lnTo>
                    <a:pt x="25" y="1169"/>
                  </a:lnTo>
                  <a:lnTo>
                    <a:pt x="25" y="1023"/>
                  </a:lnTo>
                  <a:lnTo>
                    <a:pt x="1" y="877"/>
                  </a:lnTo>
                  <a:lnTo>
                    <a:pt x="1" y="877"/>
                  </a:lnTo>
                  <a:lnTo>
                    <a:pt x="25" y="706"/>
                  </a:lnTo>
                  <a:lnTo>
                    <a:pt x="98" y="536"/>
                  </a:lnTo>
                  <a:lnTo>
                    <a:pt x="171" y="365"/>
                  </a:lnTo>
                  <a:lnTo>
                    <a:pt x="293" y="219"/>
                  </a:lnTo>
                  <a:lnTo>
                    <a:pt x="293" y="219"/>
                  </a:lnTo>
                  <a:lnTo>
                    <a:pt x="415" y="122"/>
                  </a:lnTo>
                  <a:lnTo>
                    <a:pt x="512" y="49"/>
                  </a:lnTo>
                  <a:lnTo>
                    <a:pt x="609" y="0"/>
                  </a:lnTo>
                  <a:lnTo>
                    <a:pt x="682" y="24"/>
                  </a:lnTo>
                  <a:lnTo>
                    <a:pt x="682" y="24"/>
                  </a:lnTo>
                  <a:lnTo>
                    <a:pt x="707" y="73"/>
                  </a:lnTo>
                  <a:lnTo>
                    <a:pt x="731" y="146"/>
                  </a:lnTo>
                  <a:lnTo>
                    <a:pt x="756" y="317"/>
                  </a:lnTo>
                  <a:lnTo>
                    <a:pt x="756" y="317"/>
                  </a:lnTo>
                  <a:lnTo>
                    <a:pt x="756" y="390"/>
                  </a:lnTo>
                  <a:lnTo>
                    <a:pt x="707" y="487"/>
                  </a:lnTo>
                  <a:lnTo>
                    <a:pt x="658" y="609"/>
                  </a:lnTo>
                  <a:lnTo>
                    <a:pt x="585" y="682"/>
                  </a:lnTo>
                  <a:lnTo>
                    <a:pt x="585" y="682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13"/>
            <p:cNvSpPr/>
            <p:nvPr/>
          </p:nvSpPr>
          <p:spPr>
            <a:xfrm>
              <a:off x="6202850" y="3720875"/>
              <a:ext cx="204000" cy="278875"/>
            </a:xfrm>
            <a:custGeom>
              <a:avLst/>
              <a:gdLst/>
              <a:ahLst/>
              <a:cxnLst/>
              <a:rect l="l" t="t" r="r" b="b"/>
              <a:pathLst>
                <a:path w="8160" h="11155" fill="none" extrusionOk="0">
                  <a:moveTo>
                    <a:pt x="8159" y="4774"/>
                  </a:moveTo>
                  <a:lnTo>
                    <a:pt x="8159" y="4774"/>
                  </a:lnTo>
                  <a:lnTo>
                    <a:pt x="7599" y="4701"/>
                  </a:lnTo>
                  <a:lnTo>
                    <a:pt x="7283" y="4652"/>
                  </a:lnTo>
                  <a:lnTo>
                    <a:pt x="7136" y="4603"/>
                  </a:lnTo>
                  <a:lnTo>
                    <a:pt x="7136" y="4603"/>
                  </a:lnTo>
                  <a:lnTo>
                    <a:pt x="7088" y="4579"/>
                  </a:lnTo>
                  <a:lnTo>
                    <a:pt x="7015" y="4555"/>
                  </a:lnTo>
                  <a:lnTo>
                    <a:pt x="6844" y="4530"/>
                  </a:lnTo>
                  <a:lnTo>
                    <a:pt x="6844" y="4530"/>
                  </a:lnTo>
                  <a:lnTo>
                    <a:pt x="6747" y="4506"/>
                  </a:lnTo>
                  <a:lnTo>
                    <a:pt x="6649" y="4457"/>
                  </a:lnTo>
                  <a:lnTo>
                    <a:pt x="6552" y="4409"/>
                  </a:lnTo>
                  <a:lnTo>
                    <a:pt x="6454" y="4336"/>
                  </a:lnTo>
                  <a:lnTo>
                    <a:pt x="6454" y="4336"/>
                  </a:lnTo>
                  <a:lnTo>
                    <a:pt x="6381" y="4262"/>
                  </a:lnTo>
                  <a:lnTo>
                    <a:pt x="6308" y="4214"/>
                  </a:lnTo>
                  <a:lnTo>
                    <a:pt x="6235" y="4214"/>
                  </a:lnTo>
                  <a:lnTo>
                    <a:pt x="6187" y="4238"/>
                  </a:lnTo>
                  <a:lnTo>
                    <a:pt x="6187" y="4238"/>
                  </a:lnTo>
                  <a:lnTo>
                    <a:pt x="6162" y="4287"/>
                  </a:lnTo>
                  <a:lnTo>
                    <a:pt x="6162" y="4360"/>
                  </a:lnTo>
                  <a:lnTo>
                    <a:pt x="6211" y="4433"/>
                  </a:lnTo>
                  <a:lnTo>
                    <a:pt x="6284" y="4530"/>
                  </a:lnTo>
                  <a:lnTo>
                    <a:pt x="6284" y="4530"/>
                  </a:lnTo>
                  <a:lnTo>
                    <a:pt x="6357" y="4603"/>
                  </a:lnTo>
                  <a:lnTo>
                    <a:pt x="6454" y="4652"/>
                  </a:lnTo>
                  <a:lnTo>
                    <a:pt x="6576" y="4701"/>
                  </a:lnTo>
                  <a:lnTo>
                    <a:pt x="6649" y="4701"/>
                  </a:lnTo>
                  <a:lnTo>
                    <a:pt x="6649" y="4701"/>
                  </a:lnTo>
                  <a:lnTo>
                    <a:pt x="6747" y="4725"/>
                  </a:lnTo>
                  <a:lnTo>
                    <a:pt x="6844" y="4774"/>
                  </a:lnTo>
                  <a:lnTo>
                    <a:pt x="6942" y="4823"/>
                  </a:lnTo>
                  <a:lnTo>
                    <a:pt x="7039" y="4896"/>
                  </a:lnTo>
                  <a:lnTo>
                    <a:pt x="7039" y="4896"/>
                  </a:lnTo>
                  <a:lnTo>
                    <a:pt x="7063" y="4944"/>
                  </a:lnTo>
                  <a:lnTo>
                    <a:pt x="7088" y="4993"/>
                  </a:lnTo>
                  <a:lnTo>
                    <a:pt x="7063" y="5139"/>
                  </a:lnTo>
                  <a:lnTo>
                    <a:pt x="6966" y="5310"/>
                  </a:lnTo>
                  <a:lnTo>
                    <a:pt x="6844" y="5480"/>
                  </a:lnTo>
                  <a:lnTo>
                    <a:pt x="6844" y="5480"/>
                  </a:lnTo>
                  <a:lnTo>
                    <a:pt x="6674" y="5626"/>
                  </a:lnTo>
                  <a:lnTo>
                    <a:pt x="6528" y="5748"/>
                  </a:lnTo>
                  <a:lnTo>
                    <a:pt x="6381" y="5821"/>
                  </a:lnTo>
                  <a:lnTo>
                    <a:pt x="6284" y="5846"/>
                  </a:lnTo>
                  <a:lnTo>
                    <a:pt x="6284" y="5846"/>
                  </a:lnTo>
                  <a:lnTo>
                    <a:pt x="6113" y="5870"/>
                  </a:lnTo>
                  <a:lnTo>
                    <a:pt x="6040" y="5894"/>
                  </a:lnTo>
                  <a:lnTo>
                    <a:pt x="5992" y="5943"/>
                  </a:lnTo>
                  <a:lnTo>
                    <a:pt x="5992" y="5943"/>
                  </a:lnTo>
                  <a:lnTo>
                    <a:pt x="5943" y="5967"/>
                  </a:lnTo>
                  <a:lnTo>
                    <a:pt x="5894" y="5992"/>
                  </a:lnTo>
                  <a:lnTo>
                    <a:pt x="5846" y="5967"/>
                  </a:lnTo>
                  <a:lnTo>
                    <a:pt x="5797" y="5943"/>
                  </a:lnTo>
                  <a:lnTo>
                    <a:pt x="5797" y="5943"/>
                  </a:lnTo>
                  <a:lnTo>
                    <a:pt x="5773" y="5894"/>
                  </a:lnTo>
                  <a:lnTo>
                    <a:pt x="5724" y="5821"/>
                  </a:lnTo>
                  <a:lnTo>
                    <a:pt x="5699" y="5651"/>
                  </a:lnTo>
                  <a:lnTo>
                    <a:pt x="5699" y="5651"/>
                  </a:lnTo>
                  <a:lnTo>
                    <a:pt x="5675" y="5553"/>
                  </a:lnTo>
                  <a:lnTo>
                    <a:pt x="5602" y="5407"/>
                  </a:lnTo>
                  <a:lnTo>
                    <a:pt x="5480" y="5261"/>
                  </a:lnTo>
                  <a:lnTo>
                    <a:pt x="5334" y="5091"/>
                  </a:lnTo>
                  <a:lnTo>
                    <a:pt x="5334" y="5091"/>
                  </a:lnTo>
                  <a:lnTo>
                    <a:pt x="5188" y="4920"/>
                  </a:lnTo>
                  <a:lnTo>
                    <a:pt x="5066" y="4774"/>
                  </a:lnTo>
                  <a:lnTo>
                    <a:pt x="4969" y="4628"/>
                  </a:lnTo>
                  <a:lnTo>
                    <a:pt x="4944" y="4530"/>
                  </a:lnTo>
                  <a:lnTo>
                    <a:pt x="4944" y="4530"/>
                  </a:lnTo>
                  <a:lnTo>
                    <a:pt x="4944" y="4457"/>
                  </a:lnTo>
                  <a:lnTo>
                    <a:pt x="4920" y="4409"/>
                  </a:lnTo>
                  <a:lnTo>
                    <a:pt x="4896" y="4409"/>
                  </a:lnTo>
                  <a:lnTo>
                    <a:pt x="4847" y="4433"/>
                  </a:lnTo>
                  <a:lnTo>
                    <a:pt x="4847" y="4433"/>
                  </a:lnTo>
                  <a:lnTo>
                    <a:pt x="4823" y="4482"/>
                  </a:lnTo>
                  <a:lnTo>
                    <a:pt x="4774" y="4555"/>
                  </a:lnTo>
                  <a:lnTo>
                    <a:pt x="4750" y="4701"/>
                  </a:lnTo>
                  <a:lnTo>
                    <a:pt x="4750" y="4701"/>
                  </a:lnTo>
                  <a:lnTo>
                    <a:pt x="4774" y="4798"/>
                  </a:lnTo>
                  <a:lnTo>
                    <a:pt x="4847" y="4920"/>
                  </a:lnTo>
                  <a:lnTo>
                    <a:pt x="4920" y="5066"/>
                  </a:lnTo>
                  <a:lnTo>
                    <a:pt x="5042" y="5188"/>
                  </a:lnTo>
                  <a:lnTo>
                    <a:pt x="5042" y="5188"/>
                  </a:lnTo>
                  <a:lnTo>
                    <a:pt x="5139" y="5310"/>
                  </a:lnTo>
                  <a:lnTo>
                    <a:pt x="5237" y="5431"/>
                  </a:lnTo>
                  <a:lnTo>
                    <a:pt x="5310" y="5553"/>
                  </a:lnTo>
                  <a:lnTo>
                    <a:pt x="5334" y="5651"/>
                  </a:lnTo>
                  <a:lnTo>
                    <a:pt x="5334" y="5651"/>
                  </a:lnTo>
                  <a:lnTo>
                    <a:pt x="5334" y="5748"/>
                  </a:lnTo>
                  <a:lnTo>
                    <a:pt x="5383" y="5846"/>
                  </a:lnTo>
                  <a:lnTo>
                    <a:pt x="5432" y="5943"/>
                  </a:lnTo>
                  <a:lnTo>
                    <a:pt x="5505" y="6040"/>
                  </a:lnTo>
                  <a:lnTo>
                    <a:pt x="5505" y="6040"/>
                  </a:lnTo>
                  <a:lnTo>
                    <a:pt x="5626" y="6113"/>
                  </a:lnTo>
                  <a:lnTo>
                    <a:pt x="5773" y="6162"/>
                  </a:lnTo>
                  <a:lnTo>
                    <a:pt x="5919" y="6211"/>
                  </a:lnTo>
                  <a:lnTo>
                    <a:pt x="6089" y="6235"/>
                  </a:lnTo>
                  <a:lnTo>
                    <a:pt x="6089" y="6235"/>
                  </a:lnTo>
                  <a:lnTo>
                    <a:pt x="6235" y="6235"/>
                  </a:lnTo>
                  <a:lnTo>
                    <a:pt x="6357" y="6284"/>
                  </a:lnTo>
                  <a:lnTo>
                    <a:pt x="6430" y="6333"/>
                  </a:lnTo>
                  <a:lnTo>
                    <a:pt x="6454" y="6381"/>
                  </a:lnTo>
                  <a:lnTo>
                    <a:pt x="6454" y="6430"/>
                  </a:lnTo>
                  <a:lnTo>
                    <a:pt x="6454" y="6430"/>
                  </a:lnTo>
                  <a:lnTo>
                    <a:pt x="6430" y="6527"/>
                  </a:lnTo>
                  <a:lnTo>
                    <a:pt x="6308" y="6722"/>
                  </a:lnTo>
                  <a:lnTo>
                    <a:pt x="6113" y="6941"/>
                  </a:lnTo>
                  <a:lnTo>
                    <a:pt x="5894" y="7185"/>
                  </a:lnTo>
                  <a:lnTo>
                    <a:pt x="5894" y="7185"/>
                  </a:lnTo>
                  <a:lnTo>
                    <a:pt x="5675" y="7429"/>
                  </a:lnTo>
                  <a:lnTo>
                    <a:pt x="5505" y="7696"/>
                  </a:lnTo>
                  <a:lnTo>
                    <a:pt x="5358" y="7940"/>
                  </a:lnTo>
                  <a:lnTo>
                    <a:pt x="5334" y="8037"/>
                  </a:lnTo>
                  <a:lnTo>
                    <a:pt x="5334" y="8135"/>
                  </a:lnTo>
                  <a:lnTo>
                    <a:pt x="5334" y="8135"/>
                  </a:lnTo>
                  <a:lnTo>
                    <a:pt x="5334" y="8281"/>
                  </a:lnTo>
                  <a:lnTo>
                    <a:pt x="5358" y="8427"/>
                  </a:lnTo>
                  <a:lnTo>
                    <a:pt x="5383" y="8525"/>
                  </a:lnTo>
                  <a:lnTo>
                    <a:pt x="5432" y="8598"/>
                  </a:lnTo>
                  <a:lnTo>
                    <a:pt x="5432" y="8598"/>
                  </a:lnTo>
                  <a:lnTo>
                    <a:pt x="5456" y="8646"/>
                  </a:lnTo>
                  <a:lnTo>
                    <a:pt x="5480" y="8719"/>
                  </a:lnTo>
                  <a:lnTo>
                    <a:pt x="5505" y="8890"/>
                  </a:lnTo>
                  <a:lnTo>
                    <a:pt x="5505" y="8890"/>
                  </a:lnTo>
                  <a:lnTo>
                    <a:pt x="5480" y="8987"/>
                  </a:lnTo>
                  <a:lnTo>
                    <a:pt x="5383" y="9158"/>
                  </a:lnTo>
                  <a:lnTo>
                    <a:pt x="5237" y="9353"/>
                  </a:lnTo>
                  <a:lnTo>
                    <a:pt x="5042" y="9547"/>
                  </a:lnTo>
                  <a:lnTo>
                    <a:pt x="5042" y="9547"/>
                  </a:lnTo>
                  <a:lnTo>
                    <a:pt x="4847" y="9742"/>
                  </a:lnTo>
                  <a:lnTo>
                    <a:pt x="4701" y="9937"/>
                  </a:lnTo>
                  <a:lnTo>
                    <a:pt x="4603" y="10108"/>
                  </a:lnTo>
                  <a:lnTo>
                    <a:pt x="4555" y="10205"/>
                  </a:lnTo>
                  <a:lnTo>
                    <a:pt x="4555" y="10205"/>
                  </a:lnTo>
                  <a:lnTo>
                    <a:pt x="4530" y="10327"/>
                  </a:lnTo>
                  <a:lnTo>
                    <a:pt x="4457" y="10473"/>
                  </a:lnTo>
                  <a:lnTo>
                    <a:pt x="4336" y="10619"/>
                  </a:lnTo>
                  <a:lnTo>
                    <a:pt x="4189" y="10790"/>
                  </a:lnTo>
                  <a:lnTo>
                    <a:pt x="4189" y="10790"/>
                  </a:lnTo>
                  <a:lnTo>
                    <a:pt x="4019" y="10936"/>
                  </a:lnTo>
                  <a:lnTo>
                    <a:pt x="3873" y="11057"/>
                  </a:lnTo>
                  <a:lnTo>
                    <a:pt x="3727" y="11131"/>
                  </a:lnTo>
                  <a:lnTo>
                    <a:pt x="3605" y="11155"/>
                  </a:lnTo>
                  <a:lnTo>
                    <a:pt x="3605" y="11155"/>
                  </a:lnTo>
                  <a:lnTo>
                    <a:pt x="3532" y="11155"/>
                  </a:lnTo>
                  <a:lnTo>
                    <a:pt x="3434" y="11106"/>
                  </a:lnTo>
                  <a:lnTo>
                    <a:pt x="3337" y="11057"/>
                  </a:lnTo>
                  <a:lnTo>
                    <a:pt x="3240" y="10984"/>
                  </a:lnTo>
                  <a:lnTo>
                    <a:pt x="3240" y="10984"/>
                  </a:lnTo>
                  <a:lnTo>
                    <a:pt x="3167" y="10887"/>
                  </a:lnTo>
                  <a:lnTo>
                    <a:pt x="3093" y="10790"/>
                  </a:lnTo>
                  <a:lnTo>
                    <a:pt x="3069" y="10692"/>
                  </a:lnTo>
                  <a:lnTo>
                    <a:pt x="3045" y="10595"/>
                  </a:lnTo>
                  <a:lnTo>
                    <a:pt x="3045" y="10595"/>
                  </a:lnTo>
                  <a:lnTo>
                    <a:pt x="3020" y="10424"/>
                  </a:lnTo>
                  <a:lnTo>
                    <a:pt x="2996" y="10351"/>
                  </a:lnTo>
                  <a:lnTo>
                    <a:pt x="2947" y="10302"/>
                  </a:lnTo>
                  <a:lnTo>
                    <a:pt x="2947" y="10302"/>
                  </a:lnTo>
                  <a:lnTo>
                    <a:pt x="2923" y="10254"/>
                  </a:lnTo>
                  <a:lnTo>
                    <a:pt x="2874" y="10181"/>
                  </a:lnTo>
                  <a:lnTo>
                    <a:pt x="2850" y="10035"/>
                  </a:lnTo>
                  <a:lnTo>
                    <a:pt x="2850" y="10035"/>
                  </a:lnTo>
                  <a:lnTo>
                    <a:pt x="2826" y="9864"/>
                  </a:lnTo>
                  <a:lnTo>
                    <a:pt x="2801" y="9791"/>
                  </a:lnTo>
                  <a:lnTo>
                    <a:pt x="2752" y="9742"/>
                  </a:lnTo>
                  <a:lnTo>
                    <a:pt x="2752" y="9742"/>
                  </a:lnTo>
                  <a:lnTo>
                    <a:pt x="2728" y="9669"/>
                  </a:lnTo>
                  <a:lnTo>
                    <a:pt x="2704" y="9572"/>
                  </a:lnTo>
                  <a:lnTo>
                    <a:pt x="2679" y="9426"/>
                  </a:lnTo>
                  <a:lnTo>
                    <a:pt x="2655" y="9255"/>
                  </a:lnTo>
                  <a:lnTo>
                    <a:pt x="2655" y="9255"/>
                  </a:lnTo>
                  <a:lnTo>
                    <a:pt x="2679" y="9109"/>
                  </a:lnTo>
                  <a:lnTo>
                    <a:pt x="2704" y="8963"/>
                  </a:lnTo>
                  <a:lnTo>
                    <a:pt x="2728" y="8866"/>
                  </a:lnTo>
                  <a:lnTo>
                    <a:pt x="2752" y="8792"/>
                  </a:lnTo>
                  <a:lnTo>
                    <a:pt x="2752" y="8792"/>
                  </a:lnTo>
                  <a:lnTo>
                    <a:pt x="2801" y="8744"/>
                  </a:lnTo>
                  <a:lnTo>
                    <a:pt x="2826" y="8671"/>
                  </a:lnTo>
                  <a:lnTo>
                    <a:pt x="2850" y="8500"/>
                  </a:lnTo>
                  <a:lnTo>
                    <a:pt x="2850" y="8500"/>
                  </a:lnTo>
                  <a:lnTo>
                    <a:pt x="2826" y="8403"/>
                  </a:lnTo>
                  <a:lnTo>
                    <a:pt x="2777" y="8281"/>
                  </a:lnTo>
                  <a:lnTo>
                    <a:pt x="2679" y="8159"/>
                  </a:lnTo>
                  <a:lnTo>
                    <a:pt x="2582" y="8037"/>
                  </a:lnTo>
                  <a:lnTo>
                    <a:pt x="2582" y="8037"/>
                  </a:lnTo>
                  <a:lnTo>
                    <a:pt x="2460" y="7891"/>
                  </a:lnTo>
                  <a:lnTo>
                    <a:pt x="2363" y="7721"/>
                  </a:lnTo>
                  <a:lnTo>
                    <a:pt x="2314" y="7526"/>
                  </a:lnTo>
                  <a:lnTo>
                    <a:pt x="2290" y="7356"/>
                  </a:lnTo>
                  <a:lnTo>
                    <a:pt x="2290" y="7356"/>
                  </a:lnTo>
                  <a:lnTo>
                    <a:pt x="2290" y="7209"/>
                  </a:lnTo>
                  <a:lnTo>
                    <a:pt x="2265" y="7063"/>
                  </a:lnTo>
                  <a:lnTo>
                    <a:pt x="2217" y="6966"/>
                  </a:lnTo>
                  <a:lnTo>
                    <a:pt x="2192" y="6893"/>
                  </a:lnTo>
                  <a:lnTo>
                    <a:pt x="2192" y="6893"/>
                  </a:lnTo>
                  <a:lnTo>
                    <a:pt x="2144" y="6844"/>
                  </a:lnTo>
                  <a:lnTo>
                    <a:pt x="2071" y="6820"/>
                  </a:lnTo>
                  <a:lnTo>
                    <a:pt x="1900" y="6795"/>
                  </a:lnTo>
                  <a:lnTo>
                    <a:pt x="1900" y="6795"/>
                  </a:lnTo>
                  <a:lnTo>
                    <a:pt x="1754" y="6820"/>
                  </a:lnTo>
                  <a:lnTo>
                    <a:pt x="1681" y="6844"/>
                  </a:lnTo>
                  <a:lnTo>
                    <a:pt x="1632" y="6893"/>
                  </a:lnTo>
                  <a:lnTo>
                    <a:pt x="1632" y="6893"/>
                  </a:lnTo>
                  <a:lnTo>
                    <a:pt x="1559" y="6941"/>
                  </a:lnTo>
                  <a:lnTo>
                    <a:pt x="1437" y="6966"/>
                  </a:lnTo>
                  <a:lnTo>
                    <a:pt x="1291" y="6990"/>
                  </a:lnTo>
                  <a:lnTo>
                    <a:pt x="1145" y="6990"/>
                  </a:lnTo>
                  <a:lnTo>
                    <a:pt x="1145" y="6990"/>
                  </a:lnTo>
                  <a:lnTo>
                    <a:pt x="975" y="6966"/>
                  </a:lnTo>
                  <a:lnTo>
                    <a:pt x="780" y="6868"/>
                  </a:lnTo>
                  <a:lnTo>
                    <a:pt x="561" y="6747"/>
                  </a:lnTo>
                  <a:lnTo>
                    <a:pt x="390" y="6601"/>
                  </a:lnTo>
                  <a:lnTo>
                    <a:pt x="390" y="6601"/>
                  </a:lnTo>
                  <a:lnTo>
                    <a:pt x="317" y="6527"/>
                  </a:lnTo>
                  <a:lnTo>
                    <a:pt x="244" y="6406"/>
                  </a:lnTo>
                  <a:lnTo>
                    <a:pt x="122" y="6113"/>
                  </a:lnTo>
                  <a:lnTo>
                    <a:pt x="49" y="5797"/>
                  </a:lnTo>
                  <a:lnTo>
                    <a:pt x="0" y="5480"/>
                  </a:lnTo>
                  <a:lnTo>
                    <a:pt x="0" y="5480"/>
                  </a:lnTo>
                  <a:lnTo>
                    <a:pt x="25" y="5310"/>
                  </a:lnTo>
                  <a:lnTo>
                    <a:pt x="49" y="5139"/>
                  </a:lnTo>
                  <a:lnTo>
                    <a:pt x="147" y="4798"/>
                  </a:lnTo>
                  <a:lnTo>
                    <a:pt x="220" y="4628"/>
                  </a:lnTo>
                  <a:lnTo>
                    <a:pt x="293" y="4482"/>
                  </a:lnTo>
                  <a:lnTo>
                    <a:pt x="390" y="4336"/>
                  </a:lnTo>
                  <a:lnTo>
                    <a:pt x="487" y="4238"/>
                  </a:lnTo>
                  <a:lnTo>
                    <a:pt x="487" y="4238"/>
                  </a:lnTo>
                  <a:lnTo>
                    <a:pt x="682" y="4043"/>
                  </a:lnTo>
                  <a:lnTo>
                    <a:pt x="877" y="3897"/>
                  </a:lnTo>
                  <a:lnTo>
                    <a:pt x="1048" y="3800"/>
                  </a:lnTo>
                  <a:lnTo>
                    <a:pt x="1145" y="3751"/>
                  </a:lnTo>
                  <a:lnTo>
                    <a:pt x="1145" y="3751"/>
                  </a:lnTo>
                  <a:lnTo>
                    <a:pt x="1316" y="3727"/>
                  </a:lnTo>
                  <a:lnTo>
                    <a:pt x="1389" y="3702"/>
                  </a:lnTo>
                  <a:lnTo>
                    <a:pt x="1437" y="3654"/>
                  </a:lnTo>
                  <a:lnTo>
                    <a:pt x="1437" y="3654"/>
                  </a:lnTo>
                  <a:lnTo>
                    <a:pt x="1510" y="3629"/>
                  </a:lnTo>
                  <a:lnTo>
                    <a:pt x="1608" y="3605"/>
                  </a:lnTo>
                  <a:lnTo>
                    <a:pt x="1754" y="3581"/>
                  </a:lnTo>
                  <a:lnTo>
                    <a:pt x="1900" y="3581"/>
                  </a:lnTo>
                  <a:lnTo>
                    <a:pt x="1900" y="3581"/>
                  </a:lnTo>
                  <a:lnTo>
                    <a:pt x="2071" y="3581"/>
                  </a:lnTo>
                  <a:lnTo>
                    <a:pt x="2241" y="3629"/>
                  </a:lnTo>
                  <a:lnTo>
                    <a:pt x="2363" y="3678"/>
                  </a:lnTo>
                  <a:lnTo>
                    <a:pt x="2485" y="3751"/>
                  </a:lnTo>
                  <a:lnTo>
                    <a:pt x="2485" y="3751"/>
                  </a:lnTo>
                  <a:lnTo>
                    <a:pt x="2558" y="3824"/>
                  </a:lnTo>
                  <a:lnTo>
                    <a:pt x="2655" y="3897"/>
                  </a:lnTo>
                  <a:lnTo>
                    <a:pt x="2777" y="3946"/>
                  </a:lnTo>
                  <a:lnTo>
                    <a:pt x="2850" y="3946"/>
                  </a:lnTo>
                  <a:lnTo>
                    <a:pt x="2850" y="3946"/>
                  </a:lnTo>
                  <a:lnTo>
                    <a:pt x="3020" y="3970"/>
                  </a:lnTo>
                  <a:lnTo>
                    <a:pt x="3093" y="4019"/>
                  </a:lnTo>
                  <a:lnTo>
                    <a:pt x="3142" y="4043"/>
                  </a:lnTo>
                  <a:lnTo>
                    <a:pt x="3142" y="4043"/>
                  </a:lnTo>
                  <a:lnTo>
                    <a:pt x="3191" y="4068"/>
                  </a:lnTo>
                  <a:lnTo>
                    <a:pt x="3240" y="4092"/>
                  </a:lnTo>
                  <a:lnTo>
                    <a:pt x="3288" y="4068"/>
                  </a:lnTo>
                  <a:lnTo>
                    <a:pt x="3337" y="4043"/>
                  </a:lnTo>
                  <a:lnTo>
                    <a:pt x="3337" y="4043"/>
                  </a:lnTo>
                  <a:lnTo>
                    <a:pt x="3386" y="4019"/>
                  </a:lnTo>
                  <a:lnTo>
                    <a:pt x="3459" y="3970"/>
                  </a:lnTo>
                  <a:lnTo>
                    <a:pt x="3605" y="3946"/>
                  </a:lnTo>
                  <a:lnTo>
                    <a:pt x="3605" y="3946"/>
                  </a:lnTo>
                  <a:lnTo>
                    <a:pt x="3775" y="3970"/>
                  </a:lnTo>
                  <a:lnTo>
                    <a:pt x="3848" y="4019"/>
                  </a:lnTo>
                  <a:lnTo>
                    <a:pt x="3897" y="4043"/>
                  </a:lnTo>
                  <a:lnTo>
                    <a:pt x="3897" y="4043"/>
                  </a:lnTo>
                  <a:lnTo>
                    <a:pt x="3970" y="4092"/>
                  </a:lnTo>
                  <a:lnTo>
                    <a:pt x="4068" y="4116"/>
                  </a:lnTo>
                  <a:lnTo>
                    <a:pt x="4214" y="4141"/>
                  </a:lnTo>
                  <a:lnTo>
                    <a:pt x="4384" y="4141"/>
                  </a:lnTo>
                  <a:lnTo>
                    <a:pt x="4384" y="4141"/>
                  </a:lnTo>
                  <a:lnTo>
                    <a:pt x="4530" y="4141"/>
                  </a:lnTo>
                  <a:lnTo>
                    <a:pt x="4677" y="4116"/>
                  </a:lnTo>
                  <a:lnTo>
                    <a:pt x="4774" y="4092"/>
                  </a:lnTo>
                  <a:lnTo>
                    <a:pt x="4847" y="4043"/>
                  </a:lnTo>
                  <a:lnTo>
                    <a:pt x="4847" y="4043"/>
                  </a:lnTo>
                  <a:lnTo>
                    <a:pt x="4896" y="3995"/>
                  </a:lnTo>
                  <a:lnTo>
                    <a:pt x="4920" y="3921"/>
                  </a:lnTo>
                  <a:lnTo>
                    <a:pt x="4944" y="3751"/>
                  </a:lnTo>
                  <a:lnTo>
                    <a:pt x="4944" y="3751"/>
                  </a:lnTo>
                  <a:lnTo>
                    <a:pt x="4944" y="3727"/>
                  </a:lnTo>
                  <a:lnTo>
                    <a:pt x="4920" y="3678"/>
                  </a:lnTo>
                  <a:lnTo>
                    <a:pt x="4823" y="3629"/>
                  </a:lnTo>
                  <a:lnTo>
                    <a:pt x="4701" y="3581"/>
                  </a:lnTo>
                  <a:lnTo>
                    <a:pt x="4555" y="3581"/>
                  </a:lnTo>
                  <a:lnTo>
                    <a:pt x="4555" y="3581"/>
                  </a:lnTo>
                  <a:lnTo>
                    <a:pt x="4409" y="3556"/>
                  </a:lnTo>
                  <a:lnTo>
                    <a:pt x="4238" y="3507"/>
                  </a:lnTo>
                  <a:lnTo>
                    <a:pt x="4092" y="3459"/>
                  </a:lnTo>
                  <a:lnTo>
                    <a:pt x="3995" y="3386"/>
                  </a:lnTo>
                  <a:lnTo>
                    <a:pt x="3995" y="3386"/>
                  </a:lnTo>
                  <a:lnTo>
                    <a:pt x="3897" y="3313"/>
                  </a:lnTo>
                  <a:lnTo>
                    <a:pt x="3800" y="3240"/>
                  </a:lnTo>
                  <a:lnTo>
                    <a:pt x="3702" y="3215"/>
                  </a:lnTo>
                  <a:lnTo>
                    <a:pt x="3605" y="3191"/>
                  </a:lnTo>
                  <a:lnTo>
                    <a:pt x="3605" y="3191"/>
                  </a:lnTo>
                  <a:lnTo>
                    <a:pt x="3532" y="3166"/>
                  </a:lnTo>
                  <a:lnTo>
                    <a:pt x="3434" y="3142"/>
                  </a:lnTo>
                  <a:lnTo>
                    <a:pt x="3337" y="3069"/>
                  </a:lnTo>
                  <a:lnTo>
                    <a:pt x="3240" y="2996"/>
                  </a:lnTo>
                  <a:lnTo>
                    <a:pt x="3240" y="2996"/>
                  </a:lnTo>
                  <a:lnTo>
                    <a:pt x="3167" y="2923"/>
                  </a:lnTo>
                  <a:lnTo>
                    <a:pt x="3069" y="2899"/>
                  </a:lnTo>
                  <a:lnTo>
                    <a:pt x="2996" y="2874"/>
                  </a:lnTo>
                  <a:lnTo>
                    <a:pt x="2947" y="2899"/>
                  </a:lnTo>
                  <a:lnTo>
                    <a:pt x="2947" y="2899"/>
                  </a:lnTo>
                  <a:lnTo>
                    <a:pt x="2899" y="2923"/>
                  </a:lnTo>
                  <a:lnTo>
                    <a:pt x="2826" y="2923"/>
                  </a:lnTo>
                  <a:lnTo>
                    <a:pt x="2752" y="2874"/>
                  </a:lnTo>
                  <a:lnTo>
                    <a:pt x="2655" y="2801"/>
                  </a:lnTo>
                  <a:lnTo>
                    <a:pt x="2655" y="2801"/>
                  </a:lnTo>
                  <a:lnTo>
                    <a:pt x="2582" y="2752"/>
                  </a:lnTo>
                  <a:lnTo>
                    <a:pt x="2509" y="2704"/>
                  </a:lnTo>
                  <a:lnTo>
                    <a:pt x="2436" y="2704"/>
                  </a:lnTo>
                  <a:lnTo>
                    <a:pt x="2387" y="2704"/>
                  </a:lnTo>
                  <a:lnTo>
                    <a:pt x="2387" y="2704"/>
                  </a:lnTo>
                  <a:lnTo>
                    <a:pt x="2338" y="2752"/>
                  </a:lnTo>
                  <a:lnTo>
                    <a:pt x="2265" y="2777"/>
                  </a:lnTo>
                  <a:lnTo>
                    <a:pt x="2095" y="2801"/>
                  </a:lnTo>
                  <a:lnTo>
                    <a:pt x="2095" y="2801"/>
                  </a:lnTo>
                  <a:lnTo>
                    <a:pt x="1997" y="2850"/>
                  </a:lnTo>
                  <a:lnTo>
                    <a:pt x="1851" y="2923"/>
                  </a:lnTo>
                  <a:lnTo>
                    <a:pt x="1681" y="3045"/>
                  </a:lnTo>
                  <a:lnTo>
                    <a:pt x="1535" y="3191"/>
                  </a:lnTo>
                  <a:lnTo>
                    <a:pt x="1535" y="3191"/>
                  </a:lnTo>
                  <a:lnTo>
                    <a:pt x="1364" y="3337"/>
                  </a:lnTo>
                  <a:lnTo>
                    <a:pt x="1194" y="3459"/>
                  </a:lnTo>
                  <a:lnTo>
                    <a:pt x="1072" y="3532"/>
                  </a:lnTo>
                  <a:lnTo>
                    <a:pt x="950" y="3581"/>
                  </a:lnTo>
                  <a:lnTo>
                    <a:pt x="950" y="3581"/>
                  </a:lnTo>
                  <a:lnTo>
                    <a:pt x="804" y="3532"/>
                  </a:lnTo>
                  <a:lnTo>
                    <a:pt x="731" y="3507"/>
                  </a:lnTo>
                  <a:lnTo>
                    <a:pt x="682" y="3483"/>
                  </a:lnTo>
                  <a:lnTo>
                    <a:pt x="682" y="3483"/>
                  </a:lnTo>
                  <a:lnTo>
                    <a:pt x="634" y="3434"/>
                  </a:lnTo>
                  <a:lnTo>
                    <a:pt x="609" y="3361"/>
                  </a:lnTo>
                  <a:lnTo>
                    <a:pt x="585" y="3191"/>
                  </a:lnTo>
                  <a:lnTo>
                    <a:pt x="585" y="3191"/>
                  </a:lnTo>
                  <a:lnTo>
                    <a:pt x="609" y="3020"/>
                  </a:lnTo>
                  <a:lnTo>
                    <a:pt x="634" y="2947"/>
                  </a:lnTo>
                  <a:lnTo>
                    <a:pt x="682" y="2899"/>
                  </a:lnTo>
                  <a:lnTo>
                    <a:pt x="682" y="2899"/>
                  </a:lnTo>
                  <a:lnTo>
                    <a:pt x="731" y="2874"/>
                  </a:lnTo>
                  <a:lnTo>
                    <a:pt x="853" y="2850"/>
                  </a:lnTo>
                  <a:lnTo>
                    <a:pt x="999" y="2826"/>
                  </a:lnTo>
                  <a:lnTo>
                    <a:pt x="1145" y="2801"/>
                  </a:lnTo>
                  <a:lnTo>
                    <a:pt x="1145" y="2801"/>
                  </a:lnTo>
                  <a:lnTo>
                    <a:pt x="1291" y="2801"/>
                  </a:lnTo>
                  <a:lnTo>
                    <a:pt x="1413" y="2752"/>
                  </a:lnTo>
                  <a:lnTo>
                    <a:pt x="1486" y="2704"/>
                  </a:lnTo>
                  <a:lnTo>
                    <a:pt x="1510" y="2655"/>
                  </a:lnTo>
                  <a:lnTo>
                    <a:pt x="1535" y="2631"/>
                  </a:lnTo>
                  <a:lnTo>
                    <a:pt x="1535" y="2631"/>
                  </a:lnTo>
                  <a:lnTo>
                    <a:pt x="1486" y="2460"/>
                  </a:lnTo>
                  <a:lnTo>
                    <a:pt x="1462" y="2387"/>
                  </a:lnTo>
                  <a:lnTo>
                    <a:pt x="1437" y="2338"/>
                  </a:lnTo>
                  <a:lnTo>
                    <a:pt x="1437" y="2338"/>
                  </a:lnTo>
                  <a:lnTo>
                    <a:pt x="1389" y="2290"/>
                  </a:lnTo>
                  <a:lnTo>
                    <a:pt x="1389" y="2241"/>
                  </a:lnTo>
                  <a:lnTo>
                    <a:pt x="1389" y="2192"/>
                  </a:lnTo>
                  <a:lnTo>
                    <a:pt x="1437" y="2144"/>
                  </a:lnTo>
                  <a:lnTo>
                    <a:pt x="1437" y="2144"/>
                  </a:lnTo>
                  <a:lnTo>
                    <a:pt x="1486" y="2119"/>
                  </a:lnTo>
                  <a:lnTo>
                    <a:pt x="1559" y="2070"/>
                  </a:lnTo>
                  <a:lnTo>
                    <a:pt x="1705" y="2046"/>
                  </a:lnTo>
                  <a:lnTo>
                    <a:pt x="1705" y="2046"/>
                  </a:lnTo>
                  <a:lnTo>
                    <a:pt x="1803" y="2046"/>
                  </a:lnTo>
                  <a:lnTo>
                    <a:pt x="1900" y="1997"/>
                  </a:lnTo>
                  <a:lnTo>
                    <a:pt x="1997" y="1924"/>
                  </a:lnTo>
                  <a:lnTo>
                    <a:pt x="2095" y="1851"/>
                  </a:lnTo>
                  <a:lnTo>
                    <a:pt x="2095" y="1851"/>
                  </a:lnTo>
                  <a:lnTo>
                    <a:pt x="2168" y="1778"/>
                  </a:lnTo>
                  <a:lnTo>
                    <a:pt x="2241" y="1681"/>
                  </a:lnTo>
                  <a:lnTo>
                    <a:pt x="2265" y="1559"/>
                  </a:lnTo>
                  <a:lnTo>
                    <a:pt x="2290" y="1486"/>
                  </a:lnTo>
                  <a:lnTo>
                    <a:pt x="2290" y="1486"/>
                  </a:lnTo>
                  <a:lnTo>
                    <a:pt x="2265" y="1315"/>
                  </a:lnTo>
                  <a:lnTo>
                    <a:pt x="2217" y="1242"/>
                  </a:lnTo>
                  <a:lnTo>
                    <a:pt x="2192" y="1194"/>
                  </a:lnTo>
                  <a:lnTo>
                    <a:pt x="2192" y="1194"/>
                  </a:lnTo>
                  <a:lnTo>
                    <a:pt x="2192" y="1169"/>
                  </a:lnTo>
                  <a:lnTo>
                    <a:pt x="2192" y="1121"/>
                  </a:lnTo>
                  <a:lnTo>
                    <a:pt x="2265" y="999"/>
                  </a:lnTo>
                  <a:lnTo>
                    <a:pt x="2387" y="828"/>
                  </a:lnTo>
                  <a:lnTo>
                    <a:pt x="2582" y="634"/>
                  </a:lnTo>
                  <a:lnTo>
                    <a:pt x="2582" y="634"/>
                  </a:lnTo>
                  <a:lnTo>
                    <a:pt x="2679" y="536"/>
                  </a:lnTo>
                  <a:lnTo>
                    <a:pt x="2826" y="439"/>
                  </a:lnTo>
                  <a:lnTo>
                    <a:pt x="2972" y="366"/>
                  </a:lnTo>
                  <a:lnTo>
                    <a:pt x="3142" y="293"/>
                  </a:lnTo>
                  <a:lnTo>
                    <a:pt x="3483" y="195"/>
                  </a:lnTo>
                  <a:lnTo>
                    <a:pt x="3654" y="171"/>
                  </a:lnTo>
                  <a:lnTo>
                    <a:pt x="3800" y="146"/>
                  </a:lnTo>
                  <a:lnTo>
                    <a:pt x="3800" y="146"/>
                  </a:lnTo>
                  <a:lnTo>
                    <a:pt x="4116" y="171"/>
                  </a:lnTo>
                  <a:lnTo>
                    <a:pt x="4360" y="171"/>
                  </a:lnTo>
                  <a:lnTo>
                    <a:pt x="4555" y="220"/>
                  </a:lnTo>
                  <a:lnTo>
                    <a:pt x="4652" y="244"/>
                  </a:lnTo>
                  <a:lnTo>
                    <a:pt x="4652" y="244"/>
                  </a:lnTo>
                  <a:lnTo>
                    <a:pt x="4701" y="268"/>
                  </a:lnTo>
                  <a:lnTo>
                    <a:pt x="4750" y="293"/>
                  </a:lnTo>
                  <a:lnTo>
                    <a:pt x="4798" y="268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5018" y="195"/>
                  </a:lnTo>
                  <a:lnTo>
                    <a:pt x="5407" y="122"/>
                  </a:lnTo>
                  <a:lnTo>
                    <a:pt x="5821" y="25"/>
                  </a:lnTo>
                  <a:lnTo>
                    <a:pt x="6138" y="0"/>
                  </a:lnTo>
                </a:path>
              </a:pathLst>
            </a:cu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5" name="Google Shape;265;p13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4">
  <p:cSld name="BLANK_1_1_1"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14" descr="DeathtoStock_Simplify3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208905" y="-1"/>
            <a:ext cx="935025" cy="93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14" descr="Death_to_stock_communicate_hands_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71786" y="1865793"/>
            <a:ext cx="1872187" cy="187219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14"/>
          <p:cNvSpPr/>
          <p:nvPr/>
        </p:nvSpPr>
        <p:spPr>
          <a:xfrm>
            <a:off x="7275209" y="4"/>
            <a:ext cx="935100" cy="935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0" name="Google Shape;270;p14"/>
          <p:cNvSpPr/>
          <p:nvPr/>
        </p:nvSpPr>
        <p:spPr>
          <a:xfrm>
            <a:off x="8208899" y="935036"/>
            <a:ext cx="935100" cy="9351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1" name="Google Shape;271;p14"/>
          <p:cNvSpPr/>
          <p:nvPr/>
        </p:nvSpPr>
        <p:spPr>
          <a:xfrm>
            <a:off x="7275209" y="2795481"/>
            <a:ext cx="935100" cy="9351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p14"/>
          <p:cNvSpPr/>
          <p:nvPr/>
        </p:nvSpPr>
        <p:spPr>
          <a:xfrm>
            <a:off x="13" y="4208474"/>
            <a:ext cx="935100" cy="935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14"/>
          <p:cNvSpPr/>
          <p:nvPr/>
        </p:nvSpPr>
        <p:spPr>
          <a:xfrm>
            <a:off x="935032" y="4208477"/>
            <a:ext cx="467400" cy="467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4" name="Google Shape;274;p14"/>
          <p:cNvSpPr/>
          <p:nvPr/>
        </p:nvSpPr>
        <p:spPr>
          <a:xfrm>
            <a:off x="-1" y="4676119"/>
            <a:ext cx="467400" cy="4674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4"/>
          <p:cNvSpPr/>
          <p:nvPr/>
        </p:nvSpPr>
        <p:spPr>
          <a:xfrm>
            <a:off x="7741458" y="935017"/>
            <a:ext cx="467400" cy="467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p14"/>
          <p:cNvSpPr/>
          <p:nvPr/>
        </p:nvSpPr>
        <p:spPr>
          <a:xfrm>
            <a:off x="8676589" y="467639"/>
            <a:ext cx="467400" cy="4674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7" name="Google Shape;277;p14"/>
          <p:cNvSpPr/>
          <p:nvPr/>
        </p:nvSpPr>
        <p:spPr>
          <a:xfrm>
            <a:off x="7689536" y="3100148"/>
            <a:ext cx="410309" cy="373255"/>
          </a:xfrm>
          <a:custGeom>
            <a:avLst/>
            <a:gdLst/>
            <a:ahLst/>
            <a:cxnLst/>
            <a:rect l="l" t="t" r="r" b="b"/>
            <a:pathLst>
              <a:path w="16173" h="14711" fill="none" extrusionOk="0">
                <a:moveTo>
                  <a:pt x="8087" y="1"/>
                </a:moveTo>
                <a:lnTo>
                  <a:pt x="8087" y="1"/>
                </a:lnTo>
                <a:lnTo>
                  <a:pt x="7672" y="1"/>
                </a:lnTo>
                <a:lnTo>
                  <a:pt x="7258" y="25"/>
                </a:lnTo>
                <a:lnTo>
                  <a:pt x="6844" y="74"/>
                </a:lnTo>
                <a:lnTo>
                  <a:pt x="6455" y="122"/>
                </a:lnTo>
                <a:lnTo>
                  <a:pt x="6065" y="195"/>
                </a:lnTo>
                <a:lnTo>
                  <a:pt x="5675" y="293"/>
                </a:lnTo>
                <a:lnTo>
                  <a:pt x="5310" y="415"/>
                </a:lnTo>
                <a:lnTo>
                  <a:pt x="4945" y="536"/>
                </a:lnTo>
                <a:lnTo>
                  <a:pt x="4579" y="658"/>
                </a:lnTo>
                <a:lnTo>
                  <a:pt x="4238" y="829"/>
                </a:lnTo>
                <a:lnTo>
                  <a:pt x="3897" y="975"/>
                </a:lnTo>
                <a:lnTo>
                  <a:pt x="3557" y="1170"/>
                </a:lnTo>
                <a:lnTo>
                  <a:pt x="3240" y="1364"/>
                </a:lnTo>
                <a:lnTo>
                  <a:pt x="2948" y="1559"/>
                </a:lnTo>
                <a:lnTo>
                  <a:pt x="2655" y="1778"/>
                </a:lnTo>
                <a:lnTo>
                  <a:pt x="2363" y="1998"/>
                </a:lnTo>
                <a:lnTo>
                  <a:pt x="2095" y="2241"/>
                </a:lnTo>
                <a:lnTo>
                  <a:pt x="1852" y="2485"/>
                </a:lnTo>
                <a:lnTo>
                  <a:pt x="1608" y="2753"/>
                </a:lnTo>
                <a:lnTo>
                  <a:pt x="1389" y="3021"/>
                </a:lnTo>
                <a:lnTo>
                  <a:pt x="1170" y="3288"/>
                </a:lnTo>
                <a:lnTo>
                  <a:pt x="975" y="3581"/>
                </a:lnTo>
                <a:lnTo>
                  <a:pt x="804" y="3873"/>
                </a:lnTo>
                <a:lnTo>
                  <a:pt x="634" y="4190"/>
                </a:lnTo>
                <a:lnTo>
                  <a:pt x="488" y="4506"/>
                </a:lnTo>
                <a:lnTo>
                  <a:pt x="366" y="4823"/>
                </a:lnTo>
                <a:lnTo>
                  <a:pt x="244" y="5139"/>
                </a:lnTo>
                <a:lnTo>
                  <a:pt x="171" y="5480"/>
                </a:lnTo>
                <a:lnTo>
                  <a:pt x="98" y="5821"/>
                </a:lnTo>
                <a:lnTo>
                  <a:pt x="49" y="6162"/>
                </a:lnTo>
                <a:lnTo>
                  <a:pt x="1" y="6503"/>
                </a:lnTo>
                <a:lnTo>
                  <a:pt x="1" y="6869"/>
                </a:lnTo>
                <a:lnTo>
                  <a:pt x="1" y="6869"/>
                </a:lnTo>
                <a:lnTo>
                  <a:pt x="1" y="7234"/>
                </a:lnTo>
                <a:lnTo>
                  <a:pt x="49" y="7624"/>
                </a:lnTo>
                <a:lnTo>
                  <a:pt x="98" y="7989"/>
                </a:lnTo>
                <a:lnTo>
                  <a:pt x="196" y="8330"/>
                </a:lnTo>
                <a:lnTo>
                  <a:pt x="293" y="8695"/>
                </a:lnTo>
                <a:lnTo>
                  <a:pt x="415" y="9036"/>
                </a:lnTo>
                <a:lnTo>
                  <a:pt x="561" y="9377"/>
                </a:lnTo>
                <a:lnTo>
                  <a:pt x="731" y="9718"/>
                </a:lnTo>
                <a:lnTo>
                  <a:pt x="902" y="10035"/>
                </a:lnTo>
                <a:lnTo>
                  <a:pt x="1097" y="10327"/>
                </a:lnTo>
                <a:lnTo>
                  <a:pt x="1340" y="10644"/>
                </a:lnTo>
                <a:lnTo>
                  <a:pt x="1559" y="10936"/>
                </a:lnTo>
                <a:lnTo>
                  <a:pt x="1827" y="11204"/>
                </a:lnTo>
                <a:lnTo>
                  <a:pt x="2095" y="11472"/>
                </a:lnTo>
                <a:lnTo>
                  <a:pt x="2387" y="11740"/>
                </a:lnTo>
                <a:lnTo>
                  <a:pt x="2680" y="11983"/>
                </a:lnTo>
                <a:lnTo>
                  <a:pt x="2680" y="11983"/>
                </a:lnTo>
                <a:lnTo>
                  <a:pt x="2485" y="12349"/>
                </a:lnTo>
                <a:lnTo>
                  <a:pt x="2266" y="12714"/>
                </a:lnTo>
                <a:lnTo>
                  <a:pt x="2022" y="13104"/>
                </a:lnTo>
                <a:lnTo>
                  <a:pt x="1706" y="13469"/>
                </a:lnTo>
                <a:lnTo>
                  <a:pt x="1365" y="13834"/>
                </a:lnTo>
                <a:lnTo>
                  <a:pt x="1170" y="14005"/>
                </a:lnTo>
                <a:lnTo>
                  <a:pt x="951" y="14151"/>
                </a:lnTo>
                <a:lnTo>
                  <a:pt x="731" y="14297"/>
                </a:lnTo>
                <a:lnTo>
                  <a:pt x="512" y="14443"/>
                </a:lnTo>
                <a:lnTo>
                  <a:pt x="269" y="14540"/>
                </a:lnTo>
                <a:lnTo>
                  <a:pt x="1" y="14662"/>
                </a:lnTo>
                <a:lnTo>
                  <a:pt x="1" y="14662"/>
                </a:lnTo>
                <a:lnTo>
                  <a:pt x="122" y="14662"/>
                </a:lnTo>
                <a:lnTo>
                  <a:pt x="488" y="14711"/>
                </a:lnTo>
                <a:lnTo>
                  <a:pt x="1024" y="14711"/>
                </a:lnTo>
                <a:lnTo>
                  <a:pt x="1365" y="14711"/>
                </a:lnTo>
                <a:lnTo>
                  <a:pt x="1706" y="14687"/>
                </a:lnTo>
                <a:lnTo>
                  <a:pt x="2095" y="14614"/>
                </a:lnTo>
                <a:lnTo>
                  <a:pt x="2485" y="14540"/>
                </a:lnTo>
                <a:lnTo>
                  <a:pt x="2899" y="14419"/>
                </a:lnTo>
                <a:lnTo>
                  <a:pt x="3313" y="14273"/>
                </a:lnTo>
                <a:lnTo>
                  <a:pt x="3751" y="14078"/>
                </a:lnTo>
                <a:lnTo>
                  <a:pt x="4165" y="13834"/>
                </a:lnTo>
                <a:lnTo>
                  <a:pt x="4579" y="13566"/>
                </a:lnTo>
                <a:lnTo>
                  <a:pt x="4969" y="13201"/>
                </a:lnTo>
                <a:lnTo>
                  <a:pt x="4969" y="13201"/>
                </a:lnTo>
                <a:lnTo>
                  <a:pt x="5334" y="13323"/>
                </a:lnTo>
                <a:lnTo>
                  <a:pt x="5700" y="13444"/>
                </a:lnTo>
                <a:lnTo>
                  <a:pt x="6089" y="13518"/>
                </a:lnTo>
                <a:lnTo>
                  <a:pt x="6479" y="13591"/>
                </a:lnTo>
                <a:lnTo>
                  <a:pt x="6869" y="13664"/>
                </a:lnTo>
                <a:lnTo>
                  <a:pt x="7258" y="13712"/>
                </a:lnTo>
                <a:lnTo>
                  <a:pt x="7672" y="13737"/>
                </a:lnTo>
                <a:lnTo>
                  <a:pt x="8087" y="13737"/>
                </a:lnTo>
                <a:lnTo>
                  <a:pt x="8087" y="13737"/>
                </a:lnTo>
                <a:lnTo>
                  <a:pt x="8501" y="13737"/>
                </a:lnTo>
                <a:lnTo>
                  <a:pt x="8915" y="13712"/>
                </a:lnTo>
                <a:lnTo>
                  <a:pt x="9329" y="13664"/>
                </a:lnTo>
                <a:lnTo>
                  <a:pt x="9718" y="13591"/>
                </a:lnTo>
                <a:lnTo>
                  <a:pt x="10108" y="13518"/>
                </a:lnTo>
                <a:lnTo>
                  <a:pt x="10498" y="13420"/>
                </a:lnTo>
                <a:lnTo>
                  <a:pt x="10863" y="13323"/>
                </a:lnTo>
                <a:lnTo>
                  <a:pt x="11228" y="13201"/>
                </a:lnTo>
                <a:lnTo>
                  <a:pt x="11594" y="13055"/>
                </a:lnTo>
                <a:lnTo>
                  <a:pt x="11935" y="12909"/>
                </a:lnTo>
                <a:lnTo>
                  <a:pt x="12276" y="12738"/>
                </a:lnTo>
                <a:lnTo>
                  <a:pt x="12617" y="12568"/>
                </a:lnTo>
                <a:lnTo>
                  <a:pt x="12933" y="12373"/>
                </a:lnTo>
                <a:lnTo>
                  <a:pt x="13225" y="12178"/>
                </a:lnTo>
                <a:lnTo>
                  <a:pt x="13518" y="11959"/>
                </a:lnTo>
                <a:lnTo>
                  <a:pt x="13810" y="11715"/>
                </a:lnTo>
                <a:lnTo>
                  <a:pt x="14078" y="11496"/>
                </a:lnTo>
                <a:lnTo>
                  <a:pt x="14321" y="11228"/>
                </a:lnTo>
                <a:lnTo>
                  <a:pt x="14565" y="10985"/>
                </a:lnTo>
                <a:lnTo>
                  <a:pt x="14784" y="10717"/>
                </a:lnTo>
                <a:lnTo>
                  <a:pt x="15003" y="10424"/>
                </a:lnTo>
                <a:lnTo>
                  <a:pt x="15198" y="10132"/>
                </a:lnTo>
                <a:lnTo>
                  <a:pt x="15369" y="9840"/>
                </a:lnTo>
                <a:lnTo>
                  <a:pt x="15539" y="9548"/>
                </a:lnTo>
                <a:lnTo>
                  <a:pt x="15685" y="9231"/>
                </a:lnTo>
                <a:lnTo>
                  <a:pt x="15807" y="8914"/>
                </a:lnTo>
                <a:lnTo>
                  <a:pt x="15929" y="8574"/>
                </a:lnTo>
                <a:lnTo>
                  <a:pt x="16002" y="8257"/>
                </a:lnTo>
                <a:lnTo>
                  <a:pt x="16075" y="7916"/>
                </a:lnTo>
                <a:lnTo>
                  <a:pt x="16124" y="7575"/>
                </a:lnTo>
                <a:lnTo>
                  <a:pt x="16172" y="7210"/>
                </a:lnTo>
                <a:lnTo>
                  <a:pt x="16172" y="6869"/>
                </a:lnTo>
                <a:lnTo>
                  <a:pt x="16172" y="6869"/>
                </a:lnTo>
                <a:lnTo>
                  <a:pt x="16172" y="6503"/>
                </a:lnTo>
                <a:lnTo>
                  <a:pt x="16124" y="6162"/>
                </a:lnTo>
                <a:lnTo>
                  <a:pt x="16075" y="5821"/>
                </a:lnTo>
                <a:lnTo>
                  <a:pt x="16002" y="5480"/>
                </a:lnTo>
                <a:lnTo>
                  <a:pt x="15929" y="5139"/>
                </a:lnTo>
                <a:lnTo>
                  <a:pt x="15807" y="4823"/>
                </a:lnTo>
                <a:lnTo>
                  <a:pt x="15685" y="4506"/>
                </a:lnTo>
                <a:lnTo>
                  <a:pt x="15539" y="4190"/>
                </a:lnTo>
                <a:lnTo>
                  <a:pt x="15369" y="3873"/>
                </a:lnTo>
                <a:lnTo>
                  <a:pt x="15198" y="3581"/>
                </a:lnTo>
                <a:lnTo>
                  <a:pt x="15003" y="3288"/>
                </a:lnTo>
                <a:lnTo>
                  <a:pt x="14784" y="3021"/>
                </a:lnTo>
                <a:lnTo>
                  <a:pt x="14565" y="2753"/>
                </a:lnTo>
                <a:lnTo>
                  <a:pt x="14321" y="2485"/>
                </a:lnTo>
                <a:lnTo>
                  <a:pt x="14078" y="2241"/>
                </a:lnTo>
                <a:lnTo>
                  <a:pt x="13810" y="1998"/>
                </a:lnTo>
                <a:lnTo>
                  <a:pt x="13518" y="1778"/>
                </a:lnTo>
                <a:lnTo>
                  <a:pt x="13225" y="1559"/>
                </a:lnTo>
                <a:lnTo>
                  <a:pt x="12933" y="1364"/>
                </a:lnTo>
                <a:lnTo>
                  <a:pt x="12617" y="1170"/>
                </a:lnTo>
                <a:lnTo>
                  <a:pt x="12276" y="975"/>
                </a:lnTo>
                <a:lnTo>
                  <a:pt x="11935" y="829"/>
                </a:lnTo>
                <a:lnTo>
                  <a:pt x="11594" y="658"/>
                </a:lnTo>
                <a:lnTo>
                  <a:pt x="11228" y="536"/>
                </a:lnTo>
                <a:lnTo>
                  <a:pt x="10863" y="415"/>
                </a:lnTo>
                <a:lnTo>
                  <a:pt x="10498" y="293"/>
                </a:lnTo>
                <a:lnTo>
                  <a:pt x="10108" y="195"/>
                </a:lnTo>
                <a:lnTo>
                  <a:pt x="9718" y="122"/>
                </a:lnTo>
                <a:lnTo>
                  <a:pt x="9329" y="74"/>
                </a:lnTo>
                <a:lnTo>
                  <a:pt x="8915" y="25"/>
                </a:lnTo>
                <a:lnTo>
                  <a:pt x="8501" y="1"/>
                </a:lnTo>
                <a:lnTo>
                  <a:pt x="8087" y="1"/>
                </a:lnTo>
                <a:lnTo>
                  <a:pt x="8087" y="1"/>
                </a:lnTo>
                <a:close/>
              </a:path>
            </a:pathLst>
          </a:cu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" name="Google Shape;278;p14"/>
          <p:cNvSpPr/>
          <p:nvPr/>
        </p:nvSpPr>
        <p:spPr>
          <a:xfrm flipH="1">
            <a:off x="7385585" y="3052605"/>
            <a:ext cx="273000" cy="248322"/>
          </a:xfrm>
          <a:custGeom>
            <a:avLst/>
            <a:gdLst/>
            <a:ahLst/>
            <a:cxnLst/>
            <a:rect l="l" t="t" r="r" b="b"/>
            <a:pathLst>
              <a:path w="16173" h="14711" fill="none" extrusionOk="0">
                <a:moveTo>
                  <a:pt x="8087" y="1"/>
                </a:moveTo>
                <a:lnTo>
                  <a:pt x="8087" y="1"/>
                </a:lnTo>
                <a:lnTo>
                  <a:pt x="7672" y="1"/>
                </a:lnTo>
                <a:lnTo>
                  <a:pt x="7258" y="25"/>
                </a:lnTo>
                <a:lnTo>
                  <a:pt x="6844" y="74"/>
                </a:lnTo>
                <a:lnTo>
                  <a:pt x="6455" y="122"/>
                </a:lnTo>
                <a:lnTo>
                  <a:pt x="6065" y="195"/>
                </a:lnTo>
                <a:lnTo>
                  <a:pt x="5675" y="293"/>
                </a:lnTo>
                <a:lnTo>
                  <a:pt x="5310" y="415"/>
                </a:lnTo>
                <a:lnTo>
                  <a:pt x="4945" y="536"/>
                </a:lnTo>
                <a:lnTo>
                  <a:pt x="4579" y="658"/>
                </a:lnTo>
                <a:lnTo>
                  <a:pt x="4238" y="829"/>
                </a:lnTo>
                <a:lnTo>
                  <a:pt x="3897" y="975"/>
                </a:lnTo>
                <a:lnTo>
                  <a:pt x="3557" y="1170"/>
                </a:lnTo>
                <a:lnTo>
                  <a:pt x="3240" y="1364"/>
                </a:lnTo>
                <a:lnTo>
                  <a:pt x="2948" y="1559"/>
                </a:lnTo>
                <a:lnTo>
                  <a:pt x="2655" y="1778"/>
                </a:lnTo>
                <a:lnTo>
                  <a:pt x="2363" y="1998"/>
                </a:lnTo>
                <a:lnTo>
                  <a:pt x="2095" y="2241"/>
                </a:lnTo>
                <a:lnTo>
                  <a:pt x="1852" y="2485"/>
                </a:lnTo>
                <a:lnTo>
                  <a:pt x="1608" y="2753"/>
                </a:lnTo>
                <a:lnTo>
                  <a:pt x="1389" y="3021"/>
                </a:lnTo>
                <a:lnTo>
                  <a:pt x="1170" y="3288"/>
                </a:lnTo>
                <a:lnTo>
                  <a:pt x="975" y="3581"/>
                </a:lnTo>
                <a:lnTo>
                  <a:pt x="804" y="3873"/>
                </a:lnTo>
                <a:lnTo>
                  <a:pt x="634" y="4190"/>
                </a:lnTo>
                <a:lnTo>
                  <a:pt x="488" y="4506"/>
                </a:lnTo>
                <a:lnTo>
                  <a:pt x="366" y="4823"/>
                </a:lnTo>
                <a:lnTo>
                  <a:pt x="244" y="5139"/>
                </a:lnTo>
                <a:lnTo>
                  <a:pt x="171" y="5480"/>
                </a:lnTo>
                <a:lnTo>
                  <a:pt x="98" y="5821"/>
                </a:lnTo>
                <a:lnTo>
                  <a:pt x="49" y="6162"/>
                </a:lnTo>
                <a:lnTo>
                  <a:pt x="1" y="6503"/>
                </a:lnTo>
                <a:lnTo>
                  <a:pt x="1" y="6869"/>
                </a:lnTo>
                <a:lnTo>
                  <a:pt x="1" y="6869"/>
                </a:lnTo>
                <a:lnTo>
                  <a:pt x="1" y="7234"/>
                </a:lnTo>
                <a:lnTo>
                  <a:pt x="49" y="7624"/>
                </a:lnTo>
                <a:lnTo>
                  <a:pt x="98" y="7989"/>
                </a:lnTo>
                <a:lnTo>
                  <a:pt x="196" y="8330"/>
                </a:lnTo>
                <a:lnTo>
                  <a:pt x="293" y="8695"/>
                </a:lnTo>
                <a:lnTo>
                  <a:pt x="415" y="9036"/>
                </a:lnTo>
                <a:lnTo>
                  <a:pt x="561" y="9377"/>
                </a:lnTo>
                <a:lnTo>
                  <a:pt x="731" y="9718"/>
                </a:lnTo>
                <a:lnTo>
                  <a:pt x="902" y="10035"/>
                </a:lnTo>
                <a:lnTo>
                  <a:pt x="1097" y="10327"/>
                </a:lnTo>
                <a:lnTo>
                  <a:pt x="1340" y="10644"/>
                </a:lnTo>
                <a:lnTo>
                  <a:pt x="1559" y="10936"/>
                </a:lnTo>
                <a:lnTo>
                  <a:pt x="1827" y="11204"/>
                </a:lnTo>
                <a:lnTo>
                  <a:pt x="2095" y="11472"/>
                </a:lnTo>
                <a:lnTo>
                  <a:pt x="2387" y="11740"/>
                </a:lnTo>
                <a:lnTo>
                  <a:pt x="2680" y="11983"/>
                </a:lnTo>
                <a:lnTo>
                  <a:pt x="2680" y="11983"/>
                </a:lnTo>
                <a:lnTo>
                  <a:pt x="2485" y="12349"/>
                </a:lnTo>
                <a:lnTo>
                  <a:pt x="2266" y="12714"/>
                </a:lnTo>
                <a:lnTo>
                  <a:pt x="2022" y="13104"/>
                </a:lnTo>
                <a:lnTo>
                  <a:pt x="1706" y="13469"/>
                </a:lnTo>
                <a:lnTo>
                  <a:pt x="1365" y="13834"/>
                </a:lnTo>
                <a:lnTo>
                  <a:pt x="1170" y="14005"/>
                </a:lnTo>
                <a:lnTo>
                  <a:pt x="951" y="14151"/>
                </a:lnTo>
                <a:lnTo>
                  <a:pt x="731" y="14297"/>
                </a:lnTo>
                <a:lnTo>
                  <a:pt x="512" y="14443"/>
                </a:lnTo>
                <a:lnTo>
                  <a:pt x="269" y="14540"/>
                </a:lnTo>
                <a:lnTo>
                  <a:pt x="1" y="14662"/>
                </a:lnTo>
                <a:lnTo>
                  <a:pt x="1" y="14662"/>
                </a:lnTo>
                <a:lnTo>
                  <a:pt x="122" y="14662"/>
                </a:lnTo>
                <a:lnTo>
                  <a:pt x="488" y="14711"/>
                </a:lnTo>
                <a:lnTo>
                  <a:pt x="1024" y="14711"/>
                </a:lnTo>
                <a:lnTo>
                  <a:pt x="1365" y="14711"/>
                </a:lnTo>
                <a:lnTo>
                  <a:pt x="1706" y="14687"/>
                </a:lnTo>
                <a:lnTo>
                  <a:pt x="2095" y="14614"/>
                </a:lnTo>
                <a:lnTo>
                  <a:pt x="2485" y="14540"/>
                </a:lnTo>
                <a:lnTo>
                  <a:pt x="2899" y="14419"/>
                </a:lnTo>
                <a:lnTo>
                  <a:pt x="3313" y="14273"/>
                </a:lnTo>
                <a:lnTo>
                  <a:pt x="3751" y="14078"/>
                </a:lnTo>
                <a:lnTo>
                  <a:pt x="4165" y="13834"/>
                </a:lnTo>
                <a:lnTo>
                  <a:pt x="4579" y="13566"/>
                </a:lnTo>
                <a:lnTo>
                  <a:pt x="4969" y="13201"/>
                </a:lnTo>
                <a:lnTo>
                  <a:pt x="4969" y="13201"/>
                </a:lnTo>
                <a:lnTo>
                  <a:pt x="5334" y="13323"/>
                </a:lnTo>
                <a:lnTo>
                  <a:pt x="5700" y="13444"/>
                </a:lnTo>
                <a:lnTo>
                  <a:pt x="6089" y="13518"/>
                </a:lnTo>
                <a:lnTo>
                  <a:pt x="6479" y="13591"/>
                </a:lnTo>
                <a:lnTo>
                  <a:pt x="6869" y="13664"/>
                </a:lnTo>
                <a:lnTo>
                  <a:pt x="7258" y="13712"/>
                </a:lnTo>
                <a:lnTo>
                  <a:pt x="7672" y="13737"/>
                </a:lnTo>
                <a:lnTo>
                  <a:pt x="8087" y="13737"/>
                </a:lnTo>
                <a:lnTo>
                  <a:pt x="8087" y="13737"/>
                </a:lnTo>
                <a:lnTo>
                  <a:pt x="8501" y="13737"/>
                </a:lnTo>
                <a:lnTo>
                  <a:pt x="8915" y="13712"/>
                </a:lnTo>
                <a:lnTo>
                  <a:pt x="9329" y="13664"/>
                </a:lnTo>
                <a:lnTo>
                  <a:pt x="9718" y="13591"/>
                </a:lnTo>
                <a:lnTo>
                  <a:pt x="10108" y="13518"/>
                </a:lnTo>
                <a:lnTo>
                  <a:pt x="10498" y="13420"/>
                </a:lnTo>
                <a:lnTo>
                  <a:pt x="10863" y="13323"/>
                </a:lnTo>
                <a:lnTo>
                  <a:pt x="11228" y="13201"/>
                </a:lnTo>
                <a:lnTo>
                  <a:pt x="11594" y="13055"/>
                </a:lnTo>
                <a:lnTo>
                  <a:pt x="11935" y="12909"/>
                </a:lnTo>
                <a:lnTo>
                  <a:pt x="12276" y="12738"/>
                </a:lnTo>
                <a:lnTo>
                  <a:pt x="12617" y="12568"/>
                </a:lnTo>
                <a:lnTo>
                  <a:pt x="12933" y="12373"/>
                </a:lnTo>
                <a:lnTo>
                  <a:pt x="13225" y="12178"/>
                </a:lnTo>
                <a:lnTo>
                  <a:pt x="13518" y="11959"/>
                </a:lnTo>
                <a:lnTo>
                  <a:pt x="13810" y="11715"/>
                </a:lnTo>
                <a:lnTo>
                  <a:pt x="14078" y="11496"/>
                </a:lnTo>
                <a:lnTo>
                  <a:pt x="14321" y="11228"/>
                </a:lnTo>
                <a:lnTo>
                  <a:pt x="14565" y="10985"/>
                </a:lnTo>
                <a:lnTo>
                  <a:pt x="14784" y="10717"/>
                </a:lnTo>
                <a:lnTo>
                  <a:pt x="15003" y="10424"/>
                </a:lnTo>
                <a:lnTo>
                  <a:pt x="15198" y="10132"/>
                </a:lnTo>
                <a:lnTo>
                  <a:pt x="15369" y="9840"/>
                </a:lnTo>
                <a:lnTo>
                  <a:pt x="15539" y="9548"/>
                </a:lnTo>
                <a:lnTo>
                  <a:pt x="15685" y="9231"/>
                </a:lnTo>
                <a:lnTo>
                  <a:pt x="15807" y="8914"/>
                </a:lnTo>
                <a:lnTo>
                  <a:pt x="15929" y="8574"/>
                </a:lnTo>
                <a:lnTo>
                  <a:pt x="16002" y="8257"/>
                </a:lnTo>
                <a:lnTo>
                  <a:pt x="16075" y="7916"/>
                </a:lnTo>
                <a:lnTo>
                  <a:pt x="16124" y="7575"/>
                </a:lnTo>
                <a:lnTo>
                  <a:pt x="16172" y="7210"/>
                </a:lnTo>
                <a:lnTo>
                  <a:pt x="16172" y="6869"/>
                </a:lnTo>
                <a:lnTo>
                  <a:pt x="16172" y="6869"/>
                </a:lnTo>
                <a:lnTo>
                  <a:pt x="16172" y="6503"/>
                </a:lnTo>
                <a:lnTo>
                  <a:pt x="16124" y="6162"/>
                </a:lnTo>
                <a:lnTo>
                  <a:pt x="16075" y="5821"/>
                </a:lnTo>
                <a:lnTo>
                  <a:pt x="16002" y="5480"/>
                </a:lnTo>
                <a:lnTo>
                  <a:pt x="15929" y="5139"/>
                </a:lnTo>
                <a:lnTo>
                  <a:pt x="15807" y="4823"/>
                </a:lnTo>
                <a:lnTo>
                  <a:pt x="15685" y="4506"/>
                </a:lnTo>
                <a:lnTo>
                  <a:pt x="15539" y="4190"/>
                </a:lnTo>
                <a:lnTo>
                  <a:pt x="15369" y="3873"/>
                </a:lnTo>
                <a:lnTo>
                  <a:pt x="15198" y="3581"/>
                </a:lnTo>
                <a:lnTo>
                  <a:pt x="15003" y="3288"/>
                </a:lnTo>
                <a:lnTo>
                  <a:pt x="14784" y="3021"/>
                </a:lnTo>
                <a:lnTo>
                  <a:pt x="14565" y="2753"/>
                </a:lnTo>
                <a:lnTo>
                  <a:pt x="14321" y="2485"/>
                </a:lnTo>
                <a:lnTo>
                  <a:pt x="14078" y="2241"/>
                </a:lnTo>
                <a:lnTo>
                  <a:pt x="13810" y="1998"/>
                </a:lnTo>
                <a:lnTo>
                  <a:pt x="13518" y="1778"/>
                </a:lnTo>
                <a:lnTo>
                  <a:pt x="13225" y="1559"/>
                </a:lnTo>
                <a:lnTo>
                  <a:pt x="12933" y="1364"/>
                </a:lnTo>
                <a:lnTo>
                  <a:pt x="12617" y="1170"/>
                </a:lnTo>
                <a:lnTo>
                  <a:pt x="12276" y="975"/>
                </a:lnTo>
                <a:lnTo>
                  <a:pt x="11935" y="829"/>
                </a:lnTo>
                <a:lnTo>
                  <a:pt x="11594" y="658"/>
                </a:lnTo>
                <a:lnTo>
                  <a:pt x="11228" y="536"/>
                </a:lnTo>
                <a:lnTo>
                  <a:pt x="10863" y="415"/>
                </a:lnTo>
                <a:lnTo>
                  <a:pt x="10498" y="293"/>
                </a:lnTo>
                <a:lnTo>
                  <a:pt x="10108" y="195"/>
                </a:lnTo>
                <a:lnTo>
                  <a:pt x="9718" y="122"/>
                </a:lnTo>
                <a:lnTo>
                  <a:pt x="9329" y="74"/>
                </a:lnTo>
                <a:lnTo>
                  <a:pt x="8915" y="25"/>
                </a:lnTo>
                <a:lnTo>
                  <a:pt x="8501" y="1"/>
                </a:lnTo>
                <a:lnTo>
                  <a:pt x="8087" y="1"/>
                </a:lnTo>
                <a:lnTo>
                  <a:pt x="8087" y="1"/>
                </a:lnTo>
                <a:close/>
              </a:path>
            </a:pathLst>
          </a:cu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9" name="Google Shape;279;p14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8" descr="DeathtoStock_Simplify3.jp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106250" y="0"/>
            <a:ext cx="1037700" cy="103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8" descr="Death_to_stock_communicate_hands_4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66225" y="2070675"/>
            <a:ext cx="2077775" cy="207777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8"/>
          <p:cNvSpPr txBox="1">
            <a:spLocks noGrp="1"/>
          </p:cNvSpPr>
          <p:nvPr>
            <p:ph type="title"/>
          </p:nvPr>
        </p:nvSpPr>
        <p:spPr>
          <a:xfrm>
            <a:off x="1842475" y="1197075"/>
            <a:ext cx="4115400" cy="62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8"/>
          <p:cNvSpPr/>
          <p:nvPr/>
        </p:nvSpPr>
        <p:spPr>
          <a:xfrm>
            <a:off x="7070023" y="5"/>
            <a:ext cx="1037700" cy="1037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8"/>
          <p:cNvSpPr/>
          <p:nvPr/>
        </p:nvSpPr>
        <p:spPr>
          <a:xfrm>
            <a:off x="8106245" y="1037712"/>
            <a:ext cx="1037700" cy="10377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3" name="Google Shape;163;p8"/>
          <p:cNvSpPr/>
          <p:nvPr/>
        </p:nvSpPr>
        <p:spPr>
          <a:xfrm>
            <a:off x="7070023" y="3102451"/>
            <a:ext cx="1037700" cy="1037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8"/>
          <p:cNvSpPr/>
          <p:nvPr/>
        </p:nvSpPr>
        <p:spPr>
          <a:xfrm>
            <a:off x="7" y="4105794"/>
            <a:ext cx="1037700" cy="1037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8"/>
          <p:cNvSpPr/>
          <p:nvPr/>
        </p:nvSpPr>
        <p:spPr>
          <a:xfrm>
            <a:off x="1037700" y="4105797"/>
            <a:ext cx="518700" cy="5187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8"/>
          <p:cNvSpPr/>
          <p:nvPr/>
        </p:nvSpPr>
        <p:spPr>
          <a:xfrm>
            <a:off x="-9" y="462479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7" name="Google Shape;167;p8"/>
          <p:cNvSpPr/>
          <p:nvPr/>
        </p:nvSpPr>
        <p:spPr>
          <a:xfrm>
            <a:off x="7587473" y="1037691"/>
            <a:ext cx="518700" cy="518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8"/>
          <p:cNvSpPr/>
          <p:nvPr/>
        </p:nvSpPr>
        <p:spPr>
          <a:xfrm>
            <a:off x="8625291" y="518991"/>
            <a:ext cx="518700" cy="518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p8"/>
          <p:cNvSpPr/>
          <p:nvPr/>
        </p:nvSpPr>
        <p:spPr>
          <a:xfrm>
            <a:off x="7529848" y="3440573"/>
            <a:ext cx="455351" cy="414225"/>
          </a:xfrm>
          <a:custGeom>
            <a:avLst/>
            <a:gdLst/>
            <a:ahLst/>
            <a:cxnLst/>
            <a:rect l="l" t="t" r="r" b="b"/>
            <a:pathLst>
              <a:path w="16173" h="14711" fill="none" extrusionOk="0">
                <a:moveTo>
                  <a:pt x="8087" y="1"/>
                </a:moveTo>
                <a:lnTo>
                  <a:pt x="8087" y="1"/>
                </a:lnTo>
                <a:lnTo>
                  <a:pt x="7672" y="1"/>
                </a:lnTo>
                <a:lnTo>
                  <a:pt x="7258" y="25"/>
                </a:lnTo>
                <a:lnTo>
                  <a:pt x="6844" y="74"/>
                </a:lnTo>
                <a:lnTo>
                  <a:pt x="6455" y="122"/>
                </a:lnTo>
                <a:lnTo>
                  <a:pt x="6065" y="195"/>
                </a:lnTo>
                <a:lnTo>
                  <a:pt x="5675" y="293"/>
                </a:lnTo>
                <a:lnTo>
                  <a:pt x="5310" y="415"/>
                </a:lnTo>
                <a:lnTo>
                  <a:pt x="4945" y="536"/>
                </a:lnTo>
                <a:lnTo>
                  <a:pt x="4579" y="658"/>
                </a:lnTo>
                <a:lnTo>
                  <a:pt x="4238" y="829"/>
                </a:lnTo>
                <a:lnTo>
                  <a:pt x="3897" y="975"/>
                </a:lnTo>
                <a:lnTo>
                  <a:pt x="3557" y="1170"/>
                </a:lnTo>
                <a:lnTo>
                  <a:pt x="3240" y="1364"/>
                </a:lnTo>
                <a:lnTo>
                  <a:pt x="2948" y="1559"/>
                </a:lnTo>
                <a:lnTo>
                  <a:pt x="2655" y="1778"/>
                </a:lnTo>
                <a:lnTo>
                  <a:pt x="2363" y="1998"/>
                </a:lnTo>
                <a:lnTo>
                  <a:pt x="2095" y="2241"/>
                </a:lnTo>
                <a:lnTo>
                  <a:pt x="1852" y="2485"/>
                </a:lnTo>
                <a:lnTo>
                  <a:pt x="1608" y="2753"/>
                </a:lnTo>
                <a:lnTo>
                  <a:pt x="1389" y="3021"/>
                </a:lnTo>
                <a:lnTo>
                  <a:pt x="1170" y="3288"/>
                </a:lnTo>
                <a:lnTo>
                  <a:pt x="975" y="3581"/>
                </a:lnTo>
                <a:lnTo>
                  <a:pt x="804" y="3873"/>
                </a:lnTo>
                <a:lnTo>
                  <a:pt x="634" y="4190"/>
                </a:lnTo>
                <a:lnTo>
                  <a:pt x="488" y="4506"/>
                </a:lnTo>
                <a:lnTo>
                  <a:pt x="366" y="4823"/>
                </a:lnTo>
                <a:lnTo>
                  <a:pt x="244" y="5139"/>
                </a:lnTo>
                <a:lnTo>
                  <a:pt x="171" y="5480"/>
                </a:lnTo>
                <a:lnTo>
                  <a:pt x="98" y="5821"/>
                </a:lnTo>
                <a:lnTo>
                  <a:pt x="49" y="6162"/>
                </a:lnTo>
                <a:lnTo>
                  <a:pt x="1" y="6503"/>
                </a:lnTo>
                <a:lnTo>
                  <a:pt x="1" y="6869"/>
                </a:lnTo>
                <a:lnTo>
                  <a:pt x="1" y="6869"/>
                </a:lnTo>
                <a:lnTo>
                  <a:pt x="1" y="7234"/>
                </a:lnTo>
                <a:lnTo>
                  <a:pt x="49" y="7624"/>
                </a:lnTo>
                <a:lnTo>
                  <a:pt x="98" y="7989"/>
                </a:lnTo>
                <a:lnTo>
                  <a:pt x="196" y="8330"/>
                </a:lnTo>
                <a:lnTo>
                  <a:pt x="293" y="8695"/>
                </a:lnTo>
                <a:lnTo>
                  <a:pt x="415" y="9036"/>
                </a:lnTo>
                <a:lnTo>
                  <a:pt x="561" y="9377"/>
                </a:lnTo>
                <a:lnTo>
                  <a:pt x="731" y="9718"/>
                </a:lnTo>
                <a:lnTo>
                  <a:pt x="902" y="10035"/>
                </a:lnTo>
                <a:lnTo>
                  <a:pt x="1097" y="10327"/>
                </a:lnTo>
                <a:lnTo>
                  <a:pt x="1340" y="10644"/>
                </a:lnTo>
                <a:lnTo>
                  <a:pt x="1559" y="10936"/>
                </a:lnTo>
                <a:lnTo>
                  <a:pt x="1827" y="11204"/>
                </a:lnTo>
                <a:lnTo>
                  <a:pt x="2095" y="11472"/>
                </a:lnTo>
                <a:lnTo>
                  <a:pt x="2387" y="11740"/>
                </a:lnTo>
                <a:lnTo>
                  <a:pt x="2680" y="11983"/>
                </a:lnTo>
                <a:lnTo>
                  <a:pt x="2680" y="11983"/>
                </a:lnTo>
                <a:lnTo>
                  <a:pt x="2485" y="12349"/>
                </a:lnTo>
                <a:lnTo>
                  <a:pt x="2266" y="12714"/>
                </a:lnTo>
                <a:lnTo>
                  <a:pt x="2022" y="13104"/>
                </a:lnTo>
                <a:lnTo>
                  <a:pt x="1706" y="13469"/>
                </a:lnTo>
                <a:lnTo>
                  <a:pt x="1365" y="13834"/>
                </a:lnTo>
                <a:lnTo>
                  <a:pt x="1170" y="14005"/>
                </a:lnTo>
                <a:lnTo>
                  <a:pt x="951" y="14151"/>
                </a:lnTo>
                <a:lnTo>
                  <a:pt x="731" y="14297"/>
                </a:lnTo>
                <a:lnTo>
                  <a:pt x="512" y="14443"/>
                </a:lnTo>
                <a:lnTo>
                  <a:pt x="269" y="14540"/>
                </a:lnTo>
                <a:lnTo>
                  <a:pt x="1" y="14662"/>
                </a:lnTo>
                <a:lnTo>
                  <a:pt x="1" y="14662"/>
                </a:lnTo>
                <a:lnTo>
                  <a:pt x="122" y="14662"/>
                </a:lnTo>
                <a:lnTo>
                  <a:pt x="488" y="14711"/>
                </a:lnTo>
                <a:lnTo>
                  <a:pt x="1024" y="14711"/>
                </a:lnTo>
                <a:lnTo>
                  <a:pt x="1365" y="14711"/>
                </a:lnTo>
                <a:lnTo>
                  <a:pt x="1706" y="14687"/>
                </a:lnTo>
                <a:lnTo>
                  <a:pt x="2095" y="14614"/>
                </a:lnTo>
                <a:lnTo>
                  <a:pt x="2485" y="14540"/>
                </a:lnTo>
                <a:lnTo>
                  <a:pt x="2899" y="14419"/>
                </a:lnTo>
                <a:lnTo>
                  <a:pt x="3313" y="14273"/>
                </a:lnTo>
                <a:lnTo>
                  <a:pt x="3751" y="14078"/>
                </a:lnTo>
                <a:lnTo>
                  <a:pt x="4165" y="13834"/>
                </a:lnTo>
                <a:lnTo>
                  <a:pt x="4579" y="13566"/>
                </a:lnTo>
                <a:lnTo>
                  <a:pt x="4969" y="13201"/>
                </a:lnTo>
                <a:lnTo>
                  <a:pt x="4969" y="13201"/>
                </a:lnTo>
                <a:lnTo>
                  <a:pt x="5334" y="13323"/>
                </a:lnTo>
                <a:lnTo>
                  <a:pt x="5700" y="13444"/>
                </a:lnTo>
                <a:lnTo>
                  <a:pt x="6089" y="13518"/>
                </a:lnTo>
                <a:lnTo>
                  <a:pt x="6479" y="13591"/>
                </a:lnTo>
                <a:lnTo>
                  <a:pt x="6869" y="13664"/>
                </a:lnTo>
                <a:lnTo>
                  <a:pt x="7258" y="13712"/>
                </a:lnTo>
                <a:lnTo>
                  <a:pt x="7672" y="13737"/>
                </a:lnTo>
                <a:lnTo>
                  <a:pt x="8087" y="13737"/>
                </a:lnTo>
                <a:lnTo>
                  <a:pt x="8087" y="13737"/>
                </a:lnTo>
                <a:lnTo>
                  <a:pt x="8501" y="13737"/>
                </a:lnTo>
                <a:lnTo>
                  <a:pt x="8915" y="13712"/>
                </a:lnTo>
                <a:lnTo>
                  <a:pt x="9329" y="13664"/>
                </a:lnTo>
                <a:lnTo>
                  <a:pt x="9718" y="13591"/>
                </a:lnTo>
                <a:lnTo>
                  <a:pt x="10108" y="13518"/>
                </a:lnTo>
                <a:lnTo>
                  <a:pt x="10498" y="13420"/>
                </a:lnTo>
                <a:lnTo>
                  <a:pt x="10863" y="13323"/>
                </a:lnTo>
                <a:lnTo>
                  <a:pt x="11228" y="13201"/>
                </a:lnTo>
                <a:lnTo>
                  <a:pt x="11594" y="13055"/>
                </a:lnTo>
                <a:lnTo>
                  <a:pt x="11935" y="12909"/>
                </a:lnTo>
                <a:lnTo>
                  <a:pt x="12276" y="12738"/>
                </a:lnTo>
                <a:lnTo>
                  <a:pt x="12617" y="12568"/>
                </a:lnTo>
                <a:lnTo>
                  <a:pt x="12933" y="12373"/>
                </a:lnTo>
                <a:lnTo>
                  <a:pt x="13225" y="12178"/>
                </a:lnTo>
                <a:lnTo>
                  <a:pt x="13518" y="11959"/>
                </a:lnTo>
                <a:lnTo>
                  <a:pt x="13810" y="11715"/>
                </a:lnTo>
                <a:lnTo>
                  <a:pt x="14078" y="11496"/>
                </a:lnTo>
                <a:lnTo>
                  <a:pt x="14321" y="11228"/>
                </a:lnTo>
                <a:lnTo>
                  <a:pt x="14565" y="10985"/>
                </a:lnTo>
                <a:lnTo>
                  <a:pt x="14784" y="10717"/>
                </a:lnTo>
                <a:lnTo>
                  <a:pt x="15003" y="10424"/>
                </a:lnTo>
                <a:lnTo>
                  <a:pt x="15198" y="10132"/>
                </a:lnTo>
                <a:lnTo>
                  <a:pt x="15369" y="9840"/>
                </a:lnTo>
                <a:lnTo>
                  <a:pt x="15539" y="9548"/>
                </a:lnTo>
                <a:lnTo>
                  <a:pt x="15685" y="9231"/>
                </a:lnTo>
                <a:lnTo>
                  <a:pt x="15807" y="8914"/>
                </a:lnTo>
                <a:lnTo>
                  <a:pt x="15929" y="8574"/>
                </a:lnTo>
                <a:lnTo>
                  <a:pt x="16002" y="8257"/>
                </a:lnTo>
                <a:lnTo>
                  <a:pt x="16075" y="7916"/>
                </a:lnTo>
                <a:lnTo>
                  <a:pt x="16124" y="7575"/>
                </a:lnTo>
                <a:lnTo>
                  <a:pt x="16172" y="7210"/>
                </a:lnTo>
                <a:lnTo>
                  <a:pt x="16172" y="6869"/>
                </a:lnTo>
                <a:lnTo>
                  <a:pt x="16172" y="6869"/>
                </a:lnTo>
                <a:lnTo>
                  <a:pt x="16172" y="6503"/>
                </a:lnTo>
                <a:lnTo>
                  <a:pt x="16124" y="6162"/>
                </a:lnTo>
                <a:lnTo>
                  <a:pt x="16075" y="5821"/>
                </a:lnTo>
                <a:lnTo>
                  <a:pt x="16002" y="5480"/>
                </a:lnTo>
                <a:lnTo>
                  <a:pt x="15929" y="5139"/>
                </a:lnTo>
                <a:lnTo>
                  <a:pt x="15807" y="4823"/>
                </a:lnTo>
                <a:lnTo>
                  <a:pt x="15685" y="4506"/>
                </a:lnTo>
                <a:lnTo>
                  <a:pt x="15539" y="4190"/>
                </a:lnTo>
                <a:lnTo>
                  <a:pt x="15369" y="3873"/>
                </a:lnTo>
                <a:lnTo>
                  <a:pt x="15198" y="3581"/>
                </a:lnTo>
                <a:lnTo>
                  <a:pt x="15003" y="3288"/>
                </a:lnTo>
                <a:lnTo>
                  <a:pt x="14784" y="3021"/>
                </a:lnTo>
                <a:lnTo>
                  <a:pt x="14565" y="2753"/>
                </a:lnTo>
                <a:lnTo>
                  <a:pt x="14321" y="2485"/>
                </a:lnTo>
                <a:lnTo>
                  <a:pt x="14078" y="2241"/>
                </a:lnTo>
                <a:lnTo>
                  <a:pt x="13810" y="1998"/>
                </a:lnTo>
                <a:lnTo>
                  <a:pt x="13518" y="1778"/>
                </a:lnTo>
                <a:lnTo>
                  <a:pt x="13225" y="1559"/>
                </a:lnTo>
                <a:lnTo>
                  <a:pt x="12933" y="1364"/>
                </a:lnTo>
                <a:lnTo>
                  <a:pt x="12617" y="1170"/>
                </a:lnTo>
                <a:lnTo>
                  <a:pt x="12276" y="975"/>
                </a:lnTo>
                <a:lnTo>
                  <a:pt x="11935" y="829"/>
                </a:lnTo>
                <a:lnTo>
                  <a:pt x="11594" y="658"/>
                </a:lnTo>
                <a:lnTo>
                  <a:pt x="11228" y="536"/>
                </a:lnTo>
                <a:lnTo>
                  <a:pt x="10863" y="415"/>
                </a:lnTo>
                <a:lnTo>
                  <a:pt x="10498" y="293"/>
                </a:lnTo>
                <a:lnTo>
                  <a:pt x="10108" y="195"/>
                </a:lnTo>
                <a:lnTo>
                  <a:pt x="9718" y="122"/>
                </a:lnTo>
                <a:lnTo>
                  <a:pt x="9329" y="74"/>
                </a:lnTo>
                <a:lnTo>
                  <a:pt x="8915" y="25"/>
                </a:lnTo>
                <a:lnTo>
                  <a:pt x="8501" y="1"/>
                </a:lnTo>
                <a:lnTo>
                  <a:pt x="8087" y="1"/>
                </a:lnTo>
                <a:lnTo>
                  <a:pt x="8087" y="1"/>
                </a:lnTo>
                <a:close/>
              </a:path>
            </a:pathLst>
          </a:cu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0" name="Google Shape;170;p8"/>
          <p:cNvSpPr/>
          <p:nvPr/>
        </p:nvSpPr>
        <p:spPr>
          <a:xfrm flipH="1">
            <a:off x="7192539" y="3387811"/>
            <a:ext cx="302961" cy="275574"/>
          </a:xfrm>
          <a:custGeom>
            <a:avLst/>
            <a:gdLst/>
            <a:ahLst/>
            <a:cxnLst/>
            <a:rect l="l" t="t" r="r" b="b"/>
            <a:pathLst>
              <a:path w="16173" h="14711" fill="none" extrusionOk="0">
                <a:moveTo>
                  <a:pt x="8087" y="1"/>
                </a:moveTo>
                <a:lnTo>
                  <a:pt x="8087" y="1"/>
                </a:lnTo>
                <a:lnTo>
                  <a:pt x="7672" y="1"/>
                </a:lnTo>
                <a:lnTo>
                  <a:pt x="7258" y="25"/>
                </a:lnTo>
                <a:lnTo>
                  <a:pt x="6844" y="74"/>
                </a:lnTo>
                <a:lnTo>
                  <a:pt x="6455" y="122"/>
                </a:lnTo>
                <a:lnTo>
                  <a:pt x="6065" y="195"/>
                </a:lnTo>
                <a:lnTo>
                  <a:pt x="5675" y="293"/>
                </a:lnTo>
                <a:lnTo>
                  <a:pt x="5310" y="415"/>
                </a:lnTo>
                <a:lnTo>
                  <a:pt x="4945" y="536"/>
                </a:lnTo>
                <a:lnTo>
                  <a:pt x="4579" y="658"/>
                </a:lnTo>
                <a:lnTo>
                  <a:pt x="4238" y="829"/>
                </a:lnTo>
                <a:lnTo>
                  <a:pt x="3897" y="975"/>
                </a:lnTo>
                <a:lnTo>
                  <a:pt x="3557" y="1170"/>
                </a:lnTo>
                <a:lnTo>
                  <a:pt x="3240" y="1364"/>
                </a:lnTo>
                <a:lnTo>
                  <a:pt x="2948" y="1559"/>
                </a:lnTo>
                <a:lnTo>
                  <a:pt x="2655" y="1778"/>
                </a:lnTo>
                <a:lnTo>
                  <a:pt x="2363" y="1998"/>
                </a:lnTo>
                <a:lnTo>
                  <a:pt x="2095" y="2241"/>
                </a:lnTo>
                <a:lnTo>
                  <a:pt x="1852" y="2485"/>
                </a:lnTo>
                <a:lnTo>
                  <a:pt x="1608" y="2753"/>
                </a:lnTo>
                <a:lnTo>
                  <a:pt x="1389" y="3021"/>
                </a:lnTo>
                <a:lnTo>
                  <a:pt x="1170" y="3288"/>
                </a:lnTo>
                <a:lnTo>
                  <a:pt x="975" y="3581"/>
                </a:lnTo>
                <a:lnTo>
                  <a:pt x="804" y="3873"/>
                </a:lnTo>
                <a:lnTo>
                  <a:pt x="634" y="4190"/>
                </a:lnTo>
                <a:lnTo>
                  <a:pt x="488" y="4506"/>
                </a:lnTo>
                <a:lnTo>
                  <a:pt x="366" y="4823"/>
                </a:lnTo>
                <a:lnTo>
                  <a:pt x="244" y="5139"/>
                </a:lnTo>
                <a:lnTo>
                  <a:pt x="171" y="5480"/>
                </a:lnTo>
                <a:lnTo>
                  <a:pt x="98" y="5821"/>
                </a:lnTo>
                <a:lnTo>
                  <a:pt x="49" y="6162"/>
                </a:lnTo>
                <a:lnTo>
                  <a:pt x="1" y="6503"/>
                </a:lnTo>
                <a:lnTo>
                  <a:pt x="1" y="6869"/>
                </a:lnTo>
                <a:lnTo>
                  <a:pt x="1" y="6869"/>
                </a:lnTo>
                <a:lnTo>
                  <a:pt x="1" y="7234"/>
                </a:lnTo>
                <a:lnTo>
                  <a:pt x="49" y="7624"/>
                </a:lnTo>
                <a:lnTo>
                  <a:pt x="98" y="7989"/>
                </a:lnTo>
                <a:lnTo>
                  <a:pt x="196" y="8330"/>
                </a:lnTo>
                <a:lnTo>
                  <a:pt x="293" y="8695"/>
                </a:lnTo>
                <a:lnTo>
                  <a:pt x="415" y="9036"/>
                </a:lnTo>
                <a:lnTo>
                  <a:pt x="561" y="9377"/>
                </a:lnTo>
                <a:lnTo>
                  <a:pt x="731" y="9718"/>
                </a:lnTo>
                <a:lnTo>
                  <a:pt x="902" y="10035"/>
                </a:lnTo>
                <a:lnTo>
                  <a:pt x="1097" y="10327"/>
                </a:lnTo>
                <a:lnTo>
                  <a:pt x="1340" y="10644"/>
                </a:lnTo>
                <a:lnTo>
                  <a:pt x="1559" y="10936"/>
                </a:lnTo>
                <a:lnTo>
                  <a:pt x="1827" y="11204"/>
                </a:lnTo>
                <a:lnTo>
                  <a:pt x="2095" y="11472"/>
                </a:lnTo>
                <a:lnTo>
                  <a:pt x="2387" y="11740"/>
                </a:lnTo>
                <a:lnTo>
                  <a:pt x="2680" y="11983"/>
                </a:lnTo>
                <a:lnTo>
                  <a:pt x="2680" y="11983"/>
                </a:lnTo>
                <a:lnTo>
                  <a:pt x="2485" y="12349"/>
                </a:lnTo>
                <a:lnTo>
                  <a:pt x="2266" y="12714"/>
                </a:lnTo>
                <a:lnTo>
                  <a:pt x="2022" y="13104"/>
                </a:lnTo>
                <a:lnTo>
                  <a:pt x="1706" y="13469"/>
                </a:lnTo>
                <a:lnTo>
                  <a:pt x="1365" y="13834"/>
                </a:lnTo>
                <a:lnTo>
                  <a:pt x="1170" y="14005"/>
                </a:lnTo>
                <a:lnTo>
                  <a:pt x="951" y="14151"/>
                </a:lnTo>
                <a:lnTo>
                  <a:pt x="731" y="14297"/>
                </a:lnTo>
                <a:lnTo>
                  <a:pt x="512" y="14443"/>
                </a:lnTo>
                <a:lnTo>
                  <a:pt x="269" y="14540"/>
                </a:lnTo>
                <a:lnTo>
                  <a:pt x="1" y="14662"/>
                </a:lnTo>
                <a:lnTo>
                  <a:pt x="1" y="14662"/>
                </a:lnTo>
                <a:lnTo>
                  <a:pt x="122" y="14662"/>
                </a:lnTo>
                <a:lnTo>
                  <a:pt x="488" y="14711"/>
                </a:lnTo>
                <a:lnTo>
                  <a:pt x="1024" y="14711"/>
                </a:lnTo>
                <a:lnTo>
                  <a:pt x="1365" y="14711"/>
                </a:lnTo>
                <a:lnTo>
                  <a:pt x="1706" y="14687"/>
                </a:lnTo>
                <a:lnTo>
                  <a:pt x="2095" y="14614"/>
                </a:lnTo>
                <a:lnTo>
                  <a:pt x="2485" y="14540"/>
                </a:lnTo>
                <a:lnTo>
                  <a:pt x="2899" y="14419"/>
                </a:lnTo>
                <a:lnTo>
                  <a:pt x="3313" y="14273"/>
                </a:lnTo>
                <a:lnTo>
                  <a:pt x="3751" y="14078"/>
                </a:lnTo>
                <a:lnTo>
                  <a:pt x="4165" y="13834"/>
                </a:lnTo>
                <a:lnTo>
                  <a:pt x="4579" y="13566"/>
                </a:lnTo>
                <a:lnTo>
                  <a:pt x="4969" y="13201"/>
                </a:lnTo>
                <a:lnTo>
                  <a:pt x="4969" y="13201"/>
                </a:lnTo>
                <a:lnTo>
                  <a:pt x="5334" y="13323"/>
                </a:lnTo>
                <a:lnTo>
                  <a:pt x="5700" y="13444"/>
                </a:lnTo>
                <a:lnTo>
                  <a:pt x="6089" y="13518"/>
                </a:lnTo>
                <a:lnTo>
                  <a:pt x="6479" y="13591"/>
                </a:lnTo>
                <a:lnTo>
                  <a:pt x="6869" y="13664"/>
                </a:lnTo>
                <a:lnTo>
                  <a:pt x="7258" y="13712"/>
                </a:lnTo>
                <a:lnTo>
                  <a:pt x="7672" y="13737"/>
                </a:lnTo>
                <a:lnTo>
                  <a:pt x="8087" y="13737"/>
                </a:lnTo>
                <a:lnTo>
                  <a:pt x="8087" y="13737"/>
                </a:lnTo>
                <a:lnTo>
                  <a:pt x="8501" y="13737"/>
                </a:lnTo>
                <a:lnTo>
                  <a:pt x="8915" y="13712"/>
                </a:lnTo>
                <a:lnTo>
                  <a:pt x="9329" y="13664"/>
                </a:lnTo>
                <a:lnTo>
                  <a:pt x="9718" y="13591"/>
                </a:lnTo>
                <a:lnTo>
                  <a:pt x="10108" y="13518"/>
                </a:lnTo>
                <a:lnTo>
                  <a:pt x="10498" y="13420"/>
                </a:lnTo>
                <a:lnTo>
                  <a:pt x="10863" y="13323"/>
                </a:lnTo>
                <a:lnTo>
                  <a:pt x="11228" y="13201"/>
                </a:lnTo>
                <a:lnTo>
                  <a:pt x="11594" y="13055"/>
                </a:lnTo>
                <a:lnTo>
                  <a:pt x="11935" y="12909"/>
                </a:lnTo>
                <a:lnTo>
                  <a:pt x="12276" y="12738"/>
                </a:lnTo>
                <a:lnTo>
                  <a:pt x="12617" y="12568"/>
                </a:lnTo>
                <a:lnTo>
                  <a:pt x="12933" y="12373"/>
                </a:lnTo>
                <a:lnTo>
                  <a:pt x="13225" y="12178"/>
                </a:lnTo>
                <a:lnTo>
                  <a:pt x="13518" y="11959"/>
                </a:lnTo>
                <a:lnTo>
                  <a:pt x="13810" y="11715"/>
                </a:lnTo>
                <a:lnTo>
                  <a:pt x="14078" y="11496"/>
                </a:lnTo>
                <a:lnTo>
                  <a:pt x="14321" y="11228"/>
                </a:lnTo>
                <a:lnTo>
                  <a:pt x="14565" y="10985"/>
                </a:lnTo>
                <a:lnTo>
                  <a:pt x="14784" y="10717"/>
                </a:lnTo>
                <a:lnTo>
                  <a:pt x="15003" y="10424"/>
                </a:lnTo>
                <a:lnTo>
                  <a:pt x="15198" y="10132"/>
                </a:lnTo>
                <a:lnTo>
                  <a:pt x="15369" y="9840"/>
                </a:lnTo>
                <a:lnTo>
                  <a:pt x="15539" y="9548"/>
                </a:lnTo>
                <a:lnTo>
                  <a:pt x="15685" y="9231"/>
                </a:lnTo>
                <a:lnTo>
                  <a:pt x="15807" y="8914"/>
                </a:lnTo>
                <a:lnTo>
                  <a:pt x="15929" y="8574"/>
                </a:lnTo>
                <a:lnTo>
                  <a:pt x="16002" y="8257"/>
                </a:lnTo>
                <a:lnTo>
                  <a:pt x="16075" y="7916"/>
                </a:lnTo>
                <a:lnTo>
                  <a:pt x="16124" y="7575"/>
                </a:lnTo>
                <a:lnTo>
                  <a:pt x="16172" y="7210"/>
                </a:lnTo>
                <a:lnTo>
                  <a:pt x="16172" y="6869"/>
                </a:lnTo>
                <a:lnTo>
                  <a:pt x="16172" y="6869"/>
                </a:lnTo>
                <a:lnTo>
                  <a:pt x="16172" y="6503"/>
                </a:lnTo>
                <a:lnTo>
                  <a:pt x="16124" y="6162"/>
                </a:lnTo>
                <a:lnTo>
                  <a:pt x="16075" y="5821"/>
                </a:lnTo>
                <a:lnTo>
                  <a:pt x="16002" y="5480"/>
                </a:lnTo>
                <a:lnTo>
                  <a:pt x="15929" y="5139"/>
                </a:lnTo>
                <a:lnTo>
                  <a:pt x="15807" y="4823"/>
                </a:lnTo>
                <a:lnTo>
                  <a:pt x="15685" y="4506"/>
                </a:lnTo>
                <a:lnTo>
                  <a:pt x="15539" y="4190"/>
                </a:lnTo>
                <a:lnTo>
                  <a:pt x="15369" y="3873"/>
                </a:lnTo>
                <a:lnTo>
                  <a:pt x="15198" y="3581"/>
                </a:lnTo>
                <a:lnTo>
                  <a:pt x="15003" y="3288"/>
                </a:lnTo>
                <a:lnTo>
                  <a:pt x="14784" y="3021"/>
                </a:lnTo>
                <a:lnTo>
                  <a:pt x="14565" y="2753"/>
                </a:lnTo>
                <a:lnTo>
                  <a:pt x="14321" y="2485"/>
                </a:lnTo>
                <a:lnTo>
                  <a:pt x="14078" y="2241"/>
                </a:lnTo>
                <a:lnTo>
                  <a:pt x="13810" y="1998"/>
                </a:lnTo>
                <a:lnTo>
                  <a:pt x="13518" y="1778"/>
                </a:lnTo>
                <a:lnTo>
                  <a:pt x="13225" y="1559"/>
                </a:lnTo>
                <a:lnTo>
                  <a:pt x="12933" y="1364"/>
                </a:lnTo>
                <a:lnTo>
                  <a:pt x="12617" y="1170"/>
                </a:lnTo>
                <a:lnTo>
                  <a:pt x="12276" y="975"/>
                </a:lnTo>
                <a:lnTo>
                  <a:pt x="11935" y="829"/>
                </a:lnTo>
                <a:lnTo>
                  <a:pt x="11594" y="658"/>
                </a:lnTo>
                <a:lnTo>
                  <a:pt x="11228" y="536"/>
                </a:lnTo>
                <a:lnTo>
                  <a:pt x="10863" y="415"/>
                </a:lnTo>
                <a:lnTo>
                  <a:pt x="10498" y="293"/>
                </a:lnTo>
                <a:lnTo>
                  <a:pt x="10108" y="195"/>
                </a:lnTo>
                <a:lnTo>
                  <a:pt x="9718" y="122"/>
                </a:lnTo>
                <a:lnTo>
                  <a:pt x="9329" y="74"/>
                </a:lnTo>
                <a:lnTo>
                  <a:pt x="8915" y="25"/>
                </a:lnTo>
                <a:lnTo>
                  <a:pt x="8501" y="1"/>
                </a:lnTo>
                <a:lnTo>
                  <a:pt x="8087" y="1"/>
                </a:lnTo>
                <a:lnTo>
                  <a:pt x="8087" y="1"/>
                </a:lnTo>
                <a:close/>
              </a:path>
            </a:pathLst>
          </a:cu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8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 rtl="0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8140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algn="ctr">
              <a:buNone/>
              <a:defRPr sz="1000">
                <a:solidFill>
                  <a:srgbClr val="FFFFFF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1842475" y="1197075"/>
            <a:ext cx="4115400" cy="62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1842475" y="1918281"/>
            <a:ext cx="4115400" cy="270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30200">
              <a:spcBef>
                <a:spcPts val="60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Muli"/>
              <a:buChar char="■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Muli"/>
              <a:buChar char="□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1600"/>
              <a:buFont typeface="Muli"/>
              <a:buChar char="▫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uli"/>
              <a:buChar char="▫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uli"/>
              <a:buChar char="○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uli"/>
              <a:buChar char="■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uli"/>
              <a:buChar char="●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uli"/>
              <a:buChar char="○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Muli"/>
              <a:buChar char="■"/>
              <a:defRPr sz="1600">
                <a:solidFill>
                  <a:schemeClr val="dk1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5" r:id="rId7"/>
    <p:sldLayoutId id="2147483659" r:id="rId8"/>
    <p:sldLayoutId id="2147483660" r:id="rId9"/>
    <p:sldLayoutId id="2147483662" r:id="rId10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67744" y="1867813"/>
            <a:ext cx="48245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Освітні тренди</a:t>
            </a:r>
            <a:endParaRPr lang="uk-UA" sz="40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Google Shape;311;p19"/>
          <p:cNvSpPr txBox="1">
            <a:spLocks/>
          </p:cNvSpPr>
          <p:nvPr/>
        </p:nvSpPr>
        <p:spPr>
          <a:xfrm>
            <a:off x="5623021" y="4443958"/>
            <a:ext cx="2938517" cy="517962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0"/>
            <a:r>
              <a:rPr lang="uk-UA" sz="2000" b="1" i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  <a:sym typeface="Muli"/>
              </a:rPr>
              <a:t>Лариса Желєзнякова</a:t>
            </a:r>
            <a:endParaRPr lang="uk-UA" sz="2000" b="1" i="1" dirty="0">
              <a:solidFill>
                <a:schemeClr val="tx2">
                  <a:lumMod val="25000"/>
                </a:schemeClr>
              </a:solidFill>
              <a:latin typeface="Cambria" pitchFamily="18" charset="0"/>
              <a:ea typeface="Muli"/>
              <a:cs typeface="Mul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9"/>
          <p:cNvSpPr txBox="1">
            <a:spLocks noGrp="1"/>
          </p:cNvSpPr>
          <p:nvPr>
            <p:ph type="body" idx="1"/>
          </p:nvPr>
        </p:nvSpPr>
        <p:spPr>
          <a:xfrm>
            <a:off x="2195736" y="1923678"/>
            <a:ext cx="4752528" cy="103592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None/>
            </a:pPr>
            <a:r>
              <a:rPr lang="uk-UA" sz="2800" b="1" i="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  <a:sym typeface="Muli"/>
              </a:rPr>
              <a:t>Тренд №1. Ключові життєві уміння</a:t>
            </a:r>
            <a:endParaRPr lang="uk-UA" sz="2800" b="1" i="0" dirty="0">
              <a:solidFill>
                <a:schemeClr val="tx2">
                  <a:lumMod val="25000"/>
                </a:schemeClr>
              </a:solidFill>
              <a:latin typeface="Cambria" pitchFamily="18" charset="0"/>
              <a:ea typeface="Muli"/>
              <a:cs typeface="Muli"/>
            </a:endParaRPr>
          </a:p>
        </p:txBody>
      </p:sp>
      <p:sp>
        <p:nvSpPr>
          <p:cNvPr id="312" name="Google Shape;312;p19"/>
          <p:cNvSpPr txBox="1">
            <a:spLocks noGrp="1"/>
          </p:cNvSpPr>
          <p:nvPr>
            <p:ph type="sldNum" idx="4294967295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sp>
        <p:nvSpPr>
          <p:cNvPr id="313" name="Google Shape;313;p19"/>
          <p:cNvSpPr txBox="1">
            <a:spLocks noGrp="1"/>
          </p:cNvSpPr>
          <p:nvPr>
            <p:ph type="sldNum" idx="12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3138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16"/>
          <p:cNvSpPr txBox="1">
            <a:spLocks noGrp="1"/>
          </p:cNvSpPr>
          <p:nvPr>
            <p:ph type="body" idx="2"/>
          </p:nvPr>
        </p:nvSpPr>
        <p:spPr>
          <a:xfrm>
            <a:off x="636425" y="1349550"/>
            <a:ext cx="6167823" cy="23023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uk-UA" sz="200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У 2016 р. на Всесвітньому Економічному Форумі в Давосі було </a:t>
            </a:r>
            <a:r>
              <a:rPr lang="uk-UA" sz="2000" dirty="0" err="1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сф</a:t>
            </a:r>
            <a:r>
              <a:rPr lang="uk-UA" sz="200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ормульовано </a:t>
            </a:r>
            <a:r>
              <a:rPr lang="uk-UA" sz="2000" b="1" i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10 основних</a:t>
            </a:r>
            <a:r>
              <a:rPr lang="uk-UA" sz="2000" i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 </a:t>
            </a:r>
            <a:r>
              <a:rPr lang="uk-UA" sz="2000" b="1" i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умінь майбутнього – надпрофесійних, «гнучких»</a:t>
            </a:r>
            <a:r>
              <a:rPr lang="uk-UA" sz="200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. Цей перелік окреслив найголовніші тенденції:  що потрібно знати і вміти у новому складному світі.</a:t>
            </a: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200" dirty="0"/>
          </a:p>
        </p:txBody>
      </p:sp>
      <p:sp>
        <p:nvSpPr>
          <p:cNvPr id="293" name="Google Shape;293;p16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8651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6"/>
          <p:cNvSpPr txBox="1">
            <a:spLocks noGrp="1"/>
          </p:cNvSpPr>
          <p:nvPr>
            <p:ph type="title"/>
          </p:nvPr>
        </p:nvSpPr>
        <p:spPr>
          <a:xfrm>
            <a:off x="660926" y="511275"/>
            <a:ext cx="6287338" cy="621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№1. Ключові життєві уміння</a:t>
            </a:r>
            <a:endParaRPr sz="2800" b="1" dirty="0">
              <a:solidFill>
                <a:schemeClr val="tx2">
                  <a:lumMod val="25000"/>
                </a:schemeClr>
              </a:solidFill>
              <a:latin typeface="Cambria" pitchFamily="18" charset="0"/>
              <a:ea typeface="Muli"/>
              <a:cs typeface="Muli"/>
            </a:endParaRPr>
          </a:p>
        </p:txBody>
      </p:sp>
      <p:sp>
        <p:nvSpPr>
          <p:cNvPr id="290" name="Google Shape;290;p16"/>
          <p:cNvSpPr txBox="1">
            <a:spLocks noGrp="1"/>
          </p:cNvSpPr>
          <p:nvPr>
            <p:ph type="body" idx="2"/>
          </p:nvPr>
        </p:nvSpPr>
        <p:spPr>
          <a:xfrm>
            <a:off x="971600" y="1275606"/>
            <a:ext cx="6095815" cy="34563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комплексне багаторівневе рішення проблем</a:t>
            </a:r>
          </a:p>
          <a:p>
            <a:pPr lvl="0"/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критичне мислення</a:t>
            </a:r>
          </a:p>
          <a:p>
            <a:pPr lvl="0"/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креативність у широкому смислі</a:t>
            </a:r>
          </a:p>
          <a:p>
            <a:pPr lvl="0"/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уміння керувати людьми</a:t>
            </a:r>
          </a:p>
          <a:p>
            <a:pPr lvl="0"/>
            <a:r>
              <a:rPr lang="uk-UA" sz="1600" dirty="0" err="1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взаємоді</a:t>
            </a:r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я з людьми</a:t>
            </a:r>
          </a:p>
          <a:p>
            <a:pPr lvl="0"/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емоційний інтелект (EQ)</a:t>
            </a:r>
          </a:p>
          <a:p>
            <a:pPr lvl="0"/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формування власної думки та прийняття рішень</a:t>
            </a:r>
          </a:p>
          <a:p>
            <a:pPr lvl="0"/>
            <a:r>
              <a:rPr lang="uk-UA" sz="1600" dirty="0" err="1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клієнтоорієнтованість</a:t>
            </a:r>
            <a:endParaRPr lang="uk-UA" sz="1600" dirty="0">
              <a:solidFill>
                <a:schemeClr val="accent5">
                  <a:lumMod val="25000"/>
                </a:schemeClr>
              </a:solidFill>
              <a:latin typeface="Cambria" pitchFamily="18" charset="0"/>
            </a:endParaRPr>
          </a:p>
          <a:p>
            <a:pPr lvl="0"/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уміння вести переговори</a:t>
            </a:r>
          </a:p>
          <a:p>
            <a:r>
              <a:rPr lang="uk-UA" sz="16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</a:rPr>
              <a:t>когнітивна гнучкість</a:t>
            </a:r>
            <a:endParaRPr sz="1600" dirty="0">
              <a:solidFill>
                <a:schemeClr val="accent5">
                  <a:lumMod val="25000"/>
                </a:schemeClr>
              </a:solidFill>
              <a:latin typeface="Cambria" pitchFamily="18" charset="0"/>
            </a:endParaRPr>
          </a:p>
        </p:txBody>
      </p:sp>
      <p:sp>
        <p:nvSpPr>
          <p:cNvPr id="293" name="Google Shape;293;p16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7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1059582"/>
            <a:ext cx="6264696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317500">
              <a:spcBef>
                <a:spcPts val="600"/>
              </a:spcBef>
              <a:buClr>
                <a:schemeClr val="accent5"/>
              </a:buClr>
              <a:buSzPts val="1400"/>
              <a:buFont typeface="Muli"/>
              <a:buChar char="■"/>
            </a:pPr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  <a:sym typeface="Muli"/>
              </a:rPr>
              <a:t>Половина цих навичок пов’язана з умінням спілкуватися з людьми, домовлятися і керувати ними, розуміти їх і служити їм. </a:t>
            </a:r>
            <a:endParaRPr lang="uk-UA" sz="2000" dirty="0" smtClean="0">
              <a:solidFill>
                <a:schemeClr val="accent5">
                  <a:lumMod val="25000"/>
                </a:schemeClr>
              </a:solidFill>
              <a:latin typeface="Cambria" pitchFamily="18" charset="0"/>
              <a:ea typeface="Muli"/>
              <a:cs typeface="Muli"/>
              <a:sym typeface="Muli"/>
            </a:endParaRPr>
          </a:p>
          <a:p>
            <a:pPr marL="139700">
              <a:spcBef>
                <a:spcPts val="600"/>
              </a:spcBef>
              <a:buClr>
                <a:schemeClr val="accent5"/>
              </a:buClr>
              <a:buSzPts val="1400"/>
            </a:pPr>
            <a:endParaRPr lang="uk-UA" sz="2000" dirty="0" smtClean="0">
              <a:solidFill>
                <a:schemeClr val="accent5">
                  <a:lumMod val="25000"/>
                </a:schemeClr>
              </a:solidFill>
              <a:latin typeface="Cambria" pitchFamily="18" charset="0"/>
              <a:ea typeface="Muli"/>
              <a:cs typeface="Muli"/>
              <a:sym typeface="Muli"/>
            </a:endParaRPr>
          </a:p>
          <a:p>
            <a:pPr marL="457200" indent="-317500">
              <a:spcBef>
                <a:spcPts val="600"/>
              </a:spcBef>
              <a:buClr>
                <a:schemeClr val="accent5"/>
              </a:buClr>
              <a:buSzPts val="1400"/>
              <a:buFont typeface="Muli"/>
              <a:buChar char="■"/>
            </a:pPr>
            <a:r>
              <a:rPr lang="uk-UA" sz="2000" dirty="0" smtClean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  <a:sym typeface="Muli"/>
              </a:rPr>
              <a:t>А </a:t>
            </a:r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  <a:sym typeface="Muli"/>
              </a:rPr>
              <a:t>друга половина вказує на здібності мозку: уміння швидко мислити, придумувати рішення проблем, генерувати нові ідеї, працювати з системами систем.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9"/>
          <p:cNvSpPr txBox="1">
            <a:spLocks noGrp="1"/>
          </p:cNvSpPr>
          <p:nvPr>
            <p:ph type="body" idx="1"/>
          </p:nvPr>
        </p:nvSpPr>
        <p:spPr>
          <a:xfrm>
            <a:off x="2195736" y="2161800"/>
            <a:ext cx="4536504" cy="81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None/>
            </a:pPr>
            <a:r>
              <a:rPr lang="uk-UA" sz="2800" b="1" i="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№ 2. </a:t>
            </a:r>
            <a:r>
              <a:rPr lang="uk-UA" sz="2800" b="1" i="0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Цифровізація освіти</a:t>
            </a:r>
            <a:endParaRPr lang="uk-UA" sz="2800" b="1" i="0" dirty="0">
              <a:solidFill>
                <a:schemeClr val="tx2">
                  <a:lumMod val="25000"/>
                </a:schemeClr>
              </a:solidFill>
              <a:latin typeface="Cambria" pitchFamily="18" charset="0"/>
              <a:ea typeface="Muli"/>
              <a:cs typeface="Muli"/>
            </a:endParaRPr>
          </a:p>
        </p:txBody>
      </p:sp>
      <p:sp>
        <p:nvSpPr>
          <p:cNvPr id="312" name="Google Shape;312;p19"/>
          <p:cNvSpPr txBox="1">
            <a:spLocks noGrp="1"/>
          </p:cNvSpPr>
          <p:nvPr>
            <p:ph type="sldNum" idx="4294967295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313" name="Google Shape;313;p19"/>
          <p:cNvSpPr txBox="1">
            <a:spLocks noGrp="1"/>
          </p:cNvSpPr>
          <p:nvPr>
            <p:ph type="sldNum" idx="12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7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2330758"/>
            <a:ext cx="59766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Цифрові технології – це використання цифрових інструментів у роботі вчителів і в самостійній навчальній діяльності учнів.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71800" y="3579862"/>
            <a:ext cx="558013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Цифрові технології вперше в історії дають можливість забезпечити індивідуалізацію для кожного учня освітньої траєкторії, методів і темпу освоєння навчального матеріалу.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699542"/>
            <a:ext cx="59766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E-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learning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 більше не E-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learning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, а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digital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learning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. </a:t>
            </a:r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Цим терміном підкреслюють, що навчання не ділиться на очне і </a:t>
            </a:r>
            <a:r>
              <a:rPr lang="uk-UA" sz="2000" dirty="0" err="1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онлайн</a:t>
            </a:r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, а використовує всі різні сучасні інструменти для досягнення навчальної мети.</a:t>
            </a:r>
          </a:p>
        </p:txBody>
      </p:sp>
    </p:spTree>
    <p:extLst>
      <p:ext uri="{BB962C8B-B14F-4D97-AF65-F5344CB8AC3E}">
        <p14:creationId xmlns:p14="http://schemas.microsoft.com/office/powerpoint/2010/main" val="164597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7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4" name="Прямоугольник 3"/>
          <p:cNvSpPr/>
          <p:nvPr/>
        </p:nvSpPr>
        <p:spPr>
          <a:xfrm>
            <a:off x="685539" y="1131590"/>
            <a:ext cx="59766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Цифрове середовище – це та освіта, яка дозволяє нам по-іншому виглядати, налаштовувати систему успіху або систему балансу між професійним та індивідуальним.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547664" y="3075806"/>
            <a:ext cx="66247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Це те середовище, в якому сучасна людина повинна відчувати себе комфортно, тому що від того, наскільки вона успішна, результативна, наскільки вона добре в ній представлена, наскільки вона комфортно себе в ній відчуває, залежить дуже багато чого в її житті.</a:t>
            </a:r>
          </a:p>
        </p:txBody>
      </p:sp>
    </p:spTree>
    <p:extLst>
      <p:ext uri="{BB962C8B-B14F-4D97-AF65-F5344CB8AC3E}">
        <p14:creationId xmlns:p14="http://schemas.microsoft.com/office/powerpoint/2010/main" val="154866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1"/>
          <p:cNvSpPr txBox="1">
            <a:spLocks noGrp="1"/>
          </p:cNvSpPr>
          <p:nvPr>
            <p:ph type="ctrTitle" idx="4294967295"/>
          </p:nvPr>
        </p:nvSpPr>
        <p:spPr>
          <a:xfrm>
            <a:off x="1216931" y="2931790"/>
            <a:ext cx="5818197" cy="74243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№ </a:t>
            </a: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3. </a:t>
            </a: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Візуалізація</a:t>
            </a:r>
          </a:p>
        </p:txBody>
      </p:sp>
      <p:sp>
        <p:nvSpPr>
          <p:cNvPr id="348" name="Google Shape;348;p21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  <p:grpSp>
        <p:nvGrpSpPr>
          <p:cNvPr id="26" name="Google Shape;829;p50"/>
          <p:cNvGrpSpPr/>
          <p:nvPr/>
        </p:nvGrpSpPr>
        <p:grpSpPr>
          <a:xfrm>
            <a:off x="2050078" y="1193113"/>
            <a:ext cx="318996" cy="416108"/>
            <a:chOff x="590250" y="244200"/>
            <a:chExt cx="407975" cy="532175"/>
          </a:xfrm>
        </p:grpSpPr>
        <p:sp>
          <p:nvSpPr>
            <p:cNvPr id="27" name="Google Shape;830;p50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l" t="t" r="r" b="b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831;p50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l" t="t" r="r" b="b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832;p50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l" t="t" r="r" b="b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833;p50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834;p50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835;p50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836;p50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837;p50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838;p50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839;p50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840;p50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841;p50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842;p50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843;p50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" name="Google Shape;924;p50"/>
          <p:cNvGrpSpPr/>
          <p:nvPr/>
        </p:nvGrpSpPr>
        <p:grpSpPr>
          <a:xfrm>
            <a:off x="3418542" y="1817881"/>
            <a:ext cx="334223" cy="350428"/>
            <a:chOff x="5961125" y="1623900"/>
            <a:chExt cx="427450" cy="448175"/>
          </a:xfrm>
        </p:grpSpPr>
        <p:sp>
          <p:nvSpPr>
            <p:cNvPr id="42" name="Google Shape;925;p50"/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926;p50"/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927;p50"/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928;p50"/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929;p50"/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930;p50"/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931;p50"/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" name="Google Shape;1055;p50"/>
          <p:cNvGrpSpPr/>
          <p:nvPr/>
        </p:nvGrpSpPr>
        <p:grpSpPr>
          <a:xfrm>
            <a:off x="2697228" y="1662449"/>
            <a:ext cx="345658" cy="345639"/>
            <a:chOff x="576250" y="4319400"/>
            <a:chExt cx="442075" cy="442050"/>
          </a:xfrm>
        </p:grpSpPr>
        <p:sp>
          <p:nvSpPr>
            <p:cNvPr id="50" name="Google Shape;1056;p50"/>
            <p:cNvSpPr/>
            <p:nvPr/>
          </p:nvSpPr>
          <p:spPr>
            <a:xfrm>
              <a:off x="576250" y="4319400"/>
              <a:ext cx="442075" cy="442050"/>
            </a:xfrm>
            <a:custGeom>
              <a:avLst/>
              <a:gdLst/>
              <a:ahLst/>
              <a:cxnLst/>
              <a:rect l="l" t="t" r="r" b="b"/>
              <a:pathLst>
                <a:path w="17683" h="17682" fill="none" extrusionOk="0">
                  <a:moveTo>
                    <a:pt x="11472" y="17292"/>
                  </a:moveTo>
                  <a:lnTo>
                    <a:pt x="11472" y="12153"/>
                  </a:lnTo>
                  <a:lnTo>
                    <a:pt x="16416" y="7209"/>
                  </a:lnTo>
                  <a:lnTo>
                    <a:pt x="16416" y="7209"/>
                  </a:lnTo>
                  <a:lnTo>
                    <a:pt x="16562" y="7063"/>
                  </a:lnTo>
                  <a:lnTo>
                    <a:pt x="16684" y="6868"/>
                  </a:lnTo>
                  <a:lnTo>
                    <a:pt x="16830" y="6674"/>
                  </a:lnTo>
                  <a:lnTo>
                    <a:pt x="16927" y="6479"/>
                  </a:lnTo>
                  <a:lnTo>
                    <a:pt x="17146" y="6040"/>
                  </a:lnTo>
                  <a:lnTo>
                    <a:pt x="17317" y="5553"/>
                  </a:lnTo>
                  <a:lnTo>
                    <a:pt x="17439" y="5042"/>
                  </a:lnTo>
                  <a:lnTo>
                    <a:pt x="17560" y="4506"/>
                  </a:lnTo>
                  <a:lnTo>
                    <a:pt x="17633" y="3970"/>
                  </a:lnTo>
                  <a:lnTo>
                    <a:pt x="17658" y="3434"/>
                  </a:lnTo>
                  <a:lnTo>
                    <a:pt x="17682" y="2898"/>
                  </a:lnTo>
                  <a:lnTo>
                    <a:pt x="17682" y="2411"/>
                  </a:lnTo>
                  <a:lnTo>
                    <a:pt x="17658" y="1949"/>
                  </a:lnTo>
                  <a:lnTo>
                    <a:pt x="17609" y="1510"/>
                  </a:lnTo>
                  <a:lnTo>
                    <a:pt x="17536" y="1145"/>
                  </a:lnTo>
                  <a:lnTo>
                    <a:pt x="17463" y="828"/>
                  </a:lnTo>
                  <a:lnTo>
                    <a:pt x="17366" y="585"/>
                  </a:lnTo>
                  <a:lnTo>
                    <a:pt x="17292" y="487"/>
                  </a:lnTo>
                  <a:lnTo>
                    <a:pt x="17244" y="439"/>
                  </a:lnTo>
                  <a:lnTo>
                    <a:pt x="17244" y="439"/>
                  </a:lnTo>
                  <a:lnTo>
                    <a:pt x="17195" y="390"/>
                  </a:lnTo>
                  <a:lnTo>
                    <a:pt x="17098" y="317"/>
                  </a:lnTo>
                  <a:lnTo>
                    <a:pt x="16854" y="219"/>
                  </a:lnTo>
                  <a:lnTo>
                    <a:pt x="16537" y="146"/>
                  </a:lnTo>
                  <a:lnTo>
                    <a:pt x="16172" y="73"/>
                  </a:lnTo>
                  <a:lnTo>
                    <a:pt x="15734" y="25"/>
                  </a:lnTo>
                  <a:lnTo>
                    <a:pt x="15271" y="0"/>
                  </a:lnTo>
                  <a:lnTo>
                    <a:pt x="14784" y="0"/>
                  </a:lnTo>
                  <a:lnTo>
                    <a:pt x="14248" y="25"/>
                  </a:lnTo>
                  <a:lnTo>
                    <a:pt x="13712" y="49"/>
                  </a:lnTo>
                  <a:lnTo>
                    <a:pt x="13176" y="122"/>
                  </a:lnTo>
                  <a:lnTo>
                    <a:pt x="12641" y="244"/>
                  </a:lnTo>
                  <a:lnTo>
                    <a:pt x="12129" y="366"/>
                  </a:lnTo>
                  <a:lnTo>
                    <a:pt x="11642" y="536"/>
                  </a:lnTo>
                  <a:lnTo>
                    <a:pt x="11204" y="755"/>
                  </a:lnTo>
                  <a:lnTo>
                    <a:pt x="10985" y="853"/>
                  </a:lnTo>
                  <a:lnTo>
                    <a:pt x="10814" y="999"/>
                  </a:lnTo>
                  <a:lnTo>
                    <a:pt x="10619" y="1121"/>
                  </a:lnTo>
                  <a:lnTo>
                    <a:pt x="10473" y="1267"/>
                  </a:lnTo>
                  <a:lnTo>
                    <a:pt x="5529" y="6211"/>
                  </a:lnTo>
                  <a:lnTo>
                    <a:pt x="390" y="6211"/>
                  </a:lnTo>
                  <a:lnTo>
                    <a:pt x="390" y="6211"/>
                  </a:lnTo>
                  <a:lnTo>
                    <a:pt x="244" y="6235"/>
                  </a:lnTo>
                  <a:lnTo>
                    <a:pt x="147" y="6259"/>
                  </a:lnTo>
                  <a:lnTo>
                    <a:pt x="49" y="6308"/>
                  </a:lnTo>
                  <a:lnTo>
                    <a:pt x="0" y="6381"/>
                  </a:lnTo>
                  <a:lnTo>
                    <a:pt x="0" y="6454"/>
                  </a:lnTo>
                  <a:lnTo>
                    <a:pt x="25" y="6552"/>
                  </a:lnTo>
                  <a:lnTo>
                    <a:pt x="74" y="6649"/>
                  </a:lnTo>
                  <a:lnTo>
                    <a:pt x="171" y="6771"/>
                  </a:lnTo>
                  <a:lnTo>
                    <a:pt x="2582" y="9158"/>
                  </a:lnTo>
                  <a:lnTo>
                    <a:pt x="2265" y="9474"/>
                  </a:lnTo>
                  <a:lnTo>
                    <a:pt x="950" y="9718"/>
                  </a:lnTo>
                  <a:lnTo>
                    <a:pt x="950" y="9718"/>
                  </a:lnTo>
                  <a:lnTo>
                    <a:pt x="804" y="9767"/>
                  </a:lnTo>
                  <a:lnTo>
                    <a:pt x="682" y="9815"/>
                  </a:lnTo>
                  <a:lnTo>
                    <a:pt x="609" y="9913"/>
                  </a:lnTo>
                  <a:lnTo>
                    <a:pt x="561" y="9986"/>
                  </a:lnTo>
                  <a:lnTo>
                    <a:pt x="561" y="10083"/>
                  </a:lnTo>
                  <a:lnTo>
                    <a:pt x="585" y="10205"/>
                  </a:lnTo>
                  <a:lnTo>
                    <a:pt x="634" y="10302"/>
                  </a:lnTo>
                  <a:lnTo>
                    <a:pt x="731" y="10424"/>
                  </a:lnTo>
                  <a:lnTo>
                    <a:pt x="7258" y="16951"/>
                  </a:lnTo>
                  <a:lnTo>
                    <a:pt x="7258" y="16951"/>
                  </a:lnTo>
                  <a:lnTo>
                    <a:pt x="7380" y="17049"/>
                  </a:lnTo>
                  <a:lnTo>
                    <a:pt x="7477" y="17097"/>
                  </a:lnTo>
                  <a:lnTo>
                    <a:pt x="7599" y="17122"/>
                  </a:lnTo>
                  <a:lnTo>
                    <a:pt x="7697" y="17122"/>
                  </a:lnTo>
                  <a:lnTo>
                    <a:pt x="7770" y="17073"/>
                  </a:lnTo>
                  <a:lnTo>
                    <a:pt x="7867" y="17000"/>
                  </a:lnTo>
                  <a:lnTo>
                    <a:pt x="7916" y="16878"/>
                  </a:lnTo>
                  <a:lnTo>
                    <a:pt x="7965" y="16732"/>
                  </a:lnTo>
                  <a:lnTo>
                    <a:pt x="8208" y="15417"/>
                  </a:lnTo>
                  <a:lnTo>
                    <a:pt x="8525" y="15100"/>
                  </a:lnTo>
                  <a:lnTo>
                    <a:pt x="10911" y="17511"/>
                  </a:lnTo>
                  <a:lnTo>
                    <a:pt x="10911" y="17511"/>
                  </a:lnTo>
                  <a:lnTo>
                    <a:pt x="11033" y="17609"/>
                  </a:lnTo>
                  <a:lnTo>
                    <a:pt x="11131" y="17658"/>
                  </a:lnTo>
                  <a:lnTo>
                    <a:pt x="11228" y="17682"/>
                  </a:lnTo>
                  <a:lnTo>
                    <a:pt x="11301" y="17682"/>
                  </a:lnTo>
                  <a:lnTo>
                    <a:pt x="11374" y="17633"/>
                  </a:lnTo>
                  <a:lnTo>
                    <a:pt x="11423" y="17536"/>
                  </a:lnTo>
                  <a:lnTo>
                    <a:pt x="11447" y="17438"/>
                  </a:lnTo>
                  <a:lnTo>
                    <a:pt x="11472" y="17292"/>
                  </a:lnTo>
                  <a:lnTo>
                    <a:pt x="11472" y="17292"/>
                  </a:lnTo>
                  <a:close/>
                  <a:moveTo>
                    <a:pt x="6162" y="12202"/>
                  </a:moveTo>
                  <a:lnTo>
                    <a:pt x="6162" y="12202"/>
                  </a:lnTo>
                  <a:lnTo>
                    <a:pt x="6089" y="12275"/>
                  </a:lnTo>
                  <a:lnTo>
                    <a:pt x="6016" y="12324"/>
                  </a:lnTo>
                  <a:lnTo>
                    <a:pt x="5919" y="12348"/>
                  </a:lnTo>
                  <a:lnTo>
                    <a:pt x="5821" y="12348"/>
                  </a:lnTo>
                  <a:lnTo>
                    <a:pt x="5724" y="12348"/>
                  </a:lnTo>
                  <a:lnTo>
                    <a:pt x="5626" y="12324"/>
                  </a:lnTo>
                  <a:lnTo>
                    <a:pt x="5553" y="12275"/>
                  </a:lnTo>
                  <a:lnTo>
                    <a:pt x="5480" y="12202"/>
                  </a:lnTo>
                  <a:lnTo>
                    <a:pt x="5480" y="12202"/>
                  </a:lnTo>
                  <a:lnTo>
                    <a:pt x="5407" y="12129"/>
                  </a:lnTo>
                  <a:lnTo>
                    <a:pt x="5359" y="12056"/>
                  </a:lnTo>
                  <a:lnTo>
                    <a:pt x="5334" y="11959"/>
                  </a:lnTo>
                  <a:lnTo>
                    <a:pt x="5334" y="11861"/>
                  </a:lnTo>
                  <a:lnTo>
                    <a:pt x="5334" y="11764"/>
                  </a:lnTo>
                  <a:lnTo>
                    <a:pt x="5359" y="11666"/>
                  </a:lnTo>
                  <a:lnTo>
                    <a:pt x="5407" y="11593"/>
                  </a:lnTo>
                  <a:lnTo>
                    <a:pt x="5480" y="11520"/>
                  </a:lnTo>
                  <a:lnTo>
                    <a:pt x="8013" y="8987"/>
                  </a:lnTo>
                  <a:lnTo>
                    <a:pt x="8013" y="8987"/>
                  </a:lnTo>
                  <a:lnTo>
                    <a:pt x="8086" y="8939"/>
                  </a:lnTo>
                  <a:lnTo>
                    <a:pt x="8159" y="8890"/>
                  </a:lnTo>
                  <a:lnTo>
                    <a:pt x="8257" y="8865"/>
                  </a:lnTo>
                  <a:lnTo>
                    <a:pt x="8354" y="8841"/>
                  </a:lnTo>
                  <a:lnTo>
                    <a:pt x="8452" y="8865"/>
                  </a:lnTo>
                  <a:lnTo>
                    <a:pt x="8525" y="8890"/>
                  </a:lnTo>
                  <a:lnTo>
                    <a:pt x="8622" y="8939"/>
                  </a:lnTo>
                  <a:lnTo>
                    <a:pt x="8695" y="8987"/>
                  </a:lnTo>
                  <a:lnTo>
                    <a:pt x="8695" y="8987"/>
                  </a:lnTo>
                  <a:lnTo>
                    <a:pt x="8744" y="9060"/>
                  </a:lnTo>
                  <a:lnTo>
                    <a:pt x="8793" y="9158"/>
                  </a:lnTo>
                  <a:lnTo>
                    <a:pt x="8817" y="9231"/>
                  </a:lnTo>
                  <a:lnTo>
                    <a:pt x="8841" y="9328"/>
                  </a:lnTo>
                  <a:lnTo>
                    <a:pt x="8817" y="9426"/>
                  </a:lnTo>
                  <a:lnTo>
                    <a:pt x="8793" y="9523"/>
                  </a:lnTo>
                  <a:lnTo>
                    <a:pt x="8744" y="9596"/>
                  </a:lnTo>
                  <a:lnTo>
                    <a:pt x="8695" y="9669"/>
                  </a:lnTo>
                  <a:lnTo>
                    <a:pt x="6162" y="12202"/>
                  </a:lnTo>
                  <a:close/>
                  <a:moveTo>
                    <a:pt x="13396" y="7307"/>
                  </a:moveTo>
                  <a:lnTo>
                    <a:pt x="13396" y="7307"/>
                  </a:lnTo>
                  <a:lnTo>
                    <a:pt x="13274" y="7404"/>
                  </a:lnTo>
                  <a:lnTo>
                    <a:pt x="13152" y="7477"/>
                  </a:lnTo>
                  <a:lnTo>
                    <a:pt x="13006" y="7526"/>
                  </a:lnTo>
                  <a:lnTo>
                    <a:pt x="12836" y="7550"/>
                  </a:lnTo>
                  <a:lnTo>
                    <a:pt x="12689" y="7526"/>
                  </a:lnTo>
                  <a:lnTo>
                    <a:pt x="12543" y="7477"/>
                  </a:lnTo>
                  <a:lnTo>
                    <a:pt x="12421" y="7404"/>
                  </a:lnTo>
                  <a:lnTo>
                    <a:pt x="12300" y="7307"/>
                  </a:lnTo>
                  <a:lnTo>
                    <a:pt x="10376" y="5383"/>
                  </a:lnTo>
                  <a:lnTo>
                    <a:pt x="10376" y="5383"/>
                  </a:lnTo>
                  <a:lnTo>
                    <a:pt x="10278" y="5261"/>
                  </a:lnTo>
                  <a:lnTo>
                    <a:pt x="10205" y="5139"/>
                  </a:lnTo>
                  <a:lnTo>
                    <a:pt x="10156" y="4993"/>
                  </a:lnTo>
                  <a:lnTo>
                    <a:pt x="10132" y="4847"/>
                  </a:lnTo>
                  <a:lnTo>
                    <a:pt x="10156" y="4676"/>
                  </a:lnTo>
                  <a:lnTo>
                    <a:pt x="10205" y="4530"/>
                  </a:lnTo>
                  <a:lnTo>
                    <a:pt x="10278" y="4408"/>
                  </a:lnTo>
                  <a:lnTo>
                    <a:pt x="10376" y="4287"/>
                  </a:lnTo>
                  <a:lnTo>
                    <a:pt x="10376" y="4287"/>
                  </a:lnTo>
                  <a:lnTo>
                    <a:pt x="11326" y="3313"/>
                  </a:lnTo>
                  <a:lnTo>
                    <a:pt x="11326" y="3313"/>
                  </a:lnTo>
                  <a:lnTo>
                    <a:pt x="11496" y="3166"/>
                  </a:lnTo>
                  <a:lnTo>
                    <a:pt x="11666" y="3045"/>
                  </a:lnTo>
                  <a:lnTo>
                    <a:pt x="11861" y="2947"/>
                  </a:lnTo>
                  <a:lnTo>
                    <a:pt x="12032" y="2850"/>
                  </a:lnTo>
                  <a:lnTo>
                    <a:pt x="12227" y="2777"/>
                  </a:lnTo>
                  <a:lnTo>
                    <a:pt x="12446" y="2728"/>
                  </a:lnTo>
                  <a:lnTo>
                    <a:pt x="12641" y="2704"/>
                  </a:lnTo>
                  <a:lnTo>
                    <a:pt x="12836" y="2704"/>
                  </a:lnTo>
                  <a:lnTo>
                    <a:pt x="13055" y="2704"/>
                  </a:lnTo>
                  <a:lnTo>
                    <a:pt x="13250" y="2728"/>
                  </a:lnTo>
                  <a:lnTo>
                    <a:pt x="13469" y="2777"/>
                  </a:lnTo>
                  <a:lnTo>
                    <a:pt x="13664" y="2850"/>
                  </a:lnTo>
                  <a:lnTo>
                    <a:pt x="13834" y="2947"/>
                  </a:lnTo>
                  <a:lnTo>
                    <a:pt x="14029" y="3045"/>
                  </a:lnTo>
                  <a:lnTo>
                    <a:pt x="14199" y="3166"/>
                  </a:lnTo>
                  <a:lnTo>
                    <a:pt x="14370" y="3313"/>
                  </a:lnTo>
                  <a:lnTo>
                    <a:pt x="14370" y="3313"/>
                  </a:lnTo>
                  <a:lnTo>
                    <a:pt x="14516" y="3483"/>
                  </a:lnTo>
                  <a:lnTo>
                    <a:pt x="14638" y="3653"/>
                  </a:lnTo>
                  <a:lnTo>
                    <a:pt x="14735" y="3848"/>
                  </a:lnTo>
                  <a:lnTo>
                    <a:pt x="14833" y="4019"/>
                  </a:lnTo>
                  <a:lnTo>
                    <a:pt x="14906" y="4214"/>
                  </a:lnTo>
                  <a:lnTo>
                    <a:pt x="14954" y="4433"/>
                  </a:lnTo>
                  <a:lnTo>
                    <a:pt x="14979" y="4628"/>
                  </a:lnTo>
                  <a:lnTo>
                    <a:pt x="14979" y="4847"/>
                  </a:lnTo>
                  <a:lnTo>
                    <a:pt x="14979" y="5042"/>
                  </a:lnTo>
                  <a:lnTo>
                    <a:pt x="14954" y="5237"/>
                  </a:lnTo>
                  <a:lnTo>
                    <a:pt x="14906" y="5456"/>
                  </a:lnTo>
                  <a:lnTo>
                    <a:pt x="14833" y="5651"/>
                  </a:lnTo>
                  <a:lnTo>
                    <a:pt x="14735" y="5821"/>
                  </a:lnTo>
                  <a:lnTo>
                    <a:pt x="14638" y="6016"/>
                  </a:lnTo>
                  <a:lnTo>
                    <a:pt x="14516" y="6186"/>
                  </a:lnTo>
                  <a:lnTo>
                    <a:pt x="14370" y="6357"/>
                  </a:lnTo>
                  <a:lnTo>
                    <a:pt x="14370" y="6357"/>
                  </a:lnTo>
                  <a:lnTo>
                    <a:pt x="13396" y="7307"/>
                  </a:lnTo>
                  <a:lnTo>
                    <a:pt x="13396" y="7307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057;p50"/>
            <p:cNvSpPr/>
            <p:nvPr/>
          </p:nvSpPr>
          <p:spPr>
            <a:xfrm>
              <a:off x="595725" y="4668875"/>
              <a:ext cx="73100" cy="73100"/>
            </a:xfrm>
            <a:custGeom>
              <a:avLst/>
              <a:gdLst/>
              <a:ahLst/>
              <a:cxnLst/>
              <a:rect l="l" t="t" r="r" b="b"/>
              <a:pathLst>
                <a:path w="2924" h="2924" fill="none" extrusionOk="0">
                  <a:moveTo>
                    <a:pt x="2656" y="269"/>
                  </a:moveTo>
                  <a:lnTo>
                    <a:pt x="2656" y="269"/>
                  </a:lnTo>
                  <a:lnTo>
                    <a:pt x="2509" y="147"/>
                  </a:lnTo>
                  <a:lnTo>
                    <a:pt x="2363" y="74"/>
                  </a:lnTo>
                  <a:lnTo>
                    <a:pt x="2193" y="25"/>
                  </a:lnTo>
                  <a:lnTo>
                    <a:pt x="2022" y="1"/>
                  </a:lnTo>
                  <a:lnTo>
                    <a:pt x="1852" y="25"/>
                  </a:lnTo>
                  <a:lnTo>
                    <a:pt x="1681" y="74"/>
                  </a:lnTo>
                  <a:lnTo>
                    <a:pt x="1511" y="147"/>
                  </a:lnTo>
                  <a:lnTo>
                    <a:pt x="1365" y="269"/>
                  </a:lnTo>
                  <a:lnTo>
                    <a:pt x="1365" y="269"/>
                  </a:lnTo>
                  <a:lnTo>
                    <a:pt x="1219" y="488"/>
                  </a:lnTo>
                  <a:lnTo>
                    <a:pt x="999" y="829"/>
                  </a:lnTo>
                  <a:lnTo>
                    <a:pt x="561" y="1730"/>
                  </a:lnTo>
                  <a:lnTo>
                    <a:pt x="171" y="2558"/>
                  </a:lnTo>
                  <a:lnTo>
                    <a:pt x="1" y="2924"/>
                  </a:lnTo>
                  <a:lnTo>
                    <a:pt x="1" y="2924"/>
                  </a:lnTo>
                  <a:lnTo>
                    <a:pt x="366" y="2753"/>
                  </a:lnTo>
                  <a:lnTo>
                    <a:pt x="1194" y="2363"/>
                  </a:lnTo>
                  <a:lnTo>
                    <a:pt x="2095" y="1925"/>
                  </a:lnTo>
                  <a:lnTo>
                    <a:pt x="2436" y="1706"/>
                  </a:lnTo>
                  <a:lnTo>
                    <a:pt x="2656" y="1560"/>
                  </a:lnTo>
                  <a:lnTo>
                    <a:pt x="2656" y="1560"/>
                  </a:lnTo>
                  <a:lnTo>
                    <a:pt x="2777" y="1414"/>
                  </a:lnTo>
                  <a:lnTo>
                    <a:pt x="2850" y="1243"/>
                  </a:lnTo>
                  <a:lnTo>
                    <a:pt x="2899" y="1073"/>
                  </a:lnTo>
                  <a:lnTo>
                    <a:pt x="2923" y="902"/>
                  </a:lnTo>
                  <a:lnTo>
                    <a:pt x="2899" y="732"/>
                  </a:lnTo>
                  <a:lnTo>
                    <a:pt x="2850" y="561"/>
                  </a:lnTo>
                  <a:lnTo>
                    <a:pt x="2777" y="415"/>
                  </a:lnTo>
                  <a:lnTo>
                    <a:pt x="2656" y="269"/>
                  </a:lnTo>
                  <a:lnTo>
                    <a:pt x="2656" y="269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058;p50"/>
            <p:cNvSpPr/>
            <p:nvPr/>
          </p:nvSpPr>
          <p:spPr>
            <a:xfrm>
              <a:off x="652350" y="4711500"/>
              <a:ext cx="46925" cy="46925"/>
            </a:xfrm>
            <a:custGeom>
              <a:avLst/>
              <a:gdLst/>
              <a:ahLst/>
              <a:cxnLst/>
              <a:rect l="l" t="t" r="r" b="b"/>
              <a:pathLst>
                <a:path w="1877" h="1877" fill="none" extrusionOk="0">
                  <a:moveTo>
                    <a:pt x="1657" y="244"/>
                  </a:moveTo>
                  <a:lnTo>
                    <a:pt x="1657" y="244"/>
                  </a:lnTo>
                  <a:lnTo>
                    <a:pt x="1535" y="147"/>
                  </a:lnTo>
                  <a:lnTo>
                    <a:pt x="1413" y="74"/>
                  </a:lnTo>
                  <a:lnTo>
                    <a:pt x="1267" y="25"/>
                  </a:lnTo>
                  <a:lnTo>
                    <a:pt x="1121" y="1"/>
                  </a:lnTo>
                  <a:lnTo>
                    <a:pt x="975" y="25"/>
                  </a:lnTo>
                  <a:lnTo>
                    <a:pt x="829" y="74"/>
                  </a:lnTo>
                  <a:lnTo>
                    <a:pt x="707" y="147"/>
                  </a:lnTo>
                  <a:lnTo>
                    <a:pt x="585" y="244"/>
                  </a:lnTo>
                  <a:lnTo>
                    <a:pt x="585" y="244"/>
                  </a:lnTo>
                  <a:lnTo>
                    <a:pt x="464" y="391"/>
                  </a:lnTo>
                  <a:lnTo>
                    <a:pt x="366" y="610"/>
                  </a:lnTo>
                  <a:lnTo>
                    <a:pt x="269" y="878"/>
                  </a:lnTo>
                  <a:lnTo>
                    <a:pt x="171" y="1170"/>
                  </a:lnTo>
                  <a:lnTo>
                    <a:pt x="50" y="1681"/>
                  </a:lnTo>
                  <a:lnTo>
                    <a:pt x="1" y="1876"/>
                  </a:lnTo>
                  <a:lnTo>
                    <a:pt x="1" y="1876"/>
                  </a:lnTo>
                  <a:lnTo>
                    <a:pt x="220" y="1852"/>
                  </a:lnTo>
                  <a:lnTo>
                    <a:pt x="731" y="1706"/>
                  </a:lnTo>
                  <a:lnTo>
                    <a:pt x="999" y="1633"/>
                  </a:lnTo>
                  <a:lnTo>
                    <a:pt x="1267" y="1535"/>
                  </a:lnTo>
                  <a:lnTo>
                    <a:pt x="1511" y="1413"/>
                  </a:lnTo>
                  <a:lnTo>
                    <a:pt x="1657" y="1316"/>
                  </a:lnTo>
                  <a:lnTo>
                    <a:pt x="1657" y="1316"/>
                  </a:lnTo>
                  <a:lnTo>
                    <a:pt x="1754" y="1194"/>
                  </a:lnTo>
                  <a:lnTo>
                    <a:pt x="1827" y="1048"/>
                  </a:lnTo>
                  <a:lnTo>
                    <a:pt x="1876" y="926"/>
                  </a:lnTo>
                  <a:lnTo>
                    <a:pt x="1876" y="780"/>
                  </a:lnTo>
                  <a:lnTo>
                    <a:pt x="1876" y="634"/>
                  </a:lnTo>
                  <a:lnTo>
                    <a:pt x="1827" y="488"/>
                  </a:lnTo>
                  <a:lnTo>
                    <a:pt x="1754" y="366"/>
                  </a:lnTo>
                  <a:lnTo>
                    <a:pt x="1657" y="244"/>
                  </a:lnTo>
                  <a:lnTo>
                    <a:pt x="1657" y="244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059;p50"/>
            <p:cNvSpPr/>
            <p:nvPr/>
          </p:nvSpPr>
          <p:spPr>
            <a:xfrm>
              <a:off x="579300" y="4638450"/>
              <a:ext cx="46900" cy="46900"/>
            </a:xfrm>
            <a:custGeom>
              <a:avLst/>
              <a:gdLst/>
              <a:ahLst/>
              <a:cxnLst/>
              <a:rect l="l" t="t" r="r" b="b"/>
              <a:pathLst>
                <a:path w="1876" h="1876" fill="none" extrusionOk="0">
                  <a:moveTo>
                    <a:pt x="1632" y="219"/>
                  </a:moveTo>
                  <a:lnTo>
                    <a:pt x="1632" y="219"/>
                  </a:lnTo>
                  <a:lnTo>
                    <a:pt x="1510" y="122"/>
                  </a:lnTo>
                  <a:lnTo>
                    <a:pt x="1388" y="49"/>
                  </a:lnTo>
                  <a:lnTo>
                    <a:pt x="1242" y="0"/>
                  </a:lnTo>
                  <a:lnTo>
                    <a:pt x="1096" y="0"/>
                  </a:lnTo>
                  <a:lnTo>
                    <a:pt x="950" y="0"/>
                  </a:lnTo>
                  <a:lnTo>
                    <a:pt x="828" y="49"/>
                  </a:lnTo>
                  <a:lnTo>
                    <a:pt x="682" y="122"/>
                  </a:lnTo>
                  <a:lnTo>
                    <a:pt x="560" y="219"/>
                  </a:lnTo>
                  <a:lnTo>
                    <a:pt x="560" y="219"/>
                  </a:lnTo>
                  <a:lnTo>
                    <a:pt x="463" y="366"/>
                  </a:lnTo>
                  <a:lnTo>
                    <a:pt x="341" y="609"/>
                  </a:lnTo>
                  <a:lnTo>
                    <a:pt x="244" y="877"/>
                  </a:lnTo>
                  <a:lnTo>
                    <a:pt x="171" y="1145"/>
                  </a:lnTo>
                  <a:lnTo>
                    <a:pt x="25" y="1656"/>
                  </a:lnTo>
                  <a:lnTo>
                    <a:pt x="0" y="1876"/>
                  </a:lnTo>
                  <a:lnTo>
                    <a:pt x="0" y="1876"/>
                  </a:lnTo>
                  <a:lnTo>
                    <a:pt x="195" y="1827"/>
                  </a:lnTo>
                  <a:lnTo>
                    <a:pt x="707" y="1705"/>
                  </a:lnTo>
                  <a:lnTo>
                    <a:pt x="999" y="1608"/>
                  </a:lnTo>
                  <a:lnTo>
                    <a:pt x="1267" y="1510"/>
                  </a:lnTo>
                  <a:lnTo>
                    <a:pt x="1486" y="1413"/>
                  </a:lnTo>
                  <a:lnTo>
                    <a:pt x="1632" y="1291"/>
                  </a:lnTo>
                  <a:lnTo>
                    <a:pt x="1632" y="1291"/>
                  </a:lnTo>
                  <a:lnTo>
                    <a:pt x="1729" y="1169"/>
                  </a:lnTo>
                  <a:lnTo>
                    <a:pt x="1802" y="1048"/>
                  </a:lnTo>
                  <a:lnTo>
                    <a:pt x="1851" y="901"/>
                  </a:lnTo>
                  <a:lnTo>
                    <a:pt x="1876" y="755"/>
                  </a:lnTo>
                  <a:lnTo>
                    <a:pt x="1851" y="609"/>
                  </a:lnTo>
                  <a:lnTo>
                    <a:pt x="1802" y="463"/>
                  </a:lnTo>
                  <a:lnTo>
                    <a:pt x="1729" y="341"/>
                  </a:lnTo>
                  <a:lnTo>
                    <a:pt x="1632" y="219"/>
                  </a:lnTo>
                  <a:lnTo>
                    <a:pt x="1632" y="219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4" name="Google Shape;1268;p50"/>
          <p:cNvGrpSpPr/>
          <p:nvPr/>
        </p:nvGrpSpPr>
        <p:grpSpPr>
          <a:xfrm>
            <a:off x="3923928" y="783354"/>
            <a:ext cx="745713" cy="726360"/>
            <a:chOff x="5916675" y="927975"/>
            <a:chExt cx="516350" cy="502950"/>
          </a:xfrm>
        </p:grpSpPr>
        <p:sp>
          <p:nvSpPr>
            <p:cNvPr id="55" name="Google Shape;1269;p50"/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solidFill>
              <a:srgbClr val="FF0000"/>
            </a:solidFill>
            <a:ln w="9525" cap="rnd" cmpd="sng">
              <a:solidFill>
                <a:srgbClr val="EDC67B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270;p50"/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solidFill>
              <a:srgbClr val="FF0000"/>
            </a:solidFill>
            <a:ln w="9525" cap="rnd" cmpd="sng">
              <a:solidFill>
                <a:srgbClr val="EDC67B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7" name="Google Shape;844;p50"/>
          <p:cNvGrpSpPr/>
          <p:nvPr/>
        </p:nvGrpSpPr>
        <p:grpSpPr>
          <a:xfrm>
            <a:off x="2915898" y="1002254"/>
            <a:ext cx="346616" cy="288521"/>
            <a:chOff x="1247825" y="322750"/>
            <a:chExt cx="443300" cy="369000"/>
          </a:xfrm>
        </p:grpSpPr>
        <p:sp>
          <p:nvSpPr>
            <p:cNvPr id="58" name="Google Shape;845;p50"/>
            <p:cNvSpPr/>
            <p:nvPr/>
          </p:nvSpPr>
          <p:spPr>
            <a:xfrm>
              <a:off x="1247825" y="322750"/>
              <a:ext cx="443300" cy="369000"/>
            </a:xfrm>
            <a:custGeom>
              <a:avLst/>
              <a:gdLst/>
              <a:ahLst/>
              <a:cxnLst/>
              <a:rect l="l" t="t" r="r" b="b"/>
              <a:pathLst>
                <a:path w="17732" h="14760" fill="none" extrusionOk="0">
                  <a:moveTo>
                    <a:pt x="16952" y="2558"/>
                  </a:moveTo>
                  <a:lnTo>
                    <a:pt x="13664" y="2558"/>
                  </a:lnTo>
                  <a:lnTo>
                    <a:pt x="13226" y="755"/>
                  </a:lnTo>
                  <a:lnTo>
                    <a:pt x="13226" y="755"/>
                  </a:lnTo>
                  <a:lnTo>
                    <a:pt x="13177" y="609"/>
                  </a:lnTo>
                  <a:lnTo>
                    <a:pt x="13104" y="463"/>
                  </a:lnTo>
                  <a:lnTo>
                    <a:pt x="13006" y="317"/>
                  </a:lnTo>
                  <a:lnTo>
                    <a:pt x="12885" y="220"/>
                  </a:lnTo>
                  <a:lnTo>
                    <a:pt x="12739" y="122"/>
                  </a:lnTo>
                  <a:lnTo>
                    <a:pt x="12592" y="49"/>
                  </a:lnTo>
                  <a:lnTo>
                    <a:pt x="12446" y="0"/>
                  </a:lnTo>
                  <a:lnTo>
                    <a:pt x="12276" y="0"/>
                  </a:lnTo>
                  <a:lnTo>
                    <a:pt x="5456" y="0"/>
                  </a:lnTo>
                  <a:lnTo>
                    <a:pt x="5456" y="0"/>
                  </a:lnTo>
                  <a:lnTo>
                    <a:pt x="5286" y="0"/>
                  </a:lnTo>
                  <a:lnTo>
                    <a:pt x="5140" y="49"/>
                  </a:lnTo>
                  <a:lnTo>
                    <a:pt x="4994" y="122"/>
                  </a:lnTo>
                  <a:lnTo>
                    <a:pt x="4848" y="220"/>
                  </a:lnTo>
                  <a:lnTo>
                    <a:pt x="4726" y="317"/>
                  </a:lnTo>
                  <a:lnTo>
                    <a:pt x="4628" y="463"/>
                  </a:lnTo>
                  <a:lnTo>
                    <a:pt x="4555" y="609"/>
                  </a:lnTo>
                  <a:lnTo>
                    <a:pt x="4507" y="755"/>
                  </a:lnTo>
                  <a:lnTo>
                    <a:pt x="4068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460"/>
                  </a:lnTo>
                  <a:lnTo>
                    <a:pt x="3216" y="2363"/>
                  </a:lnTo>
                  <a:lnTo>
                    <a:pt x="3167" y="2290"/>
                  </a:lnTo>
                  <a:lnTo>
                    <a:pt x="3094" y="2217"/>
                  </a:lnTo>
                  <a:lnTo>
                    <a:pt x="3045" y="2144"/>
                  </a:lnTo>
                  <a:lnTo>
                    <a:pt x="2948" y="2119"/>
                  </a:lnTo>
                  <a:lnTo>
                    <a:pt x="2850" y="2071"/>
                  </a:lnTo>
                  <a:lnTo>
                    <a:pt x="2753" y="2071"/>
                  </a:lnTo>
                  <a:lnTo>
                    <a:pt x="2047" y="2071"/>
                  </a:lnTo>
                  <a:lnTo>
                    <a:pt x="2047" y="2071"/>
                  </a:lnTo>
                  <a:lnTo>
                    <a:pt x="1949" y="2071"/>
                  </a:lnTo>
                  <a:lnTo>
                    <a:pt x="1852" y="2119"/>
                  </a:lnTo>
                  <a:lnTo>
                    <a:pt x="1779" y="2144"/>
                  </a:lnTo>
                  <a:lnTo>
                    <a:pt x="1706" y="2217"/>
                  </a:lnTo>
                  <a:lnTo>
                    <a:pt x="1633" y="2290"/>
                  </a:lnTo>
                  <a:lnTo>
                    <a:pt x="1608" y="2363"/>
                  </a:lnTo>
                  <a:lnTo>
                    <a:pt x="1560" y="2460"/>
                  </a:lnTo>
                  <a:lnTo>
                    <a:pt x="1560" y="2558"/>
                  </a:lnTo>
                  <a:lnTo>
                    <a:pt x="1560" y="2558"/>
                  </a:lnTo>
                  <a:lnTo>
                    <a:pt x="780" y="2558"/>
                  </a:lnTo>
                  <a:lnTo>
                    <a:pt x="780" y="2558"/>
                  </a:lnTo>
                  <a:lnTo>
                    <a:pt x="634" y="2582"/>
                  </a:lnTo>
                  <a:lnTo>
                    <a:pt x="488" y="2631"/>
                  </a:lnTo>
                  <a:lnTo>
                    <a:pt x="342" y="2679"/>
                  </a:lnTo>
                  <a:lnTo>
                    <a:pt x="220" y="2777"/>
                  </a:lnTo>
                  <a:lnTo>
                    <a:pt x="123" y="2899"/>
                  </a:lnTo>
                  <a:lnTo>
                    <a:pt x="74" y="3045"/>
                  </a:lnTo>
                  <a:lnTo>
                    <a:pt x="25" y="3191"/>
                  </a:lnTo>
                  <a:lnTo>
                    <a:pt x="1" y="3337"/>
                  </a:lnTo>
                  <a:lnTo>
                    <a:pt x="1" y="13980"/>
                  </a:lnTo>
                  <a:lnTo>
                    <a:pt x="1" y="13980"/>
                  </a:lnTo>
                  <a:lnTo>
                    <a:pt x="25" y="14151"/>
                  </a:lnTo>
                  <a:lnTo>
                    <a:pt x="74" y="14297"/>
                  </a:lnTo>
                  <a:lnTo>
                    <a:pt x="123" y="14418"/>
                  </a:lnTo>
                  <a:lnTo>
                    <a:pt x="220" y="14540"/>
                  </a:lnTo>
                  <a:lnTo>
                    <a:pt x="342" y="14638"/>
                  </a:lnTo>
                  <a:lnTo>
                    <a:pt x="488" y="14711"/>
                  </a:lnTo>
                  <a:lnTo>
                    <a:pt x="634" y="14759"/>
                  </a:lnTo>
                  <a:lnTo>
                    <a:pt x="780" y="14759"/>
                  </a:lnTo>
                  <a:lnTo>
                    <a:pt x="16952" y="14759"/>
                  </a:lnTo>
                  <a:lnTo>
                    <a:pt x="16952" y="14759"/>
                  </a:lnTo>
                  <a:lnTo>
                    <a:pt x="17098" y="14759"/>
                  </a:lnTo>
                  <a:lnTo>
                    <a:pt x="17244" y="14711"/>
                  </a:lnTo>
                  <a:lnTo>
                    <a:pt x="17390" y="14638"/>
                  </a:lnTo>
                  <a:lnTo>
                    <a:pt x="17512" y="14540"/>
                  </a:lnTo>
                  <a:lnTo>
                    <a:pt x="17610" y="14418"/>
                  </a:lnTo>
                  <a:lnTo>
                    <a:pt x="17658" y="14297"/>
                  </a:lnTo>
                  <a:lnTo>
                    <a:pt x="17707" y="14151"/>
                  </a:lnTo>
                  <a:lnTo>
                    <a:pt x="17731" y="13980"/>
                  </a:lnTo>
                  <a:lnTo>
                    <a:pt x="17731" y="3337"/>
                  </a:lnTo>
                  <a:lnTo>
                    <a:pt x="17731" y="3337"/>
                  </a:lnTo>
                  <a:lnTo>
                    <a:pt x="17707" y="3191"/>
                  </a:lnTo>
                  <a:lnTo>
                    <a:pt x="17658" y="3045"/>
                  </a:lnTo>
                  <a:lnTo>
                    <a:pt x="17610" y="2899"/>
                  </a:lnTo>
                  <a:lnTo>
                    <a:pt x="17512" y="2777"/>
                  </a:lnTo>
                  <a:lnTo>
                    <a:pt x="17390" y="2679"/>
                  </a:lnTo>
                  <a:lnTo>
                    <a:pt x="17244" y="2631"/>
                  </a:lnTo>
                  <a:lnTo>
                    <a:pt x="17098" y="2582"/>
                  </a:lnTo>
                  <a:lnTo>
                    <a:pt x="16952" y="2558"/>
                  </a:lnTo>
                  <a:lnTo>
                    <a:pt x="16952" y="2558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846;p50"/>
            <p:cNvSpPr/>
            <p:nvPr/>
          </p:nvSpPr>
          <p:spPr>
            <a:xfrm>
              <a:off x="1398225" y="386675"/>
              <a:ext cx="142500" cy="25"/>
            </a:xfrm>
            <a:custGeom>
              <a:avLst/>
              <a:gdLst/>
              <a:ahLst/>
              <a:cxnLst/>
              <a:rect l="l" t="t" r="r" b="b"/>
              <a:pathLst>
                <a:path w="5700" h="1" fill="none" extrusionOk="0">
                  <a:moveTo>
                    <a:pt x="5700" y="1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847;p50"/>
            <p:cNvSpPr/>
            <p:nvPr/>
          </p:nvSpPr>
          <p:spPr>
            <a:xfrm>
              <a:off x="1370225" y="450000"/>
              <a:ext cx="198500" cy="197900"/>
            </a:xfrm>
            <a:custGeom>
              <a:avLst/>
              <a:gdLst/>
              <a:ahLst/>
              <a:cxnLst/>
              <a:rect l="l" t="t" r="r" b="b"/>
              <a:pathLst>
                <a:path w="7940" h="7916" fill="none" extrusionOk="0">
                  <a:moveTo>
                    <a:pt x="3970" y="7916"/>
                  </a:moveTo>
                  <a:lnTo>
                    <a:pt x="3970" y="7916"/>
                  </a:lnTo>
                  <a:lnTo>
                    <a:pt x="3556" y="7892"/>
                  </a:lnTo>
                  <a:lnTo>
                    <a:pt x="3166" y="7843"/>
                  </a:lnTo>
                  <a:lnTo>
                    <a:pt x="2801" y="7745"/>
                  </a:lnTo>
                  <a:lnTo>
                    <a:pt x="2436" y="7624"/>
                  </a:lnTo>
                  <a:lnTo>
                    <a:pt x="2070" y="7453"/>
                  </a:lnTo>
                  <a:lnTo>
                    <a:pt x="1754" y="7258"/>
                  </a:lnTo>
                  <a:lnTo>
                    <a:pt x="1462" y="7015"/>
                  </a:lnTo>
                  <a:lnTo>
                    <a:pt x="1169" y="6771"/>
                  </a:lnTo>
                  <a:lnTo>
                    <a:pt x="901" y="6479"/>
                  </a:lnTo>
                  <a:lnTo>
                    <a:pt x="682" y="6187"/>
                  </a:lnTo>
                  <a:lnTo>
                    <a:pt x="487" y="5846"/>
                  </a:lnTo>
                  <a:lnTo>
                    <a:pt x="317" y="5505"/>
                  </a:lnTo>
                  <a:lnTo>
                    <a:pt x="195" y="5139"/>
                  </a:lnTo>
                  <a:lnTo>
                    <a:pt x="98" y="4750"/>
                  </a:lnTo>
                  <a:lnTo>
                    <a:pt x="25" y="4360"/>
                  </a:lnTo>
                  <a:lnTo>
                    <a:pt x="0" y="3970"/>
                  </a:lnTo>
                  <a:lnTo>
                    <a:pt x="0" y="3970"/>
                  </a:lnTo>
                  <a:lnTo>
                    <a:pt x="25" y="3556"/>
                  </a:lnTo>
                  <a:lnTo>
                    <a:pt x="98" y="3167"/>
                  </a:lnTo>
                  <a:lnTo>
                    <a:pt x="195" y="2777"/>
                  </a:lnTo>
                  <a:lnTo>
                    <a:pt x="317" y="2412"/>
                  </a:lnTo>
                  <a:lnTo>
                    <a:pt x="487" y="2071"/>
                  </a:lnTo>
                  <a:lnTo>
                    <a:pt x="682" y="1754"/>
                  </a:lnTo>
                  <a:lnTo>
                    <a:pt x="901" y="1437"/>
                  </a:lnTo>
                  <a:lnTo>
                    <a:pt x="1169" y="1170"/>
                  </a:lnTo>
                  <a:lnTo>
                    <a:pt x="1462" y="902"/>
                  </a:lnTo>
                  <a:lnTo>
                    <a:pt x="1754" y="682"/>
                  </a:lnTo>
                  <a:lnTo>
                    <a:pt x="2070" y="488"/>
                  </a:lnTo>
                  <a:lnTo>
                    <a:pt x="2436" y="317"/>
                  </a:lnTo>
                  <a:lnTo>
                    <a:pt x="2801" y="171"/>
                  </a:lnTo>
                  <a:lnTo>
                    <a:pt x="3166" y="74"/>
                  </a:lnTo>
                  <a:lnTo>
                    <a:pt x="3556" y="25"/>
                  </a:lnTo>
                  <a:lnTo>
                    <a:pt x="3970" y="1"/>
                  </a:lnTo>
                  <a:lnTo>
                    <a:pt x="3970" y="1"/>
                  </a:lnTo>
                  <a:lnTo>
                    <a:pt x="4384" y="25"/>
                  </a:lnTo>
                  <a:lnTo>
                    <a:pt x="4774" y="74"/>
                  </a:lnTo>
                  <a:lnTo>
                    <a:pt x="5139" y="171"/>
                  </a:lnTo>
                  <a:lnTo>
                    <a:pt x="5505" y="317"/>
                  </a:lnTo>
                  <a:lnTo>
                    <a:pt x="5870" y="488"/>
                  </a:lnTo>
                  <a:lnTo>
                    <a:pt x="6186" y="682"/>
                  </a:lnTo>
                  <a:lnTo>
                    <a:pt x="6479" y="902"/>
                  </a:lnTo>
                  <a:lnTo>
                    <a:pt x="6771" y="1170"/>
                  </a:lnTo>
                  <a:lnTo>
                    <a:pt x="7039" y="1437"/>
                  </a:lnTo>
                  <a:lnTo>
                    <a:pt x="7258" y="1754"/>
                  </a:lnTo>
                  <a:lnTo>
                    <a:pt x="7453" y="2071"/>
                  </a:lnTo>
                  <a:lnTo>
                    <a:pt x="7623" y="2412"/>
                  </a:lnTo>
                  <a:lnTo>
                    <a:pt x="7745" y="2777"/>
                  </a:lnTo>
                  <a:lnTo>
                    <a:pt x="7843" y="3167"/>
                  </a:lnTo>
                  <a:lnTo>
                    <a:pt x="7916" y="3556"/>
                  </a:lnTo>
                  <a:lnTo>
                    <a:pt x="7940" y="3970"/>
                  </a:lnTo>
                  <a:lnTo>
                    <a:pt x="7940" y="3970"/>
                  </a:lnTo>
                  <a:lnTo>
                    <a:pt x="7916" y="4360"/>
                  </a:lnTo>
                  <a:lnTo>
                    <a:pt x="7843" y="4750"/>
                  </a:lnTo>
                  <a:lnTo>
                    <a:pt x="7745" y="5139"/>
                  </a:lnTo>
                  <a:lnTo>
                    <a:pt x="7623" y="5505"/>
                  </a:lnTo>
                  <a:lnTo>
                    <a:pt x="7453" y="5846"/>
                  </a:lnTo>
                  <a:lnTo>
                    <a:pt x="7258" y="6187"/>
                  </a:lnTo>
                  <a:lnTo>
                    <a:pt x="7039" y="6479"/>
                  </a:lnTo>
                  <a:lnTo>
                    <a:pt x="6771" y="6771"/>
                  </a:lnTo>
                  <a:lnTo>
                    <a:pt x="6479" y="7015"/>
                  </a:lnTo>
                  <a:lnTo>
                    <a:pt x="6186" y="7258"/>
                  </a:lnTo>
                  <a:lnTo>
                    <a:pt x="5870" y="7453"/>
                  </a:lnTo>
                  <a:lnTo>
                    <a:pt x="5505" y="7624"/>
                  </a:lnTo>
                  <a:lnTo>
                    <a:pt x="5139" y="7745"/>
                  </a:lnTo>
                  <a:lnTo>
                    <a:pt x="4774" y="7843"/>
                  </a:lnTo>
                  <a:lnTo>
                    <a:pt x="4384" y="7892"/>
                  </a:lnTo>
                  <a:lnTo>
                    <a:pt x="3970" y="7916"/>
                  </a:lnTo>
                  <a:lnTo>
                    <a:pt x="3970" y="7916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848;p50"/>
            <p:cNvSpPr/>
            <p:nvPr/>
          </p:nvSpPr>
          <p:spPr>
            <a:xfrm>
              <a:off x="1403100" y="482875"/>
              <a:ext cx="132750" cy="132150"/>
            </a:xfrm>
            <a:custGeom>
              <a:avLst/>
              <a:gdLst/>
              <a:ahLst/>
              <a:cxnLst/>
              <a:rect l="l" t="t" r="r" b="b"/>
              <a:pathLst>
                <a:path w="5310" h="5286" fill="none" extrusionOk="0">
                  <a:moveTo>
                    <a:pt x="2655" y="5286"/>
                  </a:moveTo>
                  <a:lnTo>
                    <a:pt x="2655" y="5286"/>
                  </a:lnTo>
                  <a:lnTo>
                    <a:pt x="2387" y="5286"/>
                  </a:lnTo>
                  <a:lnTo>
                    <a:pt x="2119" y="5237"/>
                  </a:lnTo>
                  <a:lnTo>
                    <a:pt x="1876" y="5164"/>
                  </a:lnTo>
                  <a:lnTo>
                    <a:pt x="1632" y="5091"/>
                  </a:lnTo>
                  <a:lnTo>
                    <a:pt x="1389" y="4969"/>
                  </a:lnTo>
                  <a:lnTo>
                    <a:pt x="1169" y="4847"/>
                  </a:lnTo>
                  <a:lnTo>
                    <a:pt x="975" y="4677"/>
                  </a:lnTo>
                  <a:lnTo>
                    <a:pt x="780" y="4506"/>
                  </a:lnTo>
                  <a:lnTo>
                    <a:pt x="609" y="4336"/>
                  </a:lnTo>
                  <a:lnTo>
                    <a:pt x="463" y="4117"/>
                  </a:lnTo>
                  <a:lnTo>
                    <a:pt x="317" y="3897"/>
                  </a:lnTo>
                  <a:lnTo>
                    <a:pt x="220" y="3678"/>
                  </a:lnTo>
                  <a:lnTo>
                    <a:pt x="122" y="3435"/>
                  </a:lnTo>
                  <a:lnTo>
                    <a:pt x="74" y="3191"/>
                  </a:lnTo>
                  <a:lnTo>
                    <a:pt x="25" y="2923"/>
                  </a:lnTo>
                  <a:lnTo>
                    <a:pt x="0" y="2655"/>
                  </a:lnTo>
                  <a:lnTo>
                    <a:pt x="0" y="2655"/>
                  </a:lnTo>
                  <a:lnTo>
                    <a:pt x="25" y="2387"/>
                  </a:lnTo>
                  <a:lnTo>
                    <a:pt x="74" y="2120"/>
                  </a:lnTo>
                  <a:lnTo>
                    <a:pt x="122" y="1852"/>
                  </a:lnTo>
                  <a:lnTo>
                    <a:pt x="220" y="1608"/>
                  </a:lnTo>
                  <a:lnTo>
                    <a:pt x="317" y="1389"/>
                  </a:lnTo>
                  <a:lnTo>
                    <a:pt x="463" y="1170"/>
                  </a:lnTo>
                  <a:lnTo>
                    <a:pt x="609" y="975"/>
                  </a:lnTo>
                  <a:lnTo>
                    <a:pt x="780" y="780"/>
                  </a:lnTo>
                  <a:lnTo>
                    <a:pt x="975" y="610"/>
                  </a:lnTo>
                  <a:lnTo>
                    <a:pt x="1169" y="463"/>
                  </a:lnTo>
                  <a:lnTo>
                    <a:pt x="1389" y="317"/>
                  </a:lnTo>
                  <a:lnTo>
                    <a:pt x="1632" y="220"/>
                  </a:lnTo>
                  <a:lnTo>
                    <a:pt x="1876" y="122"/>
                  </a:lnTo>
                  <a:lnTo>
                    <a:pt x="2119" y="49"/>
                  </a:lnTo>
                  <a:lnTo>
                    <a:pt x="2387" y="25"/>
                  </a:lnTo>
                  <a:lnTo>
                    <a:pt x="2655" y="1"/>
                  </a:lnTo>
                  <a:lnTo>
                    <a:pt x="2655" y="1"/>
                  </a:lnTo>
                  <a:lnTo>
                    <a:pt x="2923" y="25"/>
                  </a:lnTo>
                  <a:lnTo>
                    <a:pt x="3191" y="49"/>
                  </a:lnTo>
                  <a:lnTo>
                    <a:pt x="3435" y="122"/>
                  </a:lnTo>
                  <a:lnTo>
                    <a:pt x="3678" y="220"/>
                  </a:lnTo>
                  <a:lnTo>
                    <a:pt x="3922" y="317"/>
                  </a:lnTo>
                  <a:lnTo>
                    <a:pt x="4141" y="463"/>
                  </a:lnTo>
                  <a:lnTo>
                    <a:pt x="4336" y="610"/>
                  </a:lnTo>
                  <a:lnTo>
                    <a:pt x="4530" y="780"/>
                  </a:lnTo>
                  <a:lnTo>
                    <a:pt x="4701" y="975"/>
                  </a:lnTo>
                  <a:lnTo>
                    <a:pt x="4847" y="1170"/>
                  </a:lnTo>
                  <a:lnTo>
                    <a:pt x="4993" y="1389"/>
                  </a:lnTo>
                  <a:lnTo>
                    <a:pt x="5091" y="1608"/>
                  </a:lnTo>
                  <a:lnTo>
                    <a:pt x="5188" y="1852"/>
                  </a:lnTo>
                  <a:lnTo>
                    <a:pt x="5237" y="2120"/>
                  </a:lnTo>
                  <a:lnTo>
                    <a:pt x="5285" y="2387"/>
                  </a:lnTo>
                  <a:lnTo>
                    <a:pt x="5310" y="2655"/>
                  </a:lnTo>
                  <a:lnTo>
                    <a:pt x="5310" y="2655"/>
                  </a:lnTo>
                  <a:lnTo>
                    <a:pt x="5285" y="2923"/>
                  </a:lnTo>
                  <a:lnTo>
                    <a:pt x="5237" y="3191"/>
                  </a:lnTo>
                  <a:lnTo>
                    <a:pt x="5188" y="3435"/>
                  </a:lnTo>
                  <a:lnTo>
                    <a:pt x="5091" y="3678"/>
                  </a:lnTo>
                  <a:lnTo>
                    <a:pt x="4993" y="3897"/>
                  </a:lnTo>
                  <a:lnTo>
                    <a:pt x="4847" y="4117"/>
                  </a:lnTo>
                  <a:lnTo>
                    <a:pt x="4701" y="4336"/>
                  </a:lnTo>
                  <a:lnTo>
                    <a:pt x="4530" y="4506"/>
                  </a:lnTo>
                  <a:lnTo>
                    <a:pt x="4336" y="4677"/>
                  </a:lnTo>
                  <a:lnTo>
                    <a:pt x="4141" y="4847"/>
                  </a:lnTo>
                  <a:lnTo>
                    <a:pt x="3922" y="4969"/>
                  </a:lnTo>
                  <a:lnTo>
                    <a:pt x="3678" y="5091"/>
                  </a:lnTo>
                  <a:lnTo>
                    <a:pt x="3435" y="5164"/>
                  </a:lnTo>
                  <a:lnTo>
                    <a:pt x="3191" y="5237"/>
                  </a:lnTo>
                  <a:lnTo>
                    <a:pt x="2923" y="5286"/>
                  </a:lnTo>
                  <a:lnTo>
                    <a:pt x="2655" y="5286"/>
                  </a:lnTo>
                  <a:lnTo>
                    <a:pt x="2655" y="5286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849;p50"/>
            <p:cNvSpPr/>
            <p:nvPr/>
          </p:nvSpPr>
          <p:spPr>
            <a:xfrm>
              <a:off x="1588800" y="435400"/>
              <a:ext cx="66400" cy="43850"/>
            </a:xfrm>
            <a:custGeom>
              <a:avLst/>
              <a:gdLst/>
              <a:ahLst/>
              <a:cxnLst/>
              <a:rect l="l" t="t" r="r" b="b"/>
              <a:pathLst>
                <a:path w="2656" h="1754" fill="none" extrusionOk="0">
                  <a:moveTo>
                    <a:pt x="2655" y="1266"/>
                  </a:moveTo>
                  <a:lnTo>
                    <a:pt x="2655" y="1266"/>
                  </a:lnTo>
                  <a:lnTo>
                    <a:pt x="2655" y="1364"/>
                  </a:lnTo>
                  <a:lnTo>
                    <a:pt x="2631" y="1461"/>
                  </a:lnTo>
                  <a:lnTo>
                    <a:pt x="2582" y="1534"/>
                  </a:lnTo>
                  <a:lnTo>
                    <a:pt x="2509" y="1607"/>
                  </a:lnTo>
                  <a:lnTo>
                    <a:pt x="2461" y="1680"/>
                  </a:lnTo>
                  <a:lnTo>
                    <a:pt x="2363" y="1705"/>
                  </a:lnTo>
                  <a:lnTo>
                    <a:pt x="2266" y="1754"/>
                  </a:lnTo>
                  <a:lnTo>
                    <a:pt x="2168" y="1754"/>
                  </a:lnTo>
                  <a:lnTo>
                    <a:pt x="488" y="1754"/>
                  </a:lnTo>
                  <a:lnTo>
                    <a:pt x="488" y="1754"/>
                  </a:lnTo>
                  <a:lnTo>
                    <a:pt x="390" y="1754"/>
                  </a:lnTo>
                  <a:lnTo>
                    <a:pt x="293" y="1705"/>
                  </a:lnTo>
                  <a:lnTo>
                    <a:pt x="220" y="1680"/>
                  </a:lnTo>
                  <a:lnTo>
                    <a:pt x="147" y="1607"/>
                  </a:lnTo>
                  <a:lnTo>
                    <a:pt x="74" y="1534"/>
                  </a:lnTo>
                  <a:lnTo>
                    <a:pt x="49" y="1461"/>
                  </a:lnTo>
                  <a:lnTo>
                    <a:pt x="1" y="1364"/>
                  </a:lnTo>
                  <a:lnTo>
                    <a:pt x="1" y="1266"/>
                  </a:lnTo>
                  <a:lnTo>
                    <a:pt x="1" y="487"/>
                  </a:lnTo>
                  <a:lnTo>
                    <a:pt x="1" y="487"/>
                  </a:lnTo>
                  <a:lnTo>
                    <a:pt x="1" y="390"/>
                  </a:lnTo>
                  <a:lnTo>
                    <a:pt x="49" y="292"/>
                  </a:lnTo>
                  <a:lnTo>
                    <a:pt x="74" y="219"/>
                  </a:lnTo>
                  <a:lnTo>
                    <a:pt x="147" y="146"/>
                  </a:lnTo>
                  <a:lnTo>
                    <a:pt x="220" y="73"/>
                  </a:lnTo>
                  <a:lnTo>
                    <a:pt x="293" y="49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2168" y="0"/>
                  </a:lnTo>
                  <a:lnTo>
                    <a:pt x="2168" y="0"/>
                  </a:lnTo>
                  <a:lnTo>
                    <a:pt x="2266" y="0"/>
                  </a:lnTo>
                  <a:lnTo>
                    <a:pt x="2363" y="49"/>
                  </a:lnTo>
                  <a:lnTo>
                    <a:pt x="2461" y="73"/>
                  </a:lnTo>
                  <a:lnTo>
                    <a:pt x="2509" y="146"/>
                  </a:lnTo>
                  <a:lnTo>
                    <a:pt x="2582" y="219"/>
                  </a:lnTo>
                  <a:lnTo>
                    <a:pt x="2631" y="292"/>
                  </a:lnTo>
                  <a:lnTo>
                    <a:pt x="2655" y="390"/>
                  </a:lnTo>
                  <a:lnTo>
                    <a:pt x="2655" y="487"/>
                  </a:lnTo>
                  <a:lnTo>
                    <a:pt x="2655" y="1266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" name="Google Shape;884;p50"/>
          <p:cNvGrpSpPr/>
          <p:nvPr/>
        </p:nvGrpSpPr>
        <p:grpSpPr>
          <a:xfrm>
            <a:off x="4288974" y="1081449"/>
            <a:ext cx="403734" cy="393257"/>
            <a:chOff x="5916675" y="927975"/>
            <a:chExt cx="516350" cy="502950"/>
          </a:xfrm>
        </p:grpSpPr>
        <p:sp>
          <p:nvSpPr>
            <p:cNvPr id="67" name="Google Shape;885;p50"/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886;p50"/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0" name="Google Shape;972;p50"/>
          <p:cNvGrpSpPr/>
          <p:nvPr/>
        </p:nvGrpSpPr>
        <p:grpSpPr>
          <a:xfrm>
            <a:off x="3923928" y="2324005"/>
            <a:ext cx="321850" cy="302810"/>
            <a:chOff x="5972700" y="2330200"/>
            <a:chExt cx="411625" cy="387275"/>
          </a:xfrm>
        </p:grpSpPr>
        <p:sp>
          <p:nvSpPr>
            <p:cNvPr id="71" name="Google Shape;973;p50"/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974;p50"/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73" name="Google Shape;984;p50"/>
          <p:cNvSpPr/>
          <p:nvPr/>
        </p:nvSpPr>
        <p:spPr>
          <a:xfrm>
            <a:off x="2858779" y="2255442"/>
            <a:ext cx="312330" cy="400880"/>
          </a:xfrm>
          <a:custGeom>
            <a:avLst/>
            <a:gdLst/>
            <a:ahLst/>
            <a:cxnLst/>
            <a:rect l="l" t="t" r="r" b="b"/>
            <a:pathLst>
              <a:path w="15978" h="20508" fill="none" extrusionOk="0">
                <a:moveTo>
                  <a:pt x="15977" y="1292"/>
                </a:moveTo>
                <a:lnTo>
                  <a:pt x="15977" y="19217"/>
                </a:lnTo>
                <a:lnTo>
                  <a:pt x="15977" y="19217"/>
                </a:lnTo>
                <a:lnTo>
                  <a:pt x="15953" y="19485"/>
                </a:lnTo>
                <a:lnTo>
                  <a:pt x="15880" y="19728"/>
                </a:lnTo>
                <a:lnTo>
                  <a:pt x="15758" y="19948"/>
                </a:lnTo>
                <a:lnTo>
                  <a:pt x="15612" y="20142"/>
                </a:lnTo>
                <a:lnTo>
                  <a:pt x="15417" y="20289"/>
                </a:lnTo>
                <a:lnTo>
                  <a:pt x="15198" y="20410"/>
                </a:lnTo>
                <a:lnTo>
                  <a:pt x="14955" y="20483"/>
                </a:lnTo>
                <a:lnTo>
                  <a:pt x="14711" y="20508"/>
                </a:lnTo>
                <a:lnTo>
                  <a:pt x="1267" y="20508"/>
                </a:lnTo>
                <a:lnTo>
                  <a:pt x="1267" y="20508"/>
                </a:lnTo>
                <a:lnTo>
                  <a:pt x="1023" y="20483"/>
                </a:lnTo>
                <a:lnTo>
                  <a:pt x="780" y="20410"/>
                </a:lnTo>
                <a:lnTo>
                  <a:pt x="561" y="20289"/>
                </a:lnTo>
                <a:lnTo>
                  <a:pt x="366" y="20142"/>
                </a:lnTo>
                <a:lnTo>
                  <a:pt x="220" y="19948"/>
                </a:lnTo>
                <a:lnTo>
                  <a:pt x="98" y="19728"/>
                </a:lnTo>
                <a:lnTo>
                  <a:pt x="25" y="19485"/>
                </a:lnTo>
                <a:lnTo>
                  <a:pt x="1" y="19217"/>
                </a:lnTo>
                <a:lnTo>
                  <a:pt x="1" y="1292"/>
                </a:lnTo>
                <a:lnTo>
                  <a:pt x="1" y="1292"/>
                </a:lnTo>
                <a:lnTo>
                  <a:pt x="25" y="1024"/>
                </a:lnTo>
                <a:lnTo>
                  <a:pt x="98" y="780"/>
                </a:lnTo>
                <a:lnTo>
                  <a:pt x="220" y="561"/>
                </a:lnTo>
                <a:lnTo>
                  <a:pt x="366" y="366"/>
                </a:lnTo>
                <a:lnTo>
                  <a:pt x="561" y="220"/>
                </a:lnTo>
                <a:lnTo>
                  <a:pt x="780" y="98"/>
                </a:lnTo>
                <a:lnTo>
                  <a:pt x="1023" y="25"/>
                </a:lnTo>
                <a:lnTo>
                  <a:pt x="1267" y="1"/>
                </a:lnTo>
                <a:lnTo>
                  <a:pt x="14711" y="1"/>
                </a:lnTo>
                <a:lnTo>
                  <a:pt x="14711" y="1"/>
                </a:lnTo>
                <a:lnTo>
                  <a:pt x="14955" y="25"/>
                </a:lnTo>
                <a:lnTo>
                  <a:pt x="15198" y="98"/>
                </a:lnTo>
                <a:lnTo>
                  <a:pt x="15417" y="220"/>
                </a:lnTo>
                <a:lnTo>
                  <a:pt x="15612" y="366"/>
                </a:lnTo>
                <a:lnTo>
                  <a:pt x="15758" y="561"/>
                </a:lnTo>
                <a:lnTo>
                  <a:pt x="15880" y="780"/>
                </a:lnTo>
                <a:lnTo>
                  <a:pt x="15953" y="1024"/>
                </a:lnTo>
                <a:lnTo>
                  <a:pt x="15977" y="1292"/>
                </a:lnTo>
                <a:lnTo>
                  <a:pt x="15977" y="1292"/>
                </a:lnTo>
                <a:close/>
                <a:moveTo>
                  <a:pt x="7989" y="19899"/>
                </a:moveTo>
                <a:lnTo>
                  <a:pt x="7989" y="19899"/>
                </a:lnTo>
                <a:lnTo>
                  <a:pt x="8159" y="19875"/>
                </a:lnTo>
                <a:lnTo>
                  <a:pt x="8306" y="19826"/>
                </a:lnTo>
                <a:lnTo>
                  <a:pt x="8452" y="19753"/>
                </a:lnTo>
                <a:lnTo>
                  <a:pt x="8574" y="19655"/>
                </a:lnTo>
                <a:lnTo>
                  <a:pt x="8671" y="19534"/>
                </a:lnTo>
                <a:lnTo>
                  <a:pt x="8744" y="19387"/>
                </a:lnTo>
                <a:lnTo>
                  <a:pt x="8793" y="19241"/>
                </a:lnTo>
                <a:lnTo>
                  <a:pt x="8817" y="19071"/>
                </a:lnTo>
                <a:lnTo>
                  <a:pt x="8817" y="19071"/>
                </a:lnTo>
                <a:lnTo>
                  <a:pt x="8793" y="18900"/>
                </a:lnTo>
                <a:lnTo>
                  <a:pt x="8744" y="18754"/>
                </a:lnTo>
                <a:lnTo>
                  <a:pt x="8671" y="18608"/>
                </a:lnTo>
                <a:lnTo>
                  <a:pt x="8574" y="18486"/>
                </a:lnTo>
                <a:lnTo>
                  <a:pt x="8452" y="18389"/>
                </a:lnTo>
                <a:lnTo>
                  <a:pt x="8306" y="18316"/>
                </a:lnTo>
                <a:lnTo>
                  <a:pt x="8159" y="18267"/>
                </a:lnTo>
                <a:lnTo>
                  <a:pt x="7989" y="18243"/>
                </a:lnTo>
                <a:lnTo>
                  <a:pt x="7989" y="18243"/>
                </a:lnTo>
                <a:lnTo>
                  <a:pt x="7819" y="18267"/>
                </a:lnTo>
                <a:lnTo>
                  <a:pt x="7672" y="18316"/>
                </a:lnTo>
                <a:lnTo>
                  <a:pt x="7526" y="18389"/>
                </a:lnTo>
                <a:lnTo>
                  <a:pt x="7404" y="18486"/>
                </a:lnTo>
                <a:lnTo>
                  <a:pt x="7307" y="18608"/>
                </a:lnTo>
                <a:lnTo>
                  <a:pt x="7234" y="18754"/>
                </a:lnTo>
                <a:lnTo>
                  <a:pt x="7185" y="18900"/>
                </a:lnTo>
                <a:lnTo>
                  <a:pt x="7161" y="19071"/>
                </a:lnTo>
                <a:lnTo>
                  <a:pt x="7161" y="19071"/>
                </a:lnTo>
                <a:lnTo>
                  <a:pt x="7185" y="19241"/>
                </a:lnTo>
                <a:lnTo>
                  <a:pt x="7234" y="19387"/>
                </a:lnTo>
                <a:lnTo>
                  <a:pt x="7307" y="19534"/>
                </a:lnTo>
                <a:lnTo>
                  <a:pt x="7404" y="19655"/>
                </a:lnTo>
                <a:lnTo>
                  <a:pt x="7526" y="19753"/>
                </a:lnTo>
                <a:lnTo>
                  <a:pt x="7672" y="19826"/>
                </a:lnTo>
                <a:lnTo>
                  <a:pt x="7819" y="19875"/>
                </a:lnTo>
                <a:lnTo>
                  <a:pt x="7989" y="19899"/>
                </a:lnTo>
                <a:lnTo>
                  <a:pt x="7989" y="19899"/>
                </a:lnTo>
                <a:close/>
                <a:moveTo>
                  <a:pt x="14394" y="1584"/>
                </a:moveTo>
                <a:lnTo>
                  <a:pt x="1584" y="1584"/>
                </a:lnTo>
                <a:lnTo>
                  <a:pt x="1584" y="17634"/>
                </a:lnTo>
                <a:lnTo>
                  <a:pt x="14394" y="17634"/>
                </a:lnTo>
                <a:lnTo>
                  <a:pt x="14394" y="1584"/>
                </a:lnTo>
                <a:close/>
              </a:path>
            </a:pathLst>
          </a:custGeom>
          <a:noFill/>
          <a:ln w="9525" cap="rnd" cmpd="sng">
            <a:solidFill>
              <a:srgbClr val="7198A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74" name="Google Shape;1168;p50"/>
          <p:cNvGrpSpPr/>
          <p:nvPr/>
        </p:nvGrpSpPr>
        <p:grpSpPr>
          <a:xfrm>
            <a:off x="1905948" y="2079270"/>
            <a:ext cx="314246" cy="297572"/>
            <a:chOff x="5973900" y="318475"/>
            <a:chExt cx="401900" cy="380575"/>
          </a:xfrm>
        </p:grpSpPr>
        <p:sp>
          <p:nvSpPr>
            <p:cNvPr id="75" name="Google Shape;1169;p50"/>
            <p:cNvSpPr/>
            <p:nvPr/>
          </p:nvSpPr>
          <p:spPr>
            <a:xfrm>
              <a:off x="5973900" y="337975"/>
              <a:ext cx="401900" cy="67000"/>
            </a:xfrm>
            <a:custGeom>
              <a:avLst/>
              <a:gdLst/>
              <a:ahLst/>
              <a:cxnLst/>
              <a:rect l="l" t="t" r="r" b="b"/>
              <a:pathLst>
                <a:path w="16076" h="2680" fill="none" extrusionOk="0">
                  <a:moveTo>
                    <a:pt x="16075" y="2679"/>
                  </a:moveTo>
                  <a:lnTo>
                    <a:pt x="16075" y="0"/>
                  </a:lnTo>
                  <a:lnTo>
                    <a:pt x="1" y="0"/>
                  </a:lnTo>
                  <a:lnTo>
                    <a:pt x="1" y="2679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170;p50"/>
            <p:cNvSpPr/>
            <p:nvPr/>
          </p:nvSpPr>
          <p:spPr>
            <a:xfrm>
              <a:off x="6024450" y="348325"/>
              <a:ext cx="45075" cy="45075"/>
            </a:xfrm>
            <a:custGeom>
              <a:avLst/>
              <a:gdLst/>
              <a:ahLst/>
              <a:cxnLst/>
              <a:rect l="l" t="t" r="r" b="b"/>
              <a:pathLst>
                <a:path w="1803" h="1803" fill="none" extrusionOk="0">
                  <a:moveTo>
                    <a:pt x="902" y="1803"/>
                  </a:moveTo>
                  <a:lnTo>
                    <a:pt x="902" y="1803"/>
                  </a:lnTo>
                  <a:lnTo>
                    <a:pt x="731" y="1778"/>
                  </a:lnTo>
                  <a:lnTo>
                    <a:pt x="561" y="1729"/>
                  </a:lnTo>
                  <a:lnTo>
                    <a:pt x="390" y="1632"/>
                  </a:lnTo>
                  <a:lnTo>
                    <a:pt x="268" y="1535"/>
                  </a:lnTo>
                  <a:lnTo>
                    <a:pt x="147" y="1388"/>
                  </a:lnTo>
                  <a:lnTo>
                    <a:pt x="73" y="1242"/>
                  </a:lnTo>
                  <a:lnTo>
                    <a:pt x="25" y="1072"/>
                  </a:lnTo>
                  <a:lnTo>
                    <a:pt x="0" y="901"/>
                  </a:lnTo>
                  <a:lnTo>
                    <a:pt x="0" y="901"/>
                  </a:lnTo>
                  <a:lnTo>
                    <a:pt x="25" y="707"/>
                  </a:lnTo>
                  <a:lnTo>
                    <a:pt x="73" y="536"/>
                  </a:lnTo>
                  <a:lnTo>
                    <a:pt x="147" y="390"/>
                  </a:lnTo>
                  <a:lnTo>
                    <a:pt x="268" y="244"/>
                  </a:lnTo>
                  <a:lnTo>
                    <a:pt x="390" y="146"/>
                  </a:lnTo>
                  <a:lnTo>
                    <a:pt x="561" y="49"/>
                  </a:lnTo>
                  <a:lnTo>
                    <a:pt x="731" y="0"/>
                  </a:lnTo>
                  <a:lnTo>
                    <a:pt x="902" y="0"/>
                  </a:lnTo>
                  <a:lnTo>
                    <a:pt x="902" y="0"/>
                  </a:lnTo>
                  <a:lnTo>
                    <a:pt x="1072" y="0"/>
                  </a:lnTo>
                  <a:lnTo>
                    <a:pt x="1242" y="49"/>
                  </a:lnTo>
                  <a:lnTo>
                    <a:pt x="1413" y="146"/>
                  </a:lnTo>
                  <a:lnTo>
                    <a:pt x="1535" y="244"/>
                  </a:lnTo>
                  <a:lnTo>
                    <a:pt x="1657" y="390"/>
                  </a:lnTo>
                  <a:lnTo>
                    <a:pt x="1730" y="536"/>
                  </a:lnTo>
                  <a:lnTo>
                    <a:pt x="1778" y="707"/>
                  </a:lnTo>
                  <a:lnTo>
                    <a:pt x="1803" y="901"/>
                  </a:lnTo>
                  <a:lnTo>
                    <a:pt x="1803" y="901"/>
                  </a:lnTo>
                  <a:lnTo>
                    <a:pt x="1778" y="1072"/>
                  </a:lnTo>
                  <a:lnTo>
                    <a:pt x="1730" y="1242"/>
                  </a:lnTo>
                  <a:lnTo>
                    <a:pt x="1657" y="1388"/>
                  </a:lnTo>
                  <a:lnTo>
                    <a:pt x="1535" y="1535"/>
                  </a:lnTo>
                  <a:lnTo>
                    <a:pt x="1413" y="1632"/>
                  </a:lnTo>
                  <a:lnTo>
                    <a:pt x="1242" y="1729"/>
                  </a:lnTo>
                  <a:lnTo>
                    <a:pt x="1072" y="1778"/>
                  </a:lnTo>
                  <a:lnTo>
                    <a:pt x="902" y="1803"/>
                  </a:lnTo>
                  <a:lnTo>
                    <a:pt x="902" y="1803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171;p50"/>
            <p:cNvSpPr/>
            <p:nvPr/>
          </p:nvSpPr>
          <p:spPr>
            <a:xfrm>
              <a:off x="6280175" y="348325"/>
              <a:ext cx="45075" cy="45075"/>
            </a:xfrm>
            <a:custGeom>
              <a:avLst/>
              <a:gdLst/>
              <a:ahLst/>
              <a:cxnLst/>
              <a:rect l="l" t="t" r="r" b="b"/>
              <a:pathLst>
                <a:path w="1803" h="1803" fill="none" extrusionOk="0">
                  <a:moveTo>
                    <a:pt x="902" y="1803"/>
                  </a:moveTo>
                  <a:lnTo>
                    <a:pt x="902" y="1803"/>
                  </a:lnTo>
                  <a:lnTo>
                    <a:pt x="731" y="1778"/>
                  </a:lnTo>
                  <a:lnTo>
                    <a:pt x="561" y="1729"/>
                  </a:lnTo>
                  <a:lnTo>
                    <a:pt x="390" y="1632"/>
                  </a:lnTo>
                  <a:lnTo>
                    <a:pt x="268" y="1535"/>
                  </a:lnTo>
                  <a:lnTo>
                    <a:pt x="147" y="1388"/>
                  </a:lnTo>
                  <a:lnTo>
                    <a:pt x="74" y="1242"/>
                  </a:lnTo>
                  <a:lnTo>
                    <a:pt x="25" y="1072"/>
                  </a:lnTo>
                  <a:lnTo>
                    <a:pt x="0" y="901"/>
                  </a:lnTo>
                  <a:lnTo>
                    <a:pt x="0" y="901"/>
                  </a:lnTo>
                  <a:lnTo>
                    <a:pt x="25" y="707"/>
                  </a:lnTo>
                  <a:lnTo>
                    <a:pt x="74" y="536"/>
                  </a:lnTo>
                  <a:lnTo>
                    <a:pt x="147" y="390"/>
                  </a:lnTo>
                  <a:lnTo>
                    <a:pt x="268" y="244"/>
                  </a:lnTo>
                  <a:lnTo>
                    <a:pt x="390" y="146"/>
                  </a:lnTo>
                  <a:lnTo>
                    <a:pt x="561" y="49"/>
                  </a:lnTo>
                  <a:lnTo>
                    <a:pt x="731" y="0"/>
                  </a:lnTo>
                  <a:lnTo>
                    <a:pt x="902" y="0"/>
                  </a:lnTo>
                  <a:lnTo>
                    <a:pt x="902" y="0"/>
                  </a:lnTo>
                  <a:lnTo>
                    <a:pt x="1072" y="0"/>
                  </a:lnTo>
                  <a:lnTo>
                    <a:pt x="1243" y="49"/>
                  </a:lnTo>
                  <a:lnTo>
                    <a:pt x="1413" y="146"/>
                  </a:lnTo>
                  <a:lnTo>
                    <a:pt x="1535" y="244"/>
                  </a:lnTo>
                  <a:lnTo>
                    <a:pt x="1657" y="390"/>
                  </a:lnTo>
                  <a:lnTo>
                    <a:pt x="1730" y="536"/>
                  </a:lnTo>
                  <a:lnTo>
                    <a:pt x="1778" y="707"/>
                  </a:lnTo>
                  <a:lnTo>
                    <a:pt x="1803" y="901"/>
                  </a:lnTo>
                  <a:lnTo>
                    <a:pt x="1803" y="901"/>
                  </a:lnTo>
                  <a:lnTo>
                    <a:pt x="1778" y="1072"/>
                  </a:lnTo>
                  <a:lnTo>
                    <a:pt x="1730" y="1242"/>
                  </a:lnTo>
                  <a:lnTo>
                    <a:pt x="1657" y="1388"/>
                  </a:lnTo>
                  <a:lnTo>
                    <a:pt x="1535" y="1535"/>
                  </a:lnTo>
                  <a:lnTo>
                    <a:pt x="1413" y="1632"/>
                  </a:lnTo>
                  <a:lnTo>
                    <a:pt x="1243" y="1729"/>
                  </a:lnTo>
                  <a:lnTo>
                    <a:pt x="1072" y="1778"/>
                  </a:lnTo>
                  <a:lnTo>
                    <a:pt x="902" y="1803"/>
                  </a:lnTo>
                  <a:lnTo>
                    <a:pt x="902" y="1803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172;p50"/>
            <p:cNvSpPr/>
            <p:nvPr/>
          </p:nvSpPr>
          <p:spPr>
            <a:xfrm>
              <a:off x="5973900" y="667375"/>
              <a:ext cx="401900" cy="31675"/>
            </a:xfrm>
            <a:custGeom>
              <a:avLst/>
              <a:gdLst/>
              <a:ahLst/>
              <a:cxnLst/>
              <a:rect l="l" t="t" r="r" b="b"/>
              <a:pathLst>
                <a:path w="16076" h="1267" fill="none" extrusionOk="0">
                  <a:moveTo>
                    <a:pt x="1" y="0"/>
                  </a:moveTo>
                  <a:lnTo>
                    <a:pt x="1" y="487"/>
                  </a:lnTo>
                  <a:lnTo>
                    <a:pt x="1" y="487"/>
                  </a:lnTo>
                  <a:lnTo>
                    <a:pt x="25" y="658"/>
                  </a:lnTo>
                  <a:lnTo>
                    <a:pt x="74" y="804"/>
                  </a:lnTo>
                  <a:lnTo>
                    <a:pt x="147" y="926"/>
                  </a:lnTo>
                  <a:lnTo>
                    <a:pt x="220" y="1048"/>
                  </a:lnTo>
                  <a:lnTo>
                    <a:pt x="342" y="1145"/>
                  </a:lnTo>
                  <a:lnTo>
                    <a:pt x="488" y="1218"/>
                  </a:lnTo>
                  <a:lnTo>
                    <a:pt x="634" y="1267"/>
                  </a:lnTo>
                  <a:lnTo>
                    <a:pt x="780" y="1267"/>
                  </a:lnTo>
                  <a:lnTo>
                    <a:pt x="15296" y="1267"/>
                  </a:lnTo>
                  <a:lnTo>
                    <a:pt x="15296" y="1267"/>
                  </a:lnTo>
                  <a:lnTo>
                    <a:pt x="15442" y="1267"/>
                  </a:lnTo>
                  <a:lnTo>
                    <a:pt x="15588" y="1218"/>
                  </a:lnTo>
                  <a:lnTo>
                    <a:pt x="15734" y="1145"/>
                  </a:lnTo>
                  <a:lnTo>
                    <a:pt x="15856" y="1048"/>
                  </a:lnTo>
                  <a:lnTo>
                    <a:pt x="15929" y="926"/>
                  </a:lnTo>
                  <a:lnTo>
                    <a:pt x="16002" y="804"/>
                  </a:lnTo>
                  <a:lnTo>
                    <a:pt x="16051" y="658"/>
                  </a:lnTo>
                  <a:lnTo>
                    <a:pt x="16075" y="487"/>
                  </a:lnTo>
                  <a:lnTo>
                    <a:pt x="16075" y="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173;p50"/>
            <p:cNvSpPr/>
            <p:nvPr/>
          </p:nvSpPr>
          <p:spPr>
            <a:xfrm>
              <a:off x="6302700" y="318475"/>
              <a:ext cx="28650" cy="63350"/>
            </a:xfrm>
            <a:custGeom>
              <a:avLst/>
              <a:gdLst/>
              <a:ahLst/>
              <a:cxnLst/>
              <a:rect l="l" t="t" r="r" b="b"/>
              <a:pathLst>
                <a:path w="1146" h="2534" fill="none" extrusionOk="0">
                  <a:moveTo>
                    <a:pt x="634" y="2534"/>
                  </a:moveTo>
                  <a:lnTo>
                    <a:pt x="488" y="2534"/>
                  </a:lnTo>
                  <a:lnTo>
                    <a:pt x="488" y="2534"/>
                  </a:lnTo>
                  <a:lnTo>
                    <a:pt x="390" y="2534"/>
                  </a:lnTo>
                  <a:lnTo>
                    <a:pt x="293" y="2485"/>
                  </a:lnTo>
                  <a:lnTo>
                    <a:pt x="220" y="2461"/>
                  </a:lnTo>
                  <a:lnTo>
                    <a:pt x="147" y="2388"/>
                  </a:lnTo>
                  <a:lnTo>
                    <a:pt x="74" y="2315"/>
                  </a:lnTo>
                  <a:lnTo>
                    <a:pt x="49" y="2242"/>
                  </a:lnTo>
                  <a:lnTo>
                    <a:pt x="1" y="2144"/>
                  </a:lnTo>
                  <a:lnTo>
                    <a:pt x="1" y="2047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391"/>
                  </a:lnTo>
                  <a:lnTo>
                    <a:pt x="49" y="293"/>
                  </a:lnTo>
                  <a:lnTo>
                    <a:pt x="74" y="220"/>
                  </a:lnTo>
                  <a:lnTo>
                    <a:pt x="147" y="147"/>
                  </a:lnTo>
                  <a:lnTo>
                    <a:pt x="220" y="74"/>
                  </a:lnTo>
                  <a:lnTo>
                    <a:pt x="293" y="50"/>
                  </a:lnTo>
                  <a:lnTo>
                    <a:pt x="390" y="1"/>
                  </a:lnTo>
                  <a:lnTo>
                    <a:pt x="488" y="1"/>
                  </a:lnTo>
                  <a:lnTo>
                    <a:pt x="683" y="1"/>
                  </a:lnTo>
                  <a:lnTo>
                    <a:pt x="683" y="1"/>
                  </a:lnTo>
                  <a:lnTo>
                    <a:pt x="780" y="1"/>
                  </a:lnTo>
                  <a:lnTo>
                    <a:pt x="877" y="50"/>
                  </a:lnTo>
                  <a:lnTo>
                    <a:pt x="950" y="74"/>
                  </a:lnTo>
                  <a:lnTo>
                    <a:pt x="1024" y="147"/>
                  </a:lnTo>
                  <a:lnTo>
                    <a:pt x="1072" y="220"/>
                  </a:lnTo>
                  <a:lnTo>
                    <a:pt x="1121" y="293"/>
                  </a:lnTo>
                  <a:lnTo>
                    <a:pt x="1145" y="391"/>
                  </a:lnTo>
                  <a:lnTo>
                    <a:pt x="1145" y="488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174;p50"/>
            <p:cNvSpPr/>
            <p:nvPr/>
          </p:nvSpPr>
          <p:spPr>
            <a:xfrm>
              <a:off x="6046975" y="318475"/>
              <a:ext cx="28650" cy="63350"/>
            </a:xfrm>
            <a:custGeom>
              <a:avLst/>
              <a:gdLst/>
              <a:ahLst/>
              <a:cxnLst/>
              <a:rect l="l" t="t" r="r" b="b"/>
              <a:pathLst>
                <a:path w="1146" h="2534" fill="none" extrusionOk="0">
                  <a:moveTo>
                    <a:pt x="634" y="2534"/>
                  </a:moveTo>
                  <a:lnTo>
                    <a:pt x="488" y="2534"/>
                  </a:lnTo>
                  <a:lnTo>
                    <a:pt x="488" y="2534"/>
                  </a:lnTo>
                  <a:lnTo>
                    <a:pt x="390" y="2534"/>
                  </a:lnTo>
                  <a:lnTo>
                    <a:pt x="293" y="2485"/>
                  </a:lnTo>
                  <a:lnTo>
                    <a:pt x="220" y="2461"/>
                  </a:lnTo>
                  <a:lnTo>
                    <a:pt x="147" y="2388"/>
                  </a:lnTo>
                  <a:lnTo>
                    <a:pt x="74" y="2315"/>
                  </a:lnTo>
                  <a:lnTo>
                    <a:pt x="49" y="2242"/>
                  </a:lnTo>
                  <a:lnTo>
                    <a:pt x="1" y="2144"/>
                  </a:lnTo>
                  <a:lnTo>
                    <a:pt x="1" y="2047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391"/>
                  </a:lnTo>
                  <a:lnTo>
                    <a:pt x="49" y="293"/>
                  </a:lnTo>
                  <a:lnTo>
                    <a:pt x="74" y="220"/>
                  </a:lnTo>
                  <a:lnTo>
                    <a:pt x="147" y="147"/>
                  </a:lnTo>
                  <a:lnTo>
                    <a:pt x="220" y="74"/>
                  </a:lnTo>
                  <a:lnTo>
                    <a:pt x="293" y="50"/>
                  </a:lnTo>
                  <a:lnTo>
                    <a:pt x="390" y="1"/>
                  </a:lnTo>
                  <a:lnTo>
                    <a:pt x="488" y="1"/>
                  </a:lnTo>
                  <a:lnTo>
                    <a:pt x="682" y="1"/>
                  </a:lnTo>
                  <a:lnTo>
                    <a:pt x="682" y="1"/>
                  </a:lnTo>
                  <a:lnTo>
                    <a:pt x="780" y="1"/>
                  </a:lnTo>
                  <a:lnTo>
                    <a:pt x="877" y="50"/>
                  </a:lnTo>
                  <a:lnTo>
                    <a:pt x="950" y="74"/>
                  </a:lnTo>
                  <a:lnTo>
                    <a:pt x="1023" y="147"/>
                  </a:lnTo>
                  <a:lnTo>
                    <a:pt x="1072" y="220"/>
                  </a:lnTo>
                  <a:lnTo>
                    <a:pt x="1121" y="293"/>
                  </a:lnTo>
                  <a:lnTo>
                    <a:pt x="1145" y="391"/>
                  </a:lnTo>
                  <a:lnTo>
                    <a:pt x="1145" y="488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175;p50"/>
            <p:cNvSpPr/>
            <p:nvPr/>
          </p:nvSpPr>
          <p:spPr>
            <a:xfrm>
              <a:off x="5973900" y="407375"/>
              <a:ext cx="401900" cy="272200"/>
            </a:xfrm>
            <a:custGeom>
              <a:avLst/>
              <a:gdLst/>
              <a:ahLst/>
              <a:cxnLst/>
              <a:rect l="l" t="t" r="r" b="b"/>
              <a:pathLst>
                <a:path w="16076" h="10888" fill="none" extrusionOk="0">
                  <a:moveTo>
                    <a:pt x="1" y="1"/>
                  </a:moveTo>
                  <a:lnTo>
                    <a:pt x="1" y="10303"/>
                  </a:lnTo>
                  <a:lnTo>
                    <a:pt x="1" y="10303"/>
                  </a:lnTo>
                  <a:lnTo>
                    <a:pt x="25" y="10400"/>
                  </a:lnTo>
                  <a:lnTo>
                    <a:pt x="74" y="10498"/>
                  </a:lnTo>
                  <a:lnTo>
                    <a:pt x="147" y="10595"/>
                  </a:lnTo>
                  <a:lnTo>
                    <a:pt x="220" y="10693"/>
                  </a:lnTo>
                  <a:lnTo>
                    <a:pt x="342" y="10766"/>
                  </a:lnTo>
                  <a:lnTo>
                    <a:pt x="488" y="10839"/>
                  </a:lnTo>
                  <a:lnTo>
                    <a:pt x="634" y="10887"/>
                  </a:lnTo>
                  <a:lnTo>
                    <a:pt x="780" y="10887"/>
                  </a:lnTo>
                  <a:lnTo>
                    <a:pt x="15296" y="10887"/>
                  </a:lnTo>
                  <a:lnTo>
                    <a:pt x="15296" y="10887"/>
                  </a:lnTo>
                  <a:lnTo>
                    <a:pt x="15442" y="10887"/>
                  </a:lnTo>
                  <a:lnTo>
                    <a:pt x="15588" y="10839"/>
                  </a:lnTo>
                  <a:lnTo>
                    <a:pt x="15734" y="10766"/>
                  </a:lnTo>
                  <a:lnTo>
                    <a:pt x="15856" y="10668"/>
                  </a:lnTo>
                  <a:lnTo>
                    <a:pt x="15929" y="10546"/>
                  </a:lnTo>
                  <a:lnTo>
                    <a:pt x="16002" y="10425"/>
                  </a:lnTo>
                  <a:lnTo>
                    <a:pt x="16051" y="10278"/>
                  </a:lnTo>
                  <a:lnTo>
                    <a:pt x="16075" y="10108"/>
                  </a:lnTo>
                  <a:lnTo>
                    <a:pt x="16075" y="1"/>
                  </a:lnTo>
                  <a:lnTo>
                    <a:pt x="1" y="1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1176;p50"/>
            <p:cNvSpPr/>
            <p:nvPr/>
          </p:nvSpPr>
          <p:spPr>
            <a:xfrm>
              <a:off x="6024450" y="456100"/>
              <a:ext cx="300800" cy="175375"/>
            </a:xfrm>
            <a:custGeom>
              <a:avLst/>
              <a:gdLst/>
              <a:ahLst/>
              <a:cxnLst/>
              <a:rect l="l" t="t" r="r" b="b"/>
              <a:pathLst>
                <a:path w="12032" h="7015" fill="none" extrusionOk="0">
                  <a:moveTo>
                    <a:pt x="0" y="0"/>
                  </a:moveTo>
                  <a:lnTo>
                    <a:pt x="12032" y="0"/>
                  </a:lnTo>
                  <a:lnTo>
                    <a:pt x="12032" y="7014"/>
                  </a:lnTo>
                  <a:lnTo>
                    <a:pt x="0" y="701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177;p50"/>
            <p:cNvSpPr/>
            <p:nvPr/>
          </p:nvSpPr>
          <p:spPr>
            <a:xfrm>
              <a:off x="6024450" y="573000"/>
              <a:ext cx="300800" cy="25"/>
            </a:xfrm>
            <a:custGeom>
              <a:avLst/>
              <a:gdLst/>
              <a:ahLst/>
              <a:cxnLst/>
              <a:rect l="l" t="t" r="r" b="b"/>
              <a:pathLst>
                <a:path w="12032" h="1" fill="none" extrusionOk="0">
                  <a:moveTo>
                    <a:pt x="0" y="0"/>
                  </a:moveTo>
                  <a:lnTo>
                    <a:pt x="12032" y="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1178;p50"/>
            <p:cNvSpPr/>
            <p:nvPr/>
          </p:nvSpPr>
          <p:spPr>
            <a:xfrm>
              <a:off x="6024450" y="514550"/>
              <a:ext cx="300800" cy="25"/>
            </a:xfrm>
            <a:custGeom>
              <a:avLst/>
              <a:gdLst/>
              <a:ahLst/>
              <a:cxnLst/>
              <a:rect l="l" t="t" r="r" b="b"/>
              <a:pathLst>
                <a:path w="12032" h="1" fill="none" extrusionOk="0">
                  <a:moveTo>
                    <a:pt x="0" y="0"/>
                  </a:moveTo>
                  <a:lnTo>
                    <a:pt x="12032" y="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1179;p50"/>
            <p:cNvSpPr/>
            <p:nvPr/>
          </p:nvSpPr>
          <p:spPr>
            <a:xfrm>
              <a:off x="6264950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1180;p50"/>
            <p:cNvSpPr/>
            <p:nvPr/>
          </p:nvSpPr>
          <p:spPr>
            <a:xfrm>
              <a:off x="6204675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0" y="0"/>
                  </a:moveTo>
                  <a:lnTo>
                    <a:pt x="0" y="7014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1181;p50"/>
            <p:cNvSpPr/>
            <p:nvPr/>
          </p:nvSpPr>
          <p:spPr>
            <a:xfrm>
              <a:off x="6145000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1182;p50"/>
            <p:cNvSpPr/>
            <p:nvPr/>
          </p:nvSpPr>
          <p:spPr>
            <a:xfrm>
              <a:off x="6084725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1238;p50"/>
          <p:cNvGrpSpPr/>
          <p:nvPr/>
        </p:nvGrpSpPr>
        <p:grpSpPr>
          <a:xfrm>
            <a:off x="4670768" y="1725069"/>
            <a:ext cx="420877" cy="403734"/>
            <a:chOff x="5233525" y="4954450"/>
            <a:chExt cx="538275" cy="516350"/>
          </a:xfrm>
        </p:grpSpPr>
        <p:sp>
          <p:nvSpPr>
            <p:cNvPr id="90" name="Google Shape;1239;p50"/>
            <p:cNvSpPr/>
            <p:nvPr/>
          </p:nvSpPr>
          <p:spPr>
            <a:xfrm>
              <a:off x="5637825" y="4954450"/>
              <a:ext cx="89525" cy="89525"/>
            </a:xfrm>
            <a:custGeom>
              <a:avLst/>
              <a:gdLst/>
              <a:ahLst/>
              <a:cxnLst/>
              <a:rect l="l" t="t" r="r" b="b"/>
              <a:pathLst>
                <a:path w="3581" h="3581" fill="none" extrusionOk="0">
                  <a:moveTo>
                    <a:pt x="1023" y="3410"/>
                  </a:moveTo>
                  <a:lnTo>
                    <a:pt x="1023" y="3410"/>
                  </a:lnTo>
                  <a:lnTo>
                    <a:pt x="1193" y="3483"/>
                  </a:lnTo>
                  <a:lnTo>
                    <a:pt x="1388" y="3532"/>
                  </a:lnTo>
                  <a:lnTo>
                    <a:pt x="1583" y="3556"/>
                  </a:lnTo>
                  <a:lnTo>
                    <a:pt x="1778" y="3581"/>
                  </a:lnTo>
                  <a:lnTo>
                    <a:pt x="1778" y="3581"/>
                  </a:lnTo>
                  <a:lnTo>
                    <a:pt x="1973" y="3556"/>
                  </a:lnTo>
                  <a:lnTo>
                    <a:pt x="2143" y="3532"/>
                  </a:lnTo>
                  <a:lnTo>
                    <a:pt x="2314" y="3508"/>
                  </a:lnTo>
                  <a:lnTo>
                    <a:pt x="2484" y="3435"/>
                  </a:lnTo>
                  <a:lnTo>
                    <a:pt x="2630" y="3361"/>
                  </a:lnTo>
                  <a:lnTo>
                    <a:pt x="2776" y="3264"/>
                  </a:lnTo>
                  <a:lnTo>
                    <a:pt x="2923" y="3167"/>
                  </a:lnTo>
                  <a:lnTo>
                    <a:pt x="3044" y="3045"/>
                  </a:lnTo>
                  <a:lnTo>
                    <a:pt x="3166" y="2923"/>
                  </a:lnTo>
                  <a:lnTo>
                    <a:pt x="3264" y="2801"/>
                  </a:lnTo>
                  <a:lnTo>
                    <a:pt x="3361" y="2631"/>
                  </a:lnTo>
                  <a:lnTo>
                    <a:pt x="3434" y="2485"/>
                  </a:lnTo>
                  <a:lnTo>
                    <a:pt x="3483" y="2314"/>
                  </a:lnTo>
                  <a:lnTo>
                    <a:pt x="3531" y="2144"/>
                  </a:lnTo>
                  <a:lnTo>
                    <a:pt x="3556" y="1973"/>
                  </a:lnTo>
                  <a:lnTo>
                    <a:pt x="3580" y="1803"/>
                  </a:lnTo>
                  <a:lnTo>
                    <a:pt x="3580" y="1803"/>
                  </a:lnTo>
                  <a:lnTo>
                    <a:pt x="3556" y="1608"/>
                  </a:lnTo>
                  <a:lnTo>
                    <a:pt x="3531" y="1437"/>
                  </a:lnTo>
                  <a:lnTo>
                    <a:pt x="3483" y="1267"/>
                  </a:lnTo>
                  <a:lnTo>
                    <a:pt x="3434" y="1096"/>
                  </a:lnTo>
                  <a:lnTo>
                    <a:pt x="3361" y="950"/>
                  </a:lnTo>
                  <a:lnTo>
                    <a:pt x="3264" y="804"/>
                  </a:lnTo>
                  <a:lnTo>
                    <a:pt x="3166" y="658"/>
                  </a:lnTo>
                  <a:lnTo>
                    <a:pt x="3044" y="536"/>
                  </a:lnTo>
                  <a:lnTo>
                    <a:pt x="2923" y="414"/>
                  </a:lnTo>
                  <a:lnTo>
                    <a:pt x="2776" y="317"/>
                  </a:lnTo>
                  <a:lnTo>
                    <a:pt x="2630" y="220"/>
                  </a:lnTo>
                  <a:lnTo>
                    <a:pt x="2484" y="147"/>
                  </a:lnTo>
                  <a:lnTo>
                    <a:pt x="2314" y="98"/>
                  </a:lnTo>
                  <a:lnTo>
                    <a:pt x="2143" y="49"/>
                  </a:lnTo>
                  <a:lnTo>
                    <a:pt x="1973" y="25"/>
                  </a:lnTo>
                  <a:lnTo>
                    <a:pt x="1778" y="0"/>
                  </a:lnTo>
                  <a:lnTo>
                    <a:pt x="1778" y="0"/>
                  </a:lnTo>
                  <a:lnTo>
                    <a:pt x="1607" y="25"/>
                  </a:lnTo>
                  <a:lnTo>
                    <a:pt x="1437" y="49"/>
                  </a:lnTo>
                  <a:lnTo>
                    <a:pt x="1266" y="98"/>
                  </a:lnTo>
                  <a:lnTo>
                    <a:pt x="1096" y="147"/>
                  </a:lnTo>
                  <a:lnTo>
                    <a:pt x="925" y="220"/>
                  </a:lnTo>
                  <a:lnTo>
                    <a:pt x="779" y="317"/>
                  </a:lnTo>
                  <a:lnTo>
                    <a:pt x="658" y="414"/>
                  </a:lnTo>
                  <a:lnTo>
                    <a:pt x="536" y="536"/>
                  </a:lnTo>
                  <a:lnTo>
                    <a:pt x="414" y="658"/>
                  </a:lnTo>
                  <a:lnTo>
                    <a:pt x="317" y="804"/>
                  </a:lnTo>
                  <a:lnTo>
                    <a:pt x="219" y="950"/>
                  </a:lnTo>
                  <a:lnTo>
                    <a:pt x="146" y="1096"/>
                  </a:lnTo>
                  <a:lnTo>
                    <a:pt x="73" y="1267"/>
                  </a:lnTo>
                  <a:lnTo>
                    <a:pt x="49" y="1437"/>
                  </a:lnTo>
                  <a:lnTo>
                    <a:pt x="24" y="1608"/>
                  </a:lnTo>
                  <a:lnTo>
                    <a:pt x="0" y="1803"/>
                  </a:lnTo>
                  <a:lnTo>
                    <a:pt x="0" y="1803"/>
                  </a:lnTo>
                  <a:lnTo>
                    <a:pt x="24" y="2071"/>
                  </a:lnTo>
                  <a:lnTo>
                    <a:pt x="97" y="2339"/>
                  </a:lnTo>
                  <a:lnTo>
                    <a:pt x="195" y="2582"/>
                  </a:lnTo>
                  <a:lnTo>
                    <a:pt x="317" y="280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1240;p50"/>
            <p:cNvSpPr/>
            <p:nvPr/>
          </p:nvSpPr>
          <p:spPr>
            <a:xfrm>
              <a:off x="5323025" y="4980625"/>
              <a:ext cx="88925" cy="88925"/>
            </a:xfrm>
            <a:custGeom>
              <a:avLst/>
              <a:gdLst/>
              <a:ahLst/>
              <a:cxnLst/>
              <a:rect l="l" t="t" r="r" b="b"/>
              <a:pathLst>
                <a:path w="3557" h="3557" fill="none" extrusionOk="0">
                  <a:moveTo>
                    <a:pt x="3191" y="2850"/>
                  </a:moveTo>
                  <a:lnTo>
                    <a:pt x="3191" y="2850"/>
                  </a:lnTo>
                  <a:lnTo>
                    <a:pt x="3313" y="2680"/>
                  </a:lnTo>
                  <a:lnTo>
                    <a:pt x="3410" y="2509"/>
                  </a:lnTo>
                  <a:lnTo>
                    <a:pt x="3483" y="2314"/>
                  </a:lnTo>
                  <a:lnTo>
                    <a:pt x="3532" y="2095"/>
                  </a:lnTo>
                  <a:lnTo>
                    <a:pt x="3532" y="2095"/>
                  </a:lnTo>
                  <a:lnTo>
                    <a:pt x="3556" y="1925"/>
                  </a:lnTo>
                  <a:lnTo>
                    <a:pt x="3556" y="1730"/>
                  </a:lnTo>
                  <a:lnTo>
                    <a:pt x="3556" y="1559"/>
                  </a:lnTo>
                  <a:lnTo>
                    <a:pt x="3508" y="1389"/>
                  </a:lnTo>
                  <a:lnTo>
                    <a:pt x="3459" y="1218"/>
                  </a:lnTo>
                  <a:lnTo>
                    <a:pt x="3410" y="1072"/>
                  </a:lnTo>
                  <a:lnTo>
                    <a:pt x="3337" y="902"/>
                  </a:lnTo>
                  <a:lnTo>
                    <a:pt x="3240" y="756"/>
                  </a:lnTo>
                  <a:lnTo>
                    <a:pt x="3142" y="634"/>
                  </a:lnTo>
                  <a:lnTo>
                    <a:pt x="3021" y="512"/>
                  </a:lnTo>
                  <a:lnTo>
                    <a:pt x="2899" y="390"/>
                  </a:lnTo>
                  <a:lnTo>
                    <a:pt x="2753" y="293"/>
                  </a:lnTo>
                  <a:lnTo>
                    <a:pt x="2606" y="196"/>
                  </a:lnTo>
                  <a:lnTo>
                    <a:pt x="2436" y="122"/>
                  </a:lnTo>
                  <a:lnTo>
                    <a:pt x="2266" y="74"/>
                  </a:lnTo>
                  <a:lnTo>
                    <a:pt x="2095" y="25"/>
                  </a:lnTo>
                  <a:lnTo>
                    <a:pt x="2095" y="25"/>
                  </a:lnTo>
                  <a:lnTo>
                    <a:pt x="1925" y="1"/>
                  </a:lnTo>
                  <a:lnTo>
                    <a:pt x="1730" y="1"/>
                  </a:lnTo>
                  <a:lnTo>
                    <a:pt x="1559" y="1"/>
                  </a:lnTo>
                  <a:lnTo>
                    <a:pt x="1389" y="25"/>
                  </a:lnTo>
                  <a:lnTo>
                    <a:pt x="1218" y="74"/>
                  </a:lnTo>
                  <a:lnTo>
                    <a:pt x="1072" y="147"/>
                  </a:lnTo>
                  <a:lnTo>
                    <a:pt x="902" y="220"/>
                  </a:lnTo>
                  <a:lnTo>
                    <a:pt x="756" y="317"/>
                  </a:lnTo>
                  <a:lnTo>
                    <a:pt x="634" y="415"/>
                  </a:lnTo>
                  <a:lnTo>
                    <a:pt x="512" y="537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1"/>
                  </a:lnTo>
                  <a:lnTo>
                    <a:pt x="122" y="1097"/>
                  </a:lnTo>
                  <a:lnTo>
                    <a:pt x="74" y="1267"/>
                  </a:lnTo>
                  <a:lnTo>
                    <a:pt x="25" y="1462"/>
                  </a:lnTo>
                  <a:lnTo>
                    <a:pt x="25" y="1462"/>
                  </a:lnTo>
                  <a:lnTo>
                    <a:pt x="1" y="1633"/>
                  </a:lnTo>
                  <a:lnTo>
                    <a:pt x="1" y="1803"/>
                  </a:lnTo>
                  <a:lnTo>
                    <a:pt x="1" y="1998"/>
                  </a:lnTo>
                  <a:lnTo>
                    <a:pt x="25" y="2168"/>
                  </a:lnTo>
                  <a:lnTo>
                    <a:pt x="74" y="2339"/>
                  </a:lnTo>
                  <a:lnTo>
                    <a:pt x="147" y="2485"/>
                  </a:lnTo>
                  <a:lnTo>
                    <a:pt x="220" y="2655"/>
                  </a:lnTo>
                  <a:lnTo>
                    <a:pt x="317" y="2777"/>
                  </a:lnTo>
                  <a:lnTo>
                    <a:pt x="415" y="2923"/>
                  </a:lnTo>
                  <a:lnTo>
                    <a:pt x="536" y="3045"/>
                  </a:lnTo>
                  <a:lnTo>
                    <a:pt x="658" y="3167"/>
                  </a:lnTo>
                  <a:lnTo>
                    <a:pt x="804" y="3264"/>
                  </a:lnTo>
                  <a:lnTo>
                    <a:pt x="950" y="3362"/>
                  </a:lnTo>
                  <a:lnTo>
                    <a:pt x="1096" y="3435"/>
                  </a:lnTo>
                  <a:lnTo>
                    <a:pt x="1267" y="3483"/>
                  </a:lnTo>
                  <a:lnTo>
                    <a:pt x="1462" y="3532"/>
                  </a:lnTo>
                  <a:lnTo>
                    <a:pt x="1462" y="3532"/>
                  </a:lnTo>
                  <a:lnTo>
                    <a:pt x="1705" y="3557"/>
                  </a:lnTo>
                  <a:lnTo>
                    <a:pt x="1973" y="3557"/>
                  </a:lnTo>
                  <a:lnTo>
                    <a:pt x="2217" y="3508"/>
                  </a:lnTo>
                  <a:lnTo>
                    <a:pt x="2460" y="3435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1241;p50"/>
            <p:cNvSpPr/>
            <p:nvPr/>
          </p:nvSpPr>
          <p:spPr>
            <a:xfrm>
              <a:off x="5233525" y="5255225"/>
              <a:ext cx="89525" cy="89525"/>
            </a:xfrm>
            <a:custGeom>
              <a:avLst/>
              <a:gdLst/>
              <a:ahLst/>
              <a:cxnLst/>
              <a:rect l="l" t="t" r="r" b="b"/>
              <a:pathLst>
                <a:path w="3581" h="3581" fill="none" extrusionOk="0">
                  <a:moveTo>
                    <a:pt x="3215" y="707"/>
                  </a:moveTo>
                  <a:lnTo>
                    <a:pt x="3215" y="707"/>
                  </a:lnTo>
                  <a:lnTo>
                    <a:pt x="3093" y="585"/>
                  </a:lnTo>
                  <a:lnTo>
                    <a:pt x="2972" y="464"/>
                  </a:lnTo>
                  <a:lnTo>
                    <a:pt x="2850" y="342"/>
                  </a:lnTo>
                  <a:lnTo>
                    <a:pt x="2679" y="244"/>
                  </a:lnTo>
                  <a:lnTo>
                    <a:pt x="2679" y="244"/>
                  </a:lnTo>
                  <a:lnTo>
                    <a:pt x="2533" y="171"/>
                  </a:lnTo>
                  <a:lnTo>
                    <a:pt x="2363" y="98"/>
                  </a:lnTo>
                  <a:lnTo>
                    <a:pt x="2192" y="50"/>
                  </a:lnTo>
                  <a:lnTo>
                    <a:pt x="2022" y="25"/>
                  </a:lnTo>
                  <a:lnTo>
                    <a:pt x="1851" y="1"/>
                  </a:lnTo>
                  <a:lnTo>
                    <a:pt x="1681" y="25"/>
                  </a:lnTo>
                  <a:lnTo>
                    <a:pt x="1510" y="25"/>
                  </a:lnTo>
                  <a:lnTo>
                    <a:pt x="1340" y="74"/>
                  </a:lnTo>
                  <a:lnTo>
                    <a:pt x="1169" y="123"/>
                  </a:lnTo>
                  <a:lnTo>
                    <a:pt x="1023" y="196"/>
                  </a:lnTo>
                  <a:lnTo>
                    <a:pt x="877" y="269"/>
                  </a:lnTo>
                  <a:lnTo>
                    <a:pt x="731" y="366"/>
                  </a:lnTo>
                  <a:lnTo>
                    <a:pt x="585" y="488"/>
                  </a:lnTo>
                  <a:lnTo>
                    <a:pt x="463" y="610"/>
                  </a:lnTo>
                  <a:lnTo>
                    <a:pt x="341" y="731"/>
                  </a:lnTo>
                  <a:lnTo>
                    <a:pt x="244" y="902"/>
                  </a:lnTo>
                  <a:lnTo>
                    <a:pt x="244" y="902"/>
                  </a:lnTo>
                  <a:lnTo>
                    <a:pt x="171" y="1048"/>
                  </a:lnTo>
                  <a:lnTo>
                    <a:pt x="98" y="1219"/>
                  </a:lnTo>
                  <a:lnTo>
                    <a:pt x="49" y="1389"/>
                  </a:lnTo>
                  <a:lnTo>
                    <a:pt x="25" y="1560"/>
                  </a:lnTo>
                  <a:lnTo>
                    <a:pt x="0" y="1730"/>
                  </a:lnTo>
                  <a:lnTo>
                    <a:pt x="0" y="1900"/>
                  </a:lnTo>
                  <a:lnTo>
                    <a:pt x="25" y="2071"/>
                  </a:lnTo>
                  <a:lnTo>
                    <a:pt x="73" y="2241"/>
                  </a:lnTo>
                  <a:lnTo>
                    <a:pt x="122" y="2412"/>
                  </a:lnTo>
                  <a:lnTo>
                    <a:pt x="195" y="2558"/>
                  </a:lnTo>
                  <a:lnTo>
                    <a:pt x="268" y="2729"/>
                  </a:lnTo>
                  <a:lnTo>
                    <a:pt x="366" y="2850"/>
                  </a:lnTo>
                  <a:lnTo>
                    <a:pt x="463" y="2996"/>
                  </a:lnTo>
                  <a:lnTo>
                    <a:pt x="609" y="3118"/>
                  </a:lnTo>
                  <a:lnTo>
                    <a:pt x="731" y="3240"/>
                  </a:lnTo>
                  <a:lnTo>
                    <a:pt x="901" y="3337"/>
                  </a:lnTo>
                  <a:lnTo>
                    <a:pt x="901" y="3337"/>
                  </a:lnTo>
                  <a:lnTo>
                    <a:pt x="1048" y="3410"/>
                  </a:lnTo>
                  <a:lnTo>
                    <a:pt x="1218" y="3484"/>
                  </a:lnTo>
                  <a:lnTo>
                    <a:pt x="1389" y="3532"/>
                  </a:lnTo>
                  <a:lnTo>
                    <a:pt x="1559" y="3557"/>
                  </a:lnTo>
                  <a:lnTo>
                    <a:pt x="1730" y="3581"/>
                  </a:lnTo>
                  <a:lnTo>
                    <a:pt x="1900" y="3581"/>
                  </a:lnTo>
                  <a:lnTo>
                    <a:pt x="2071" y="3557"/>
                  </a:lnTo>
                  <a:lnTo>
                    <a:pt x="2241" y="3508"/>
                  </a:lnTo>
                  <a:lnTo>
                    <a:pt x="2411" y="3459"/>
                  </a:lnTo>
                  <a:lnTo>
                    <a:pt x="2558" y="3410"/>
                  </a:lnTo>
                  <a:lnTo>
                    <a:pt x="2704" y="3313"/>
                  </a:lnTo>
                  <a:lnTo>
                    <a:pt x="2850" y="3216"/>
                  </a:lnTo>
                  <a:lnTo>
                    <a:pt x="2996" y="3118"/>
                  </a:lnTo>
                  <a:lnTo>
                    <a:pt x="3118" y="2996"/>
                  </a:lnTo>
                  <a:lnTo>
                    <a:pt x="3240" y="2850"/>
                  </a:lnTo>
                  <a:lnTo>
                    <a:pt x="3337" y="2704"/>
                  </a:lnTo>
                  <a:lnTo>
                    <a:pt x="3337" y="2704"/>
                  </a:lnTo>
                  <a:lnTo>
                    <a:pt x="3459" y="2412"/>
                  </a:lnTo>
                  <a:lnTo>
                    <a:pt x="3532" y="2144"/>
                  </a:lnTo>
                  <a:lnTo>
                    <a:pt x="3581" y="1852"/>
                  </a:lnTo>
                  <a:lnTo>
                    <a:pt x="3556" y="156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1242;p50"/>
            <p:cNvSpPr/>
            <p:nvPr/>
          </p:nvSpPr>
          <p:spPr>
            <a:xfrm>
              <a:off x="5453325" y="5382475"/>
              <a:ext cx="88925" cy="88325"/>
            </a:xfrm>
            <a:custGeom>
              <a:avLst/>
              <a:gdLst/>
              <a:ahLst/>
              <a:cxnLst/>
              <a:rect l="l" t="t" r="r" b="b"/>
              <a:pathLst>
                <a:path w="3557" h="3533" fill="none" extrusionOk="0">
                  <a:moveTo>
                    <a:pt x="1389" y="1"/>
                  </a:moveTo>
                  <a:lnTo>
                    <a:pt x="1389" y="1"/>
                  </a:lnTo>
                  <a:lnTo>
                    <a:pt x="1194" y="50"/>
                  </a:lnTo>
                  <a:lnTo>
                    <a:pt x="999" y="147"/>
                  </a:lnTo>
                  <a:lnTo>
                    <a:pt x="804" y="245"/>
                  </a:lnTo>
                  <a:lnTo>
                    <a:pt x="634" y="366"/>
                  </a:lnTo>
                  <a:lnTo>
                    <a:pt x="634" y="366"/>
                  </a:lnTo>
                  <a:lnTo>
                    <a:pt x="488" y="488"/>
                  </a:lnTo>
                  <a:lnTo>
                    <a:pt x="390" y="634"/>
                  </a:lnTo>
                  <a:lnTo>
                    <a:pt x="268" y="780"/>
                  </a:lnTo>
                  <a:lnTo>
                    <a:pt x="195" y="926"/>
                  </a:lnTo>
                  <a:lnTo>
                    <a:pt x="122" y="1073"/>
                  </a:lnTo>
                  <a:lnTo>
                    <a:pt x="74" y="1243"/>
                  </a:lnTo>
                  <a:lnTo>
                    <a:pt x="25" y="1414"/>
                  </a:lnTo>
                  <a:lnTo>
                    <a:pt x="0" y="1584"/>
                  </a:lnTo>
                  <a:lnTo>
                    <a:pt x="0" y="1755"/>
                  </a:lnTo>
                  <a:lnTo>
                    <a:pt x="0" y="1925"/>
                  </a:lnTo>
                  <a:lnTo>
                    <a:pt x="25" y="2096"/>
                  </a:lnTo>
                  <a:lnTo>
                    <a:pt x="74" y="2266"/>
                  </a:lnTo>
                  <a:lnTo>
                    <a:pt x="122" y="2412"/>
                  </a:lnTo>
                  <a:lnTo>
                    <a:pt x="195" y="2583"/>
                  </a:lnTo>
                  <a:lnTo>
                    <a:pt x="293" y="2729"/>
                  </a:lnTo>
                  <a:lnTo>
                    <a:pt x="415" y="2875"/>
                  </a:lnTo>
                  <a:lnTo>
                    <a:pt x="415" y="2875"/>
                  </a:lnTo>
                  <a:lnTo>
                    <a:pt x="536" y="3021"/>
                  </a:lnTo>
                  <a:lnTo>
                    <a:pt x="658" y="3143"/>
                  </a:lnTo>
                  <a:lnTo>
                    <a:pt x="804" y="3240"/>
                  </a:lnTo>
                  <a:lnTo>
                    <a:pt x="950" y="3313"/>
                  </a:lnTo>
                  <a:lnTo>
                    <a:pt x="1121" y="3386"/>
                  </a:lnTo>
                  <a:lnTo>
                    <a:pt x="1267" y="3459"/>
                  </a:lnTo>
                  <a:lnTo>
                    <a:pt x="1437" y="3484"/>
                  </a:lnTo>
                  <a:lnTo>
                    <a:pt x="1608" y="3508"/>
                  </a:lnTo>
                  <a:lnTo>
                    <a:pt x="1778" y="3532"/>
                  </a:lnTo>
                  <a:lnTo>
                    <a:pt x="1949" y="3508"/>
                  </a:lnTo>
                  <a:lnTo>
                    <a:pt x="2119" y="3484"/>
                  </a:lnTo>
                  <a:lnTo>
                    <a:pt x="2290" y="3435"/>
                  </a:lnTo>
                  <a:lnTo>
                    <a:pt x="2460" y="3386"/>
                  </a:lnTo>
                  <a:lnTo>
                    <a:pt x="2606" y="3313"/>
                  </a:lnTo>
                  <a:lnTo>
                    <a:pt x="2777" y="3216"/>
                  </a:lnTo>
                  <a:lnTo>
                    <a:pt x="2923" y="3118"/>
                  </a:lnTo>
                  <a:lnTo>
                    <a:pt x="2923" y="3118"/>
                  </a:lnTo>
                  <a:lnTo>
                    <a:pt x="3045" y="2997"/>
                  </a:lnTo>
                  <a:lnTo>
                    <a:pt x="3167" y="2851"/>
                  </a:lnTo>
                  <a:lnTo>
                    <a:pt x="3264" y="2704"/>
                  </a:lnTo>
                  <a:lnTo>
                    <a:pt x="3361" y="2558"/>
                  </a:lnTo>
                  <a:lnTo>
                    <a:pt x="3435" y="2412"/>
                  </a:lnTo>
                  <a:lnTo>
                    <a:pt x="3483" y="2242"/>
                  </a:lnTo>
                  <a:lnTo>
                    <a:pt x="3532" y="2071"/>
                  </a:lnTo>
                  <a:lnTo>
                    <a:pt x="3556" y="1901"/>
                  </a:lnTo>
                  <a:lnTo>
                    <a:pt x="3556" y="1730"/>
                  </a:lnTo>
                  <a:lnTo>
                    <a:pt x="3556" y="1560"/>
                  </a:lnTo>
                  <a:lnTo>
                    <a:pt x="3532" y="1389"/>
                  </a:lnTo>
                  <a:lnTo>
                    <a:pt x="3483" y="1219"/>
                  </a:lnTo>
                  <a:lnTo>
                    <a:pt x="3410" y="1048"/>
                  </a:lnTo>
                  <a:lnTo>
                    <a:pt x="3337" y="902"/>
                  </a:lnTo>
                  <a:lnTo>
                    <a:pt x="3264" y="756"/>
                  </a:lnTo>
                  <a:lnTo>
                    <a:pt x="3142" y="610"/>
                  </a:lnTo>
                  <a:lnTo>
                    <a:pt x="3142" y="610"/>
                  </a:lnTo>
                  <a:lnTo>
                    <a:pt x="2972" y="415"/>
                  </a:lnTo>
                  <a:lnTo>
                    <a:pt x="2753" y="245"/>
                  </a:lnTo>
                  <a:lnTo>
                    <a:pt x="2533" y="123"/>
                  </a:lnTo>
                  <a:lnTo>
                    <a:pt x="2314" y="5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1243;p50"/>
            <p:cNvSpPr/>
            <p:nvPr/>
          </p:nvSpPr>
          <p:spPr>
            <a:xfrm>
              <a:off x="5682875" y="5188875"/>
              <a:ext cx="88925" cy="89525"/>
            </a:xfrm>
            <a:custGeom>
              <a:avLst/>
              <a:gdLst/>
              <a:ahLst/>
              <a:cxnLst/>
              <a:rect l="l" t="t" r="r" b="b"/>
              <a:pathLst>
                <a:path w="3557" h="3581" fill="none" extrusionOk="0">
                  <a:moveTo>
                    <a:pt x="0" y="2022"/>
                  </a:moveTo>
                  <a:lnTo>
                    <a:pt x="0" y="2022"/>
                  </a:lnTo>
                  <a:lnTo>
                    <a:pt x="25" y="2216"/>
                  </a:lnTo>
                  <a:lnTo>
                    <a:pt x="98" y="2411"/>
                  </a:lnTo>
                  <a:lnTo>
                    <a:pt x="98" y="2411"/>
                  </a:lnTo>
                  <a:lnTo>
                    <a:pt x="171" y="2557"/>
                  </a:lnTo>
                  <a:lnTo>
                    <a:pt x="244" y="2728"/>
                  </a:lnTo>
                  <a:lnTo>
                    <a:pt x="341" y="2874"/>
                  </a:lnTo>
                  <a:lnTo>
                    <a:pt x="463" y="2996"/>
                  </a:lnTo>
                  <a:lnTo>
                    <a:pt x="585" y="3118"/>
                  </a:lnTo>
                  <a:lnTo>
                    <a:pt x="707" y="3239"/>
                  </a:lnTo>
                  <a:lnTo>
                    <a:pt x="853" y="3337"/>
                  </a:lnTo>
                  <a:lnTo>
                    <a:pt x="999" y="3410"/>
                  </a:lnTo>
                  <a:lnTo>
                    <a:pt x="1169" y="3483"/>
                  </a:lnTo>
                  <a:lnTo>
                    <a:pt x="1340" y="3532"/>
                  </a:lnTo>
                  <a:lnTo>
                    <a:pt x="1510" y="3556"/>
                  </a:lnTo>
                  <a:lnTo>
                    <a:pt x="1681" y="3580"/>
                  </a:lnTo>
                  <a:lnTo>
                    <a:pt x="1851" y="3580"/>
                  </a:lnTo>
                  <a:lnTo>
                    <a:pt x="2022" y="3556"/>
                  </a:lnTo>
                  <a:lnTo>
                    <a:pt x="2192" y="3532"/>
                  </a:lnTo>
                  <a:lnTo>
                    <a:pt x="2363" y="3459"/>
                  </a:lnTo>
                  <a:lnTo>
                    <a:pt x="2363" y="3459"/>
                  </a:lnTo>
                  <a:lnTo>
                    <a:pt x="2533" y="3410"/>
                  </a:lnTo>
                  <a:lnTo>
                    <a:pt x="2704" y="3312"/>
                  </a:lnTo>
                  <a:lnTo>
                    <a:pt x="2850" y="3215"/>
                  </a:lnTo>
                  <a:lnTo>
                    <a:pt x="2972" y="3093"/>
                  </a:lnTo>
                  <a:lnTo>
                    <a:pt x="3093" y="2971"/>
                  </a:lnTo>
                  <a:lnTo>
                    <a:pt x="3215" y="2850"/>
                  </a:lnTo>
                  <a:lnTo>
                    <a:pt x="3288" y="2704"/>
                  </a:lnTo>
                  <a:lnTo>
                    <a:pt x="3386" y="2557"/>
                  </a:lnTo>
                  <a:lnTo>
                    <a:pt x="3434" y="2387"/>
                  </a:lnTo>
                  <a:lnTo>
                    <a:pt x="3483" y="2216"/>
                  </a:lnTo>
                  <a:lnTo>
                    <a:pt x="3532" y="2070"/>
                  </a:lnTo>
                  <a:lnTo>
                    <a:pt x="3556" y="1875"/>
                  </a:lnTo>
                  <a:lnTo>
                    <a:pt x="3556" y="1705"/>
                  </a:lnTo>
                  <a:lnTo>
                    <a:pt x="3532" y="1534"/>
                  </a:lnTo>
                  <a:lnTo>
                    <a:pt x="3507" y="1364"/>
                  </a:lnTo>
                  <a:lnTo>
                    <a:pt x="3434" y="1194"/>
                  </a:lnTo>
                  <a:lnTo>
                    <a:pt x="3434" y="1194"/>
                  </a:lnTo>
                  <a:lnTo>
                    <a:pt x="3361" y="1023"/>
                  </a:lnTo>
                  <a:lnTo>
                    <a:pt x="3288" y="853"/>
                  </a:lnTo>
                  <a:lnTo>
                    <a:pt x="3191" y="706"/>
                  </a:lnTo>
                  <a:lnTo>
                    <a:pt x="3069" y="585"/>
                  </a:lnTo>
                  <a:lnTo>
                    <a:pt x="2947" y="463"/>
                  </a:lnTo>
                  <a:lnTo>
                    <a:pt x="2825" y="341"/>
                  </a:lnTo>
                  <a:lnTo>
                    <a:pt x="2679" y="268"/>
                  </a:lnTo>
                  <a:lnTo>
                    <a:pt x="2533" y="171"/>
                  </a:lnTo>
                  <a:lnTo>
                    <a:pt x="2363" y="122"/>
                  </a:lnTo>
                  <a:lnTo>
                    <a:pt x="2192" y="73"/>
                  </a:lnTo>
                  <a:lnTo>
                    <a:pt x="2022" y="24"/>
                  </a:lnTo>
                  <a:lnTo>
                    <a:pt x="1851" y="24"/>
                  </a:lnTo>
                  <a:lnTo>
                    <a:pt x="1681" y="0"/>
                  </a:lnTo>
                  <a:lnTo>
                    <a:pt x="1510" y="24"/>
                  </a:lnTo>
                  <a:lnTo>
                    <a:pt x="1340" y="73"/>
                  </a:lnTo>
                  <a:lnTo>
                    <a:pt x="1169" y="122"/>
                  </a:lnTo>
                  <a:lnTo>
                    <a:pt x="1169" y="122"/>
                  </a:lnTo>
                  <a:lnTo>
                    <a:pt x="974" y="195"/>
                  </a:lnTo>
                  <a:lnTo>
                    <a:pt x="804" y="292"/>
                  </a:lnTo>
                  <a:lnTo>
                    <a:pt x="658" y="390"/>
                  </a:lnTo>
                  <a:lnTo>
                    <a:pt x="512" y="512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0"/>
                  </a:lnTo>
                  <a:lnTo>
                    <a:pt x="122" y="1120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1244;p50"/>
            <p:cNvSpPr/>
            <p:nvPr/>
          </p:nvSpPr>
          <p:spPr>
            <a:xfrm>
              <a:off x="5411925" y="5110925"/>
              <a:ext cx="188775" cy="189400"/>
            </a:xfrm>
            <a:custGeom>
              <a:avLst/>
              <a:gdLst/>
              <a:ahLst/>
              <a:cxnLst/>
              <a:rect l="l" t="t" r="r" b="b"/>
              <a:pathLst>
                <a:path w="7551" h="7576" fill="none" extrusionOk="0">
                  <a:moveTo>
                    <a:pt x="0" y="3776"/>
                  </a:moveTo>
                  <a:lnTo>
                    <a:pt x="0" y="3776"/>
                  </a:lnTo>
                  <a:lnTo>
                    <a:pt x="25" y="3410"/>
                  </a:lnTo>
                  <a:lnTo>
                    <a:pt x="73" y="3021"/>
                  </a:lnTo>
                  <a:lnTo>
                    <a:pt x="171" y="2655"/>
                  </a:lnTo>
                  <a:lnTo>
                    <a:pt x="293" y="2314"/>
                  </a:lnTo>
                  <a:lnTo>
                    <a:pt x="463" y="1973"/>
                  </a:lnTo>
                  <a:lnTo>
                    <a:pt x="658" y="1681"/>
                  </a:lnTo>
                  <a:lnTo>
                    <a:pt x="877" y="1389"/>
                  </a:lnTo>
                  <a:lnTo>
                    <a:pt x="1121" y="1121"/>
                  </a:lnTo>
                  <a:lnTo>
                    <a:pt x="1389" y="877"/>
                  </a:lnTo>
                  <a:lnTo>
                    <a:pt x="1656" y="658"/>
                  </a:lnTo>
                  <a:lnTo>
                    <a:pt x="1973" y="463"/>
                  </a:lnTo>
                  <a:lnTo>
                    <a:pt x="2314" y="293"/>
                  </a:lnTo>
                  <a:lnTo>
                    <a:pt x="2655" y="171"/>
                  </a:lnTo>
                  <a:lnTo>
                    <a:pt x="3020" y="74"/>
                  </a:lnTo>
                  <a:lnTo>
                    <a:pt x="3386" y="25"/>
                  </a:lnTo>
                  <a:lnTo>
                    <a:pt x="3775" y="1"/>
                  </a:lnTo>
                  <a:lnTo>
                    <a:pt x="3775" y="1"/>
                  </a:lnTo>
                  <a:lnTo>
                    <a:pt x="4165" y="25"/>
                  </a:lnTo>
                  <a:lnTo>
                    <a:pt x="4555" y="74"/>
                  </a:lnTo>
                  <a:lnTo>
                    <a:pt x="4896" y="171"/>
                  </a:lnTo>
                  <a:lnTo>
                    <a:pt x="5261" y="293"/>
                  </a:lnTo>
                  <a:lnTo>
                    <a:pt x="5578" y="463"/>
                  </a:lnTo>
                  <a:lnTo>
                    <a:pt x="5894" y="658"/>
                  </a:lnTo>
                  <a:lnTo>
                    <a:pt x="6186" y="877"/>
                  </a:lnTo>
                  <a:lnTo>
                    <a:pt x="6454" y="1121"/>
                  </a:lnTo>
                  <a:lnTo>
                    <a:pt x="6698" y="1389"/>
                  </a:lnTo>
                  <a:lnTo>
                    <a:pt x="6917" y="1681"/>
                  </a:lnTo>
                  <a:lnTo>
                    <a:pt x="7112" y="1973"/>
                  </a:lnTo>
                  <a:lnTo>
                    <a:pt x="7258" y="2314"/>
                  </a:lnTo>
                  <a:lnTo>
                    <a:pt x="7404" y="2655"/>
                  </a:lnTo>
                  <a:lnTo>
                    <a:pt x="7477" y="3021"/>
                  </a:lnTo>
                  <a:lnTo>
                    <a:pt x="7550" y="3410"/>
                  </a:lnTo>
                  <a:lnTo>
                    <a:pt x="7550" y="3776"/>
                  </a:lnTo>
                  <a:lnTo>
                    <a:pt x="7550" y="3776"/>
                  </a:lnTo>
                  <a:lnTo>
                    <a:pt x="7550" y="4165"/>
                  </a:lnTo>
                  <a:lnTo>
                    <a:pt x="7477" y="4555"/>
                  </a:lnTo>
                  <a:lnTo>
                    <a:pt x="7404" y="4920"/>
                  </a:lnTo>
                  <a:lnTo>
                    <a:pt x="7258" y="5261"/>
                  </a:lnTo>
                  <a:lnTo>
                    <a:pt x="7112" y="5578"/>
                  </a:lnTo>
                  <a:lnTo>
                    <a:pt x="6917" y="5895"/>
                  </a:lnTo>
                  <a:lnTo>
                    <a:pt x="6698" y="6187"/>
                  </a:lnTo>
                  <a:lnTo>
                    <a:pt x="6454" y="6455"/>
                  </a:lnTo>
                  <a:lnTo>
                    <a:pt x="6186" y="6698"/>
                  </a:lnTo>
                  <a:lnTo>
                    <a:pt x="5894" y="6917"/>
                  </a:lnTo>
                  <a:lnTo>
                    <a:pt x="5578" y="7112"/>
                  </a:lnTo>
                  <a:lnTo>
                    <a:pt x="5261" y="7258"/>
                  </a:lnTo>
                  <a:lnTo>
                    <a:pt x="4896" y="7405"/>
                  </a:lnTo>
                  <a:lnTo>
                    <a:pt x="4555" y="7478"/>
                  </a:lnTo>
                  <a:lnTo>
                    <a:pt x="4165" y="7551"/>
                  </a:lnTo>
                  <a:lnTo>
                    <a:pt x="3775" y="7575"/>
                  </a:lnTo>
                  <a:lnTo>
                    <a:pt x="3775" y="7575"/>
                  </a:lnTo>
                  <a:lnTo>
                    <a:pt x="3386" y="7551"/>
                  </a:lnTo>
                  <a:lnTo>
                    <a:pt x="3020" y="7478"/>
                  </a:lnTo>
                  <a:lnTo>
                    <a:pt x="2655" y="7405"/>
                  </a:lnTo>
                  <a:lnTo>
                    <a:pt x="2314" y="7258"/>
                  </a:lnTo>
                  <a:lnTo>
                    <a:pt x="1973" y="7112"/>
                  </a:lnTo>
                  <a:lnTo>
                    <a:pt x="1656" y="6917"/>
                  </a:lnTo>
                  <a:lnTo>
                    <a:pt x="1389" y="6698"/>
                  </a:lnTo>
                  <a:lnTo>
                    <a:pt x="1121" y="6455"/>
                  </a:lnTo>
                  <a:lnTo>
                    <a:pt x="877" y="6187"/>
                  </a:lnTo>
                  <a:lnTo>
                    <a:pt x="658" y="5895"/>
                  </a:lnTo>
                  <a:lnTo>
                    <a:pt x="463" y="5578"/>
                  </a:lnTo>
                  <a:lnTo>
                    <a:pt x="293" y="5261"/>
                  </a:lnTo>
                  <a:lnTo>
                    <a:pt x="171" y="4920"/>
                  </a:lnTo>
                  <a:lnTo>
                    <a:pt x="73" y="4555"/>
                  </a:lnTo>
                  <a:lnTo>
                    <a:pt x="25" y="4165"/>
                  </a:lnTo>
                  <a:lnTo>
                    <a:pt x="0" y="3776"/>
                  </a:lnTo>
                  <a:lnTo>
                    <a:pt x="0" y="3776"/>
                  </a:lnTo>
                  <a:close/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1245;p50"/>
            <p:cNvSpPr/>
            <p:nvPr/>
          </p:nvSpPr>
          <p:spPr>
            <a:xfrm>
              <a:off x="5367475" y="5025075"/>
              <a:ext cx="81600" cy="105975"/>
            </a:xfrm>
            <a:custGeom>
              <a:avLst/>
              <a:gdLst/>
              <a:ahLst/>
              <a:cxnLst/>
              <a:rect l="l" t="t" r="r" b="b"/>
              <a:pathLst>
                <a:path w="3264" h="4239" fill="none" extrusionOk="0">
                  <a:moveTo>
                    <a:pt x="0" y="1"/>
                  </a:moveTo>
                  <a:lnTo>
                    <a:pt x="3264" y="4238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1246;p50"/>
            <p:cNvSpPr/>
            <p:nvPr/>
          </p:nvSpPr>
          <p:spPr>
            <a:xfrm>
              <a:off x="5567800" y="4999500"/>
              <a:ext cx="115100" cy="133975"/>
            </a:xfrm>
            <a:custGeom>
              <a:avLst/>
              <a:gdLst/>
              <a:ahLst/>
              <a:cxnLst/>
              <a:rect l="l" t="t" r="r" b="b"/>
              <a:pathLst>
                <a:path w="4604" h="5359" fill="none" extrusionOk="0">
                  <a:moveTo>
                    <a:pt x="0" y="5359"/>
                  </a:moveTo>
                  <a:lnTo>
                    <a:pt x="4603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1247;p50"/>
            <p:cNvSpPr/>
            <p:nvPr/>
          </p:nvSpPr>
          <p:spPr>
            <a:xfrm>
              <a:off x="5600075" y="5217475"/>
              <a:ext cx="127275" cy="16475"/>
            </a:xfrm>
            <a:custGeom>
              <a:avLst/>
              <a:gdLst/>
              <a:ahLst/>
              <a:cxnLst/>
              <a:rect l="l" t="t" r="r" b="b"/>
              <a:pathLst>
                <a:path w="5091" h="659" fill="none" extrusionOk="0">
                  <a:moveTo>
                    <a:pt x="5090" y="658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1248;p50"/>
            <p:cNvSpPr/>
            <p:nvPr/>
          </p:nvSpPr>
          <p:spPr>
            <a:xfrm>
              <a:off x="5497775" y="5299675"/>
              <a:ext cx="4900" cy="126675"/>
            </a:xfrm>
            <a:custGeom>
              <a:avLst/>
              <a:gdLst/>
              <a:ahLst/>
              <a:cxnLst/>
              <a:rect l="l" t="t" r="r" b="b"/>
              <a:pathLst>
                <a:path w="196" h="5067" fill="none" extrusionOk="0">
                  <a:moveTo>
                    <a:pt x="0" y="5067"/>
                  </a:moveTo>
                  <a:lnTo>
                    <a:pt x="195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249;p50"/>
            <p:cNvSpPr/>
            <p:nvPr/>
          </p:nvSpPr>
          <p:spPr>
            <a:xfrm>
              <a:off x="5277975" y="5241825"/>
              <a:ext cx="141275" cy="58500"/>
            </a:xfrm>
            <a:custGeom>
              <a:avLst/>
              <a:gdLst/>
              <a:ahLst/>
              <a:cxnLst/>
              <a:rect l="l" t="t" r="r" b="b"/>
              <a:pathLst>
                <a:path w="5651" h="2340" fill="none" extrusionOk="0">
                  <a:moveTo>
                    <a:pt x="0" y="2339"/>
                  </a:moveTo>
                  <a:lnTo>
                    <a:pt x="5651" y="1"/>
                  </a:lnTo>
                </a:path>
              </a:pathLst>
            </a:custGeom>
            <a:noFill/>
            <a:ln w="9525" cap="rnd" cmpd="sng">
              <a:solidFill>
                <a:srgbClr val="7198A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83810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8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267494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Термін «візуалізація» походить від латинського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visualis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 – той, що сприймається візуально, наочний.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707654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>
                <a:latin typeface="Cambria" pitchFamily="18" charset="0"/>
                <a:ea typeface="Muli"/>
                <a:cs typeface="Muli"/>
              </a:rPr>
              <a:t>Візуальну інформацію мозок сприймає в 60 разів швидше, ніж текстову. Тому зображення – кращий друг педагогів і всіх, хто хоче представити важливі дані максимально наочно і зрозуміло.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907704" y="3507854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>
                <a:latin typeface="Cambria" pitchFamily="18" charset="0"/>
                <a:ea typeface="Muli"/>
                <a:cs typeface="Muli"/>
              </a:rPr>
              <a:t>У візуалізації є мета. Саме точна мета допомагає відібрати найнеобхідніше наповнення презентації і виключити зайве, а отже – зробити її цільною, читабельною і функціональною. </a:t>
            </a:r>
          </a:p>
        </p:txBody>
      </p:sp>
    </p:spTree>
    <p:extLst>
      <p:ext uri="{BB962C8B-B14F-4D97-AF65-F5344CB8AC3E}">
        <p14:creationId xmlns:p14="http://schemas.microsoft.com/office/powerpoint/2010/main" val="50783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28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059582"/>
            <a:ext cx="60486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 smtClean="0">
                <a:latin typeface="Cambria" pitchFamily="18" charset="0"/>
                <a:ea typeface="Muli"/>
                <a:cs typeface="Muli"/>
              </a:rPr>
              <a:t>Те 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ж стосується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інфографіки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, інтелект-карти,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відеоскрайбінга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, коміксів та інших способів цифрової візуалізації: чітка мета – відповідь на запитання «навіщо потрібен цей продукт на уроці?»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195736" y="3795886"/>
            <a:ext cx="56886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Головні принципи візуалізації укладаються в три слова: простота, ясність, гармонійність.</a:t>
            </a:r>
          </a:p>
        </p:txBody>
      </p:sp>
    </p:spTree>
    <p:extLst>
      <p:ext uri="{BB962C8B-B14F-4D97-AF65-F5344CB8AC3E}">
        <p14:creationId xmlns:p14="http://schemas.microsoft.com/office/powerpoint/2010/main" val="2038012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24"/>
          <p:cNvSpPr txBox="1">
            <a:spLocks noGrp="1"/>
          </p:cNvSpPr>
          <p:nvPr>
            <p:ph type="title"/>
          </p:nvPr>
        </p:nvSpPr>
        <p:spPr>
          <a:xfrm>
            <a:off x="3923928" y="1203598"/>
            <a:ext cx="3024336" cy="145590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№ </a:t>
            </a: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4. </a:t>
            </a: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Мікронавчання</a:t>
            </a:r>
          </a:p>
        </p:txBody>
      </p:sp>
      <p:pic>
        <p:nvPicPr>
          <p:cNvPr id="372" name="Google Shape;372;p24" descr="Death_to_stock_communicate_hands_8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3633625" cy="3633625"/>
          </a:xfrm>
          <a:prstGeom prst="rect">
            <a:avLst/>
          </a:prstGeom>
          <a:noFill/>
          <a:ln>
            <a:noFill/>
          </a:ln>
        </p:spPr>
      </p:pic>
      <p:sp>
        <p:nvSpPr>
          <p:cNvPr id="373" name="Google Shape;373;p24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4524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26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579005" y="555526"/>
            <a:ext cx="60486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Основна ідея – знання потрібно подавати дозовано, невеликими порціями.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79005" y="2090640"/>
            <a:ext cx="56166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>
                <a:latin typeface="Cambria" pitchFamily="18" charset="0"/>
                <a:ea typeface="Muli"/>
                <a:cs typeface="Muli"/>
                <a:sym typeface="Arvo"/>
              </a:rPr>
              <a:t>Учні (і навіть дорослі люди) швидше засвоюють новий матеріал, якщо він розбитий на невеликі блоки протяжністю 3-5 хвилин</a:t>
            </a:r>
            <a:r>
              <a:rPr lang="uk-UA" sz="1800" dirty="0" smtClean="0">
                <a:latin typeface="Cambria" pitchFamily="18" charset="0"/>
                <a:ea typeface="Muli"/>
                <a:cs typeface="Muli"/>
                <a:sym typeface="Arvo"/>
              </a:rPr>
              <a:t>.</a:t>
            </a:r>
            <a:endParaRPr lang="uk-UA" sz="1800" dirty="0">
              <a:latin typeface="Cambria" pitchFamily="18" charset="0"/>
              <a:ea typeface="Muli"/>
              <a:cs typeface="Muli"/>
              <a:sym typeface="Arvo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66034" y="4227934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vo"/>
              </a:rPr>
              <a:t>Навчання за маленьким крокам нагадує відому метафору: «Слона треба їсти по частинах».</a:t>
            </a:r>
          </a:p>
        </p:txBody>
      </p:sp>
    </p:spTree>
    <p:extLst>
      <p:ext uri="{BB962C8B-B14F-4D97-AF65-F5344CB8AC3E}">
        <p14:creationId xmlns:p14="http://schemas.microsoft.com/office/powerpoint/2010/main" val="362414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31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2175396"/>
            <a:ext cx="5814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 smtClean="0">
                <a:latin typeface="Cambria" pitchFamily="18" charset="0"/>
                <a:ea typeface="Muli"/>
                <a:cs typeface="Muli"/>
              </a:rPr>
              <a:t>Крім 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того,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мікронавчання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 дає вчителю свободу вибору, а також можливості для індивідуалізації методів та інтерактивних технік</a:t>
            </a:r>
            <a:r>
              <a:rPr lang="uk-UA" sz="1800" dirty="0" smtClean="0">
                <a:latin typeface="Cambria" pitchFamily="18" charset="0"/>
                <a:ea typeface="Muli"/>
                <a:cs typeface="Muli"/>
              </a:rPr>
              <a:t>.</a:t>
            </a:r>
            <a:endParaRPr lang="uk-UA" sz="1800" dirty="0">
              <a:latin typeface="Cambria" pitchFamily="18" charset="0"/>
              <a:ea typeface="Muli"/>
              <a:cs typeface="Mul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2392" y="843558"/>
            <a:ext cx="65527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>
                <a:latin typeface="Cambria" pitchFamily="18" charset="0"/>
                <a:ea typeface="Muli"/>
                <a:cs typeface="Muli"/>
              </a:rPr>
              <a:t>Мікронавчання нерозривно пов’язане з сучасними інформаційними технологіями. У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Всемережжі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 існують тисячі різних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онлайн-курсів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 у форматі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відеоуроків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 по 4-8 хвилин</a:t>
            </a:r>
            <a:r>
              <a:rPr lang="uk-UA" sz="1800" dirty="0" smtClean="0">
                <a:latin typeface="Cambria" pitchFamily="18" charset="0"/>
                <a:ea typeface="Muli"/>
                <a:cs typeface="Muli"/>
              </a:rPr>
              <a:t>.</a:t>
            </a:r>
            <a:endParaRPr lang="uk-UA" sz="1800" dirty="0">
              <a:latin typeface="Cambria" pitchFamily="18" charset="0"/>
              <a:ea typeface="Muli"/>
              <a:cs typeface="Mul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91680" y="3579862"/>
            <a:ext cx="52565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 smtClean="0">
                <a:latin typeface="Cambria" pitchFamily="18" charset="0"/>
                <a:ea typeface="Muli"/>
                <a:cs typeface="Muli"/>
              </a:rPr>
              <a:t>Це 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можуть бути короткі вікторини, відео, міні ігри,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інфографіка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 та анімація, тому що це завжди допомагає без проблем запам’ятати будь-яку інформацію.</a:t>
            </a:r>
          </a:p>
        </p:txBody>
      </p:sp>
    </p:spTree>
    <p:extLst>
      <p:ext uri="{BB962C8B-B14F-4D97-AF65-F5344CB8AC3E}">
        <p14:creationId xmlns:p14="http://schemas.microsoft.com/office/powerpoint/2010/main" val="227324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18"/>
          <p:cNvSpPr txBox="1">
            <a:spLocks noGrp="1"/>
          </p:cNvSpPr>
          <p:nvPr>
            <p:ph type="ctrTitle"/>
          </p:nvPr>
        </p:nvSpPr>
        <p:spPr>
          <a:xfrm>
            <a:off x="2014574" y="1583350"/>
            <a:ext cx="5149713" cy="127643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№ </a:t>
            </a: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5. </a:t>
            </a: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Гейміфікація навчання</a:t>
            </a:r>
            <a:endParaRPr sz="2800" b="1" dirty="0">
              <a:solidFill>
                <a:schemeClr val="tx2">
                  <a:lumMod val="25000"/>
                </a:schemeClr>
              </a:solidFill>
              <a:latin typeface="Cambria" pitchFamily="18" charset="0"/>
              <a:ea typeface="Muli"/>
              <a:cs typeface="Mul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0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16</a:t>
            </a:fld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611560" y="1275606"/>
            <a:ext cx="6120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9700" algn="just">
              <a:spcBef>
                <a:spcPts val="600"/>
              </a:spcBef>
              <a:buClr>
                <a:schemeClr val="accent5"/>
              </a:buClr>
              <a:buSzPts val="1400"/>
            </a:pPr>
            <a:r>
              <a:rPr lang="uk-UA" sz="2000" b="1" i="1" dirty="0">
                <a:latin typeface="Cambria" pitchFamily="18" charset="0"/>
                <a:ea typeface="Muli"/>
                <a:cs typeface="Muli"/>
                <a:sym typeface="Muli"/>
              </a:rPr>
              <a:t>У широкому сенсі  гейміфікація</a:t>
            </a:r>
            <a:r>
              <a:rPr lang="uk-UA" sz="2000" dirty="0">
                <a:latin typeface="Cambria" pitchFamily="18" charset="0"/>
                <a:ea typeface="Muli"/>
                <a:cs typeface="Muli"/>
                <a:sym typeface="Muli"/>
              </a:rPr>
              <a:t> – це процес і результат застосування підходів, елементів і технік, характерних для ігор, у неігрових процесах з метою підвищення мотивації учнів, їх залучення до навчання, розв’язування різних освітніх завдань.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63688" y="3723878"/>
            <a:ext cx="59046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9700" algn="just">
              <a:spcBef>
                <a:spcPts val="600"/>
              </a:spcBef>
              <a:buClr>
                <a:schemeClr val="accent5"/>
              </a:buClr>
              <a:buSzPts val="1400"/>
            </a:pP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Muli"/>
              </a:rPr>
              <a:t>«Гейм» (гра) виступає за такого підходу як основа навчальної діяльності.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2"/>
          <p:cNvSpPr txBox="1">
            <a:spLocks noGrp="1"/>
          </p:cNvSpPr>
          <p:nvPr>
            <p:ph type="body" idx="1"/>
          </p:nvPr>
        </p:nvSpPr>
        <p:spPr>
          <a:xfrm>
            <a:off x="323528" y="483518"/>
            <a:ext cx="6336704" cy="345638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>
              <a:buNone/>
            </a:pPr>
            <a:r>
              <a:rPr lang="uk-UA" sz="2000" dirty="0">
                <a:solidFill>
                  <a:srgbClr val="000000"/>
                </a:solidFill>
                <a:latin typeface="Cambria" pitchFamily="18" charset="0"/>
                <a:sym typeface="Arial"/>
              </a:rPr>
              <a:t>Що привносить у навчання </a:t>
            </a:r>
            <a:r>
              <a:rPr lang="uk-UA" sz="2000" dirty="0" err="1">
                <a:solidFill>
                  <a:srgbClr val="000000"/>
                </a:solidFill>
                <a:latin typeface="Cambria" pitchFamily="18" charset="0"/>
                <a:sym typeface="Arial"/>
              </a:rPr>
              <a:t>гейміфікація</a:t>
            </a:r>
            <a:r>
              <a:rPr lang="uk-UA" sz="2000" dirty="0">
                <a:solidFill>
                  <a:srgbClr val="000000"/>
                </a:solidFill>
                <a:latin typeface="Cambria" pitchFamily="18" charset="0"/>
                <a:sym typeface="Arial"/>
              </a:rPr>
              <a:t>:</a:t>
            </a:r>
          </a:p>
          <a:p>
            <a:pPr>
              <a:buFont typeface="Wingdings" pitchFamily="2" charset="2"/>
              <a:buChar char="ü"/>
            </a:pPr>
            <a:r>
              <a:rPr lang="uk-UA" sz="2000" dirty="0" err="1" smtClean="0">
                <a:solidFill>
                  <a:srgbClr val="000000"/>
                </a:solidFill>
                <a:latin typeface="Cambria" pitchFamily="18" charset="0"/>
                <a:sym typeface="Arial"/>
              </a:rPr>
              <a:t>Геймплей</a:t>
            </a:r>
            <a:r>
              <a:rPr lang="uk-UA" sz="2000" dirty="0" smtClean="0">
                <a:solidFill>
                  <a:srgbClr val="000000"/>
                </a:solidFill>
                <a:latin typeface="Cambria" pitchFamily="18" charset="0"/>
                <a:sym typeface="Arial"/>
              </a:rPr>
              <a:t> </a:t>
            </a:r>
            <a:r>
              <a:rPr lang="uk-UA" sz="2000" dirty="0">
                <a:solidFill>
                  <a:srgbClr val="000000"/>
                </a:solidFill>
                <a:latin typeface="Cambria" pitchFamily="18" charset="0"/>
                <a:sym typeface="Arial"/>
              </a:rPr>
              <a:t>має пізнавальну користь, оскільки, як виявляється, ігри покращують увагу, здатність концентруватися і час реакції;</a:t>
            </a:r>
          </a:p>
          <a:p>
            <a:pPr>
              <a:buFont typeface="Wingdings" pitchFamily="2" charset="2"/>
              <a:buChar char="ü"/>
            </a:pPr>
            <a:r>
              <a:rPr lang="uk-UA" sz="2000" dirty="0" smtClean="0">
                <a:solidFill>
                  <a:srgbClr val="000000"/>
                </a:solidFill>
                <a:latin typeface="Cambria" pitchFamily="18" charset="0"/>
                <a:sym typeface="Arial"/>
              </a:rPr>
              <a:t>Ігри </a:t>
            </a:r>
            <a:r>
              <a:rPr lang="uk-UA" sz="2000" dirty="0">
                <a:solidFill>
                  <a:srgbClr val="000000"/>
                </a:solidFill>
                <a:latin typeface="Cambria" pitchFamily="18" charset="0"/>
                <a:sym typeface="Arial"/>
              </a:rPr>
              <a:t>позитивно впливають на мотивацію, тому що розвиток за допомогою ігор приводить до поступового навчання і нарощування досягнень;</a:t>
            </a:r>
          </a:p>
          <a:p>
            <a:pPr>
              <a:buFont typeface="Wingdings" pitchFamily="2" charset="2"/>
              <a:buChar char="ü"/>
            </a:pPr>
            <a:r>
              <a:rPr lang="uk-UA" sz="2000" dirty="0" smtClean="0">
                <a:solidFill>
                  <a:srgbClr val="000000"/>
                </a:solidFill>
                <a:latin typeface="Cambria" pitchFamily="18" charset="0"/>
                <a:sym typeface="Arial"/>
              </a:rPr>
              <a:t>Ігри </a:t>
            </a:r>
            <a:r>
              <a:rPr lang="uk-UA" sz="2000" dirty="0">
                <a:solidFill>
                  <a:srgbClr val="000000"/>
                </a:solidFill>
                <a:latin typeface="Cambria" pitchFamily="18" charset="0"/>
                <a:sym typeface="Arial"/>
              </a:rPr>
              <a:t>мають емоційну користь – вони підвищують настрій і укріплюють позитивний емоційний стан.</a:t>
            </a:r>
          </a:p>
          <a:p>
            <a:pPr marL="139700" indent="0">
              <a:buNone/>
            </a:pPr>
            <a:r>
              <a:rPr lang="uk-UA" sz="2000" dirty="0">
                <a:solidFill>
                  <a:schemeClr val="accent5">
                    <a:lumMod val="25000"/>
                  </a:schemeClr>
                </a:solidFill>
                <a:latin typeface="Cambria" pitchFamily="18" charset="0"/>
                <a:sym typeface="Arial"/>
              </a:rPr>
              <a:t> </a:t>
            </a:r>
          </a:p>
        </p:txBody>
      </p:sp>
      <p:sp>
        <p:nvSpPr>
          <p:cNvPr id="356" name="Google Shape;356;p22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17</a:t>
            </a:fld>
            <a:endParaRPr/>
          </a:p>
        </p:txBody>
      </p:sp>
      <p:sp>
        <p:nvSpPr>
          <p:cNvPr id="4" name="Прямоугольник 3"/>
          <p:cNvSpPr/>
          <p:nvPr/>
        </p:nvSpPr>
        <p:spPr>
          <a:xfrm>
            <a:off x="1259632" y="4011910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 smtClean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Muli"/>
              </a:rPr>
              <a:t>«Вчися граючи!» – оптимістичне гасло гейміфікації у навчанні</a:t>
            </a:r>
            <a:r>
              <a:rPr lang="ru-RU" sz="1800" b="1" i="1" dirty="0" smtClean="0">
                <a:solidFill>
                  <a:srgbClr val="002060"/>
                </a:solidFill>
              </a:rPr>
              <a:t>.</a:t>
            </a:r>
            <a:endParaRPr lang="ru-RU" sz="18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11;p19"/>
          <p:cNvSpPr txBox="1">
            <a:spLocks/>
          </p:cNvSpPr>
          <p:nvPr/>
        </p:nvSpPr>
        <p:spPr>
          <a:xfrm>
            <a:off x="2195736" y="1635646"/>
            <a:ext cx="4896544" cy="1346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Тренд </a:t>
            </a: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№ </a:t>
            </a: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6. </a:t>
            </a:r>
            <a:r>
              <a:rPr lang="uk-UA" sz="2800" b="1" dirty="0" err="1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Імерсивне</a:t>
            </a: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 навчання</a:t>
            </a:r>
          </a:p>
        </p:txBody>
      </p:sp>
    </p:spTree>
    <p:extLst>
      <p:ext uri="{BB962C8B-B14F-4D97-AF65-F5344CB8AC3E}">
        <p14:creationId xmlns:p14="http://schemas.microsoft.com/office/powerpoint/2010/main" val="4262527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0"/>
          <p:cNvSpPr txBox="1">
            <a:spLocks noGrp="1"/>
          </p:cNvSpPr>
          <p:nvPr>
            <p:ph type="title"/>
          </p:nvPr>
        </p:nvSpPr>
        <p:spPr>
          <a:xfrm>
            <a:off x="323528" y="1419622"/>
            <a:ext cx="6408712" cy="15121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uk-UA" sz="1800" b="1" dirty="0" err="1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Імерсивне</a:t>
            </a:r>
            <a:r>
              <a:rPr lang="uk-UA" sz="1800" b="1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 навчання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 (від англ. </a:t>
            </a:r>
            <a:r>
              <a:rPr lang="uk-UA" sz="1800" dirty="0" err="1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immersive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 – «створює ефект присутності, занурення») – використання </a:t>
            </a:r>
            <a:r>
              <a:rPr lang="uk-UA" sz="1800" dirty="0" err="1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технологій віртуаль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ної Virtual Reality (VR) і доповненої реальності Augmented Reality (AR). Насправді це про AR і VR, тільки іншими словами</a:t>
            </a: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.</a:t>
            </a:r>
            <a:endParaRPr lang="uk-UA" sz="1800" dirty="0">
              <a:solidFill>
                <a:srgbClr val="000000"/>
              </a:solidFill>
              <a:latin typeface="Cambria" pitchFamily="18" charset="0"/>
              <a:ea typeface="Muli"/>
              <a:cs typeface="Muli"/>
              <a:sym typeface="Arial"/>
            </a:endParaRPr>
          </a:p>
        </p:txBody>
      </p:sp>
      <p:sp>
        <p:nvSpPr>
          <p:cNvPr id="320" name="Google Shape;320;p20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4" name="Google Shape;318;p20"/>
          <p:cNvSpPr txBox="1">
            <a:spLocks/>
          </p:cNvSpPr>
          <p:nvPr/>
        </p:nvSpPr>
        <p:spPr>
          <a:xfrm>
            <a:off x="1691680" y="3579862"/>
            <a:ext cx="6089112" cy="828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У майбутньому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імерсивне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 навчання може витіснити класичну освіту.</a:t>
            </a:r>
          </a:p>
        </p:txBody>
      </p:sp>
    </p:spTree>
    <p:extLst>
      <p:ext uri="{BB962C8B-B14F-4D97-AF65-F5344CB8AC3E}">
        <p14:creationId xmlns:p14="http://schemas.microsoft.com/office/powerpoint/2010/main" val="51467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0"/>
          <p:cNvSpPr txBox="1">
            <a:spLocks noGrp="1"/>
          </p:cNvSpPr>
          <p:nvPr>
            <p:ph type="title"/>
          </p:nvPr>
        </p:nvSpPr>
        <p:spPr>
          <a:xfrm>
            <a:off x="251520" y="915566"/>
            <a:ext cx="6696744" cy="295232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uk-UA" sz="1800" dirty="0" err="1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Імерсивний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 формат дозволяє, по-перше, створити реалістичне середовище, максимально наближене до реального </a:t>
            </a: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життя.</a:t>
            </a:r>
            <a:b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</a:b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/>
            </a:r>
            <a:b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</a:b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По-друге, тренуватися конкретно і цілеспрямовано. Ми нібито стираємо кордон між теорією і практикою.</a:t>
            </a:r>
            <a:b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</a:br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/>
            </a:r>
            <a:b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</a:b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 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Як підсумок – потрібні навички засвоюються швидше і краще.</a:t>
            </a:r>
            <a:b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</a:br>
            <a:endParaRPr lang="uk-UA" sz="1800" dirty="0">
              <a:solidFill>
                <a:srgbClr val="000000"/>
              </a:solidFill>
              <a:latin typeface="Cambria" pitchFamily="18" charset="0"/>
              <a:ea typeface="Muli"/>
              <a:cs typeface="Muli"/>
              <a:sym typeface="Arial"/>
            </a:endParaRPr>
          </a:p>
        </p:txBody>
      </p:sp>
      <p:sp>
        <p:nvSpPr>
          <p:cNvPr id="320" name="Google Shape;320;p20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35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9"/>
          <p:cNvSpPr txBox="1">
            <a:spLocks noGrp="1"/>
          </p:cNvSpPr>
          <p:nvPr>
            <p:ph type="body" idx="1"/>
          </p:nvPr>
        </p:nvSpPr>
        <p:spPr>
          <a:xfrm>
            <a:off x="2195736" y="1635646"/>
            <a:ext cx="4536504" cy="134605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None/>
            </a:pPr>
            <a:r>
              <a:rPr lang="uk-UA" sz="2800" b="1" i="0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</a:t>
            </a:r>
            <a:r>
              <a:rPr lang="uk-UA" sz="2800" b="1" i="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№ </a:t>
            </a:r>
            <a:r>
              <a:rPr lang="uk-UA" sz="2800" b="1" i="0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7. </a:t>
            </a:r>
            <a:r>
              <a:rPr lang="uk-UA" sz="2800" b="1" i="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STEAM-освіта</a:t>
            </a:r>
          </a:p>
          <a:p>
            <a:pPr marL="127000" indent="0">
              <a:buNone/>
            </a:pPr>
            <a:endParaRPr lang="uk-UA" sz="2800" b="1" i="0" dirty="0">
              <a:solidFill>
                <a:schemeClr val="tx2">
                  <a:lumMod val="25000"/>
                </a:schemeClr>
              </a:solidFill>
              <a:latin typeface="Cambria" pitchFamily="18" charset="0"/>
              <a:ea typeface="Muli"/>
              <a:cs typeface="Muli"/>
            </a:endParaRPr>
          </a:p>
        </p:txBody>
      </p:sp>
      <p:sp>
        <p:nvSpPr>
          <p:cNvPr id="312" name="Google Shape;312;p19"/>
          <p:cNvSpPr txBox="1">
            <a:spLocks noGrp="1"/>
          </p:cNvSpPr>
          <p:nvPr>
            <p:ph type="sldNum" idx="4294967295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313" name="Google Shape;313;p19"/>
          <p:cNvSpPr txBox="1">
            <a:spLocks noGrp="1"/>
          </p:cNvSpPr>
          <p:nvPr>
            <p:ph type="sldNum" idx="12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4158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6"/>
          <p:cNvSpPr txBox="1">
            <a:spLocks noGrp="1"/>
          </p:cNvSpPr>
          <p:nvPr>
            <p:ph type="title"/>
          </p:nvPr>
        </p:nvSpPr>
        <p:spPr>
          <a:xfrm>
            <a:off x="323528" y="411510"/>
            <a:ext cx="6287338" cy="105394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uk-UA" sz="1800" b="1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STEAM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 – це популярний напрям в освіті, при якому в навчальних програмах посилюється природничо-науковий компонент + інноваційні технології.</a:t>
            </a:r>
          </a:p>
        </p:txBody>
      </p:sp>
      <p:sp>
        <p:nvSpPr>
          <p:cNvPr id="290" name="Google Shape;290;p16"/>
          <p:cNvSpPr txBox="1">
            <a:spLocks noGrp="1"/>
          </p:cNvSpPr>
          <p:nvPr>
            <p:ph type="body" idx="2"/>
          </p:nvPr>
        </p:nvSpPr>
        <p:spPr>
          <a:xfrm>
            <a:off x="971600" y="1419622"/>
            <a:ext cx="6095815" cy="237626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>
              <a:buNone/>
            </a:pPr>
            <a:r>
              <a:rPr lang="uk-UA" sz="1800" dirty="0">
                <a:solidFill>
                  <a:srgbClr val="000000"/>
                </a:solidFill>
                <a:latin typeface="Cambria" pitchFamily="18" charset="0"/>
                <a:sym typeface="Arvo"/>
              </a:rPr>
              <a:t>Акронім STEАM охоплює:</a:t>
            </a:r>
          </a:p>
          <a:p>
            <a:r>
              <a:rPr lang="uk-UA" sz="1800" dirty="0" err="1">
                <a:solidFill>
                  <a:srgbClr val="000000"/>
                </a:solidFill>
                <a:latin typeface="Cambria" pitchFamily="18" charset="0"/>
                <a:sym typeface="Arvo"/>
              </a:rPr>
              <a:t>Science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sym typeface="Arvo"/>
              </a:rPr>
              <a:t> (природничі науки),</a:t>
            </a:r>
          </a:p>
          <a:p>
            <a:r>
              <a:rPr lang="uk-UA" sz="1800" dirty="0" err="1">
                <a:solidFill>
                  <a:srgbClr val="000000"/>
                </a:solidFill>
                <a:latin typeface="Cambria" pitchFamily="18" charset="0"/>
                <a:sym typeface="Arvo"/>
              </a:rPr>
              <a:t>Technology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sym typeface="Arvo"/>
              </a:rPr>
              <a:t> (технології),</a:t>
            </a:r>
          </a:p>
          <a:p>
            <a:r>
              <a:rPr lang="uk-UA" sz="1800" dirty="0" err="1">
                <a:solidFill>
                  <a:srgbClr val="000000"/>
                </a:solidFill>
                <a:latin typeface="Cambria" pitchFamily="18" charset="0"/>
                <a:sym typeface="Arvo"/>
              </a:rPr>
              <a:t>Engineering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sym typeface="Arvo"/>
              </a:rPr>
              <a:t> (технічну творчість),</a:t>
            </a:r>
          </a:p>
          <a:p>
            <a:r>
              <a:rPr lang="uk-UA" sz="1800" dirty="0" err="1">
                <a:solidFill>
                  <a:srgbClr val="000000"/>
                </a:solidFill>
                <a:latin typeface="Cambria" pitchFamily="18" charset="0"/>
                <a:sym typeface="Arvo"/>
              </a:rPr>
              <a:t>Art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sym typeface="Arvo"/>
              </a:rPr>
              <a:t> (мистецтво),</a:t>
            </a:r>
          </a:p>
          <a:p>
            <a:r>
              <a:rPr lang="uk-UA" sz="1800" dirty="0" err="1">
                <a:solidFill>
                  <a:srgbClr val="000000"/>
                </a:solidFill>
                <a:latin typeface="Cambria" pitchFamily="18" charset="0"/>
                <a:sym typeface="Arvo"/>
              </a:rPr>
              <a:t>Mathematics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sym typeface="Arvo"/>
              </a:rPr>
              <a:t> (математику</a:t>
            </a: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  <a:sym typeface="Arvo"/>
              </a:rPr>
              <a:t>).</a:t>
            </a:r>
            <a:endParaRPr lang="uk-UA" sz="1800" dirty="0">
              <a:solidFill>
                <a:srgbClr val="000000"/>
              </a:solidFill>
              <a:latin typeface="Cambria" pitchFamily="18" charset="0"/>
              <a:sym typeface="Arvo"/>
            </a:endParaRPr>
          </a:p>
        </p:txBody>
      </p:sp>
      <p:sp>
        <p:nvSpPr>
          <p:cNvPr id="293" name="Google Shape;293;p16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1691680" y="3723878"/>
            <a:ext cx="61206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 smtClean="0">
                <a:latin typeface="Cambria" pitchFamily="18" charset="0"/>
                <a:ea typeface="Muli"/>
                <a:cs typeface="Muli"/>
                <a:sym typeface="Arvo"/>
              </a:rPr>
              <a:t>Дана технологія заснована на застосуванні міждисциплінарного і прикладного підходу в єдину схему навчання.</a:t>
            </a:r>
            <a:endParaRPr lang="uk-UA" sz="1800" dirty="0">
              <a:latin typeface="Cambria" pitchFamily="18" charset="0"/>
              <a:ea typeface="Muli"/>
              <a:cs typeface="Muli"/>
              <a:sym typeface="Arvo"/>
            </a:endParaRPr>
          </a:p>
        </p:txBody>
      </p:sp>
    </p:spTree>
    <p:extLst>
      <p:ext uri="{BB962C8B-B14F-4D97-AF65-F5344CB8AC3E}">
        <p14:creationId xmlns:p14="http://schemas.microsoft.com/office/powerpoint/2010/main" val="393820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1"/>
          <p:cNvSpPr txBox="1">
            <a:spLocks noGrp="1"/>
          </p:cNvSpPr>
          <p:nvPr>
            <p:ph type="ctrTitle" idx="4294967295"/>
          </p:nvPr>
        </p:nvSpPr>
        <p:spPr>
          <a:xfrm>
            <a:off x="914042" y="2057900"/>
            <a:ext cx="5818197" cy="12339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>
              <a:buClr>
                <a:srgbClr val="4D778A"/>
              </a:buClr>
              <a:buSzPts val="1800"/>
            </a:pP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№ </a:t>
            </a: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8. </a:t>
            </a: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Розвиток креативності</a:t>
            </a:r>
          </a:p>
        </p:txBody>
      </p:sp>
      <p:sp>
        <p:nvSpPr>
          <p:cNvPr id="327" name="Google Shape;327;p21"/>
          <p:cNvSpPr/>
          <p:nvPr/>
        </p:nvSpPr>
        <p:spPr>
          <a:xfrm>
            <a:off x="2655236" y="1877092"/>
            <a:ext cx="295187" cy="281855"/>
          </a:xfrm>
          <a:custGeom>
            <a:avLst/>
            <a:gdLst/>
            <a:ahLst/>
            <a:cxnLst/>
            <a:rect l="l" t="t" r="r" b="b"/>
            <a:pathLst>
              <a:path w="15101" h="14419" fill="none" extrusionOk="0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w="9525" cap="rnd" cmpd="sng">
            <a:solidFill>
              <a:srgbClr val="EDC67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28" name="Google Shape;328;p21"/>
          <p:cNvGrpSpPr/>
          <p:nvPr/>
        </p:nvGrpSpPr>
        <p:grpSpPr>
          <a:xfrm>
            <a:off x="1079170" y="1146436"/>
            <a:ext cx="325661" cy="326130"/>
            <a:chOff x="5294400" y="974850"/>
            <a:chExt cx="416500" cy="417100"/>
          </a:xfrm>
        </p:grpSpPr>
        <p:sp>
          <p:nvSpPr>
            <p:cNvPr id="329" name="Google Shape;329;p21"/>
            <p:cNvSpPr/>
            <p:nvPr/>
          </p:nvSpPr>
          <p:spPr>
            <a:xfrm>
              <a:off x="5325450" y="997975"/>
              <a:ext cx="151650" cy="154700"/>
            </a:xfrm>
            <a:custGeom>
              <a:avLst/>
              <a:gdLst/>
              <a:ahLst/>
              <a:cxnLst/>
              <a:rect l="l" t="t" r="r" b="b"/>
              <a:pathLst>
                <a:path w="6066" h="6188" fill="none" extrusionOk="0">
                  <a:moveTo>
                    <a:pt x="2680" y="74"/>
                  </a:moveTo>
                  <a:lnTo>
                    <a:pt x="2680" y="74"/>
                  </a:lnTo>
                  <a:lnTo>
                    <a:pt x="2607" y="1"/>
                  </a:lnTo>
                  <a:lnTo>
                    <a:pt x="2534" y="1"/>
                  </a:lnTo>
                  <a:lnTo>
                    <a:pt x="2461" y="25"/>
                  </a:lnTo>
                  <a:lnTo>
                    <a:pt x="2436" y="147"/>
                  </a:lnTo>
                  <a:lnTo>
                    <a:pt x="2095" y="1803"/>
                  </a:lnTo>
                  <a:lnTo>
                    <a:pt x="2095" y="1803"/>
                  </a:lnTo>
                  <a:lnTo>
                    <a:pt x="2047" y="1925"/>
                  </a:lnTo>
                  <a:lnTo>
                    <a:pt x="1974" y="2047"/>
                  </a:lnTo>
                  <a:lnTo>
                    <a:pt x="1852" y="2169"/>
                  </a:lnTo>
                  <a:lnTo>
                    <a:pt x="1730" y="2217"/>
                  </a:lnTo>
                  <a:lnTo>
                    <a:pt x="123" y="2753"/>
                  </a:lnTo>
                  <a:lnTo>
                    <a:pt x="123" y="2753"/>
                  </a:lnTo>
                  <a:lnTo>
                    <a:pt x="25" y="2826"/>
                  </a:lnTo>
                  <a:lnTo>
                    <a:pt x="1" y="2875"/>
                  </a:lnTo>
                  <a:lnTo>
                    <a:pt x="25" y="2948"/>
                  </a:lnTo>
                  <a:lnTo>
                    <a:pt x="98" y="3021"/>
                  </a:lnTo>
                  <a:lnTo>
                    <a:pt x="1584" y="3849"/>
                  </a:lnTo>
                  <a:lnTo>
                    <a:pt x="1584" y="3849"/>
                  </a:lnTo>
                  <a:lnTo>
                    <a:pt x="1706" y="3922"/>
                  </a:lnTo>
                  <a:lnTo>
                    <a:pt x="1803" y="4044"/>
                  </a:lnTo>
                  <a:lnTo>
                    <a:pt x="1852" y="4190"/>
                  </a:lnTo>
                  <a:lnTo>
                    <a:pt x="1876" y="4312"/>
                  </a:lnTo>
                  <a:lnTo>
                    <a:pt x="1901" y="6017"/>
                  </a:lnTo>
                  <a:lnTo>
                    <a:pt x="1901" y="6017"/>
                  </a:lnTo>
                  <a:lnTo>
                    <a:pt x="1925" y="6114"/>
                  </a:lnTo>
                  <a:lnTo>
                    <a:pt x="1974" y="6187"/>
                  </a:lnTo>
                  <a:lnTo>
                    <a:pt x="2047" y="6187"/>
                  </a:lnTo>
                  <a:lnTo>
                    <a:pt x="2120" y="6114"/>
                  </a:lnTo>
                  <a:lnTo>
                    <a:pt x="3362" y="4969"/>
                  </a:lnTo>
                  <a:lnTo>
                    <a:pt x="3362" y="4969"/>
                  </a:lnTo>
                  <a:lnTo>
                    <a:pt x="3484" y="4872"/>
                  </a:lnTo>
                  <a:lnTo>
                    <a:pt x="3630" y="4823"/>
                  </a:lnTo>
                  <a:lnTo>
                    <a:pt x="3776" y="4823"/>
                  </a:lnTo>
                  <a:lnTo>
                    <a:pt x="3922" y="4848"/>
                  </a:lnTo>
                  <a:lnTo>
                    <a:pt x="5530" y="5335"/>
                  </a:lnTo>
                  <a:lnTo>
                    <a:pt x="5530" y="5335"/>
                  </a:lnTo>
                  <a:lnTo>
                    <a:pt x="5651" y="5359"/>
                  </a:lnTo>
                  <a:lnTo>
                    <a:pt x="5700" y="5335"/>
                  </a:lnTo>
                  <a:lnTo>
                    <a:pt x="5724" y="5262"/>
                  </a:lnTo>
                  <a:lnTo>
                    <a:pt x="5700" y="5164"/>
                  </a:lnTo>
                  <a:lnTo>
                    <a:pt x="4994" y="3606"/>
                  </a:lnTo>
                  <a:lnTo>
                    <a:pt x="4994" y="3606"/>
                  </a:lnTo>
                  <a:lnTo>
                    <a:pt x="4945" y="3484"/>
                  </a:lnTo>
                  <a:lnTo>
                    <a:pt x="4945" y="3338"/>
                  </a:lnTo>
                  <a:lnTo>
                    <a:pt x="4969" y="3191"/>
                  </a:lnTo>
                  <a:lnTo>
                    <a:pt x="5042" y="3070"/>
                  </a:lnTo>
                  <a:lnTo>
                    <a:pt x="6017" y="1681"/>
                  </a:lnTo>
                  <a:lnTo>
                    <a:pt x="6017" y="1681"/>
                  </a:lnTo>
                  <a:lnTo>
                    <a:pt x="6065" y="1584"/>
                  </a:lnTo>
                  <a:lnTo>
                    <a:pt x="6065" y="1511"/>
                  </a:lnTo>
                  <a:lnTo>
                    <a:pt x="5992" y="1462"/>
                  </a:lnTo>
                  <a:lnTo>
                    <a:pt x="5895" y="1462"/>
                  </a:lnTo>
                  <a:lnTo>
                    <a:pt x="4190" y="1657"/>
                  </a:lnTo>
                  <a:lnTo>
                    <a:pt x="4190" y="1657"/>
                  </a:lnTo>
                  <a:lnTo>
                    <a:pt x="4068" y="1657"/>
                  </a:lnTo>
                  <a:lnTo>
                    <a:pt x="3922" y="1608"/>
                  </a:lnTo>
                  <a:lnTo>
                    <a:pt x="3800" y="1535"/>
                  </a:lnTo>
                  <a:lnTo>
                    <a:pt x="3703" y="1438"/>
                  </a:lnTo>
                  <a:lnTo>
                    <a:pt x="2680" y="74"/>
                  </a:lnTo>
                  <a:close/>
                </a:path>
              </a:pathLst>
            </a:custGeom>
            <a:noFill/>
            <a:ln w="9525" cap="rnd" cmpd="sng">
              <a:solidFill>
                <a:srgbClr val="CEDB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21"/>
            <p:cNvSpPr/>
            <p:nvPr/>
          </p:nvSpPr>
          <p:spPr>
            <a:xfrm>
              <a:off x="5294400" y="974850"/>
              <a:ext cx="416500" cy="417100"/>
            </a:xfrm>
            <a:custGeom>
              <a:avLst/>
              <a:gdLst/>
              <a:ahLst/>
              <a:cxnLst/>
              <a:rect l="l" t="t" r="r" b="b"/>
              <a:pathLst>
                <a:path w="16660" h="16684" fill="none" extrusionOk="0">
                  <a:moveTo>
                    <a:pt x="4872" y="12202"/>
                  </a:moveTo>
                  <a:lnTo>
                    <a:pt x="4872" y="12202"/>
                  </a:lnTo>
                  <a:lnTo>
                    <a:pt x="5261" y="12178"/>
                  </a:lnTo>
                  <a:lnTo>
                    <a:pt x="5627" y="12154"/>
                  </a:lnTo>
                  <a:lnTo>
                    <a:pt x="5992" y="12105"/>
                  </a:lnTo>
                  <a:lnTo>
                    <a:pt x="6357" y="12032"/>
                  </a:lnTo>
                  <a:lnTo>
                    <a:pt x="6698" y="11959"/>
                  </a:lnTo>
                  <a:lnTo>
                    <a:pt x="7039" y="11861"/>
                  </a:lnTo>
                  <a:lnTo>
                    <a:pt x="7380" y="11740"/>
                  </a:lnTo>
                  <a:lnTo>
                    <a:pt x="7721" y="11618"/>
                  </a:lnTo>
                  <a:lnTo>
                    <a:pt x="8038" y="11472"/>
                  </a:lnTo>
                  <a:lnTo>
                    <a:pt x="8355" y="11301"/>
                  </a:lnTo>
                  <a:lnTo>
                    <a:pt x="8671" y="11131"/>
                  </a:lnTo>
                  <a:lnTo>
                    <a:pt x="8963" y="10936"/>
                  </a:lnTo>
                  <a:lnTo>
                    <a:pt x="9256" y="10741"/>
                  </a:lnTo>
                  <a:lnTo>
                    <a:pt x="9524" y="10522"/>
                  </a:lnTo>
                  <a:lnTo>
                    <a:pt x="9792" y="10303"/>
                  </a:lnTo>
                  <a:lnTo>
                    <a:pt x="10035" y="10059"/>
                  </a:lnTo>
                  <a:lnTo>
                    <a:pt x="10279" y="9791"/>
                  </a:lnTo>
                  <a:lnTo>
                    <a:pt x="10522" y="9523"/>
                  </a:lnTo>
                  <a:lnTo>
                    <a:pt x="10741" y="9255"/>
                  </a:lnTo>
                  <a:lnTo>
                    <a:pt x="10936" y="8963"/>
                  </a:lnTo>
                  <a:lnTo>
                    <a:pt x="11131" y="8671"/>
                  </a:lnTo>
                  <a:lnTo>
                    <a:pt x="11302" y="8379"/>
                  </a:lnTo>
                  <a:lnTo>
                    <a:pt x="11472" y="8062"/>
                  </a:lnTo>
                  <a:lnTo>
                    <a:pt x="11618" y="7721"/>
                  </a:lnTo>
                  <a:lnTo>
                    <a:pt x="11740" y="7404"/>
                  </a:lnTo>
                  <a:lnTo>
                    <a:pt x="11862" y="7063"/>
                  </a:lnTo>
                  <a:lnTo>
                    <a:pt x="11959" y="6722"/>
                  </a:lnTo>
                  <a:lnTo>
                    <a:pt x="12032" y="6357"/>
                  </a:lnTo>
                  <a:lnTo>
                    <a:pt x="12105" y="5992"/>
                  </a:lnTo>
                  <a:lnTo>
                    <a:pt x="12154" y="5626"/>
                  </a:lnTo>
                  <a:lnTo>
                    <a:pt x="12178" y="5261"/>
                  </a:lnTo>
                  <a:lnTo>
                    <a:pt x="12178" y="4896"/>
                  </a:lnTo>
                  <a:lnTo>
                    <a:pt x="12178" y="4896"/>
                  </a:lnTo>
                  <a:lnTo>
                    <a:pt x="12178" y="4531"/>
                  </a:lnTo>
                  <a:lnTo>
                    <a:pt x="12154" y="4190"/>
                  </a:lnTo>
                  <a:lnTo>
                    <a:pt x="12105" y="3849"/>
                  </a:lnTo>
                  <a:lnTo>
                    <a:pt x="12057" y="3508"/>
                  </a:lnTo>
                  <a:lnTo>
                    <a:pt x="11983" y="3191"/>
                  </a:lnTo>
                  <a:lnTo>
                    <a:pt x="11886" y="2850"/>
                  </a:lnTo>
                  <a:lnTo>
                    <a:pt x="11789" y="2533"/>
                  </a:lnTo>
                  <a:lnTo>
                    <a:pt x="11691" y="2217"/>
                  </a:lnTo>
                  <a:lnTo>
                    <a:pt x="11545" y="1925"/>
                  </a:lnTo>
                  <a:lnTo>
                    <a:pt x="11423" y="1632"/>
                  </a:lnTo>
                  <a:lnTo>
                    <a:pt x="11253" y="1340"/>
                  </a:lnTo>
                  <a:lnTo>
                    <a:pt x="11107" y="1048"/>
                  </a:lnTo>
                  <a:lnTo>
                    <a:pt x="10912" y="780"/>
                  </a:lnTo>
                  <a:lnTo>
                    <a:pt x="10717" y="512"/>
                  </a:lnTo>
                  <a:lnTo>
                    <a:pt x="10303" y="0"/>
                  </a:lnTo>
                  <a:lnTo>
                    <a:pt x="10303" y="0"/>
                  </a:lnTo>
                  <a:lnTo>
                    <a:pt x="10644" y="98"/>
                  </a:lnTo>
                  <a:lnTo>
                    <a:pt x="10985" y="220"/>
                  </a:lnTo>
                  <a:lnTo>
                    <a:pt x="11642" y="463"/>
                  </a:lnTo>
                  <a:lnTo>
                    <a:pt x="12251" y="780"/>
                  </a:lnTo>
                  <a:lnTo>
                    <a:pt x="12836" y="1121"/>
                  </a:lnTo>
                  <a:lnTo>
                    <a:pt x="13396" y="1535"/>
                  </a:lnTo>
                  <a:lnTo>
                    <a:pt x="13932" y="1973"/>
                  </a:lnTo>
                  <a:lnTo>
                    <a:pt x="14419" y="2460"/>
                  </a:lnTo>
                  <a:lnTo>
                    <a:pt x="14857" y="2972"/>
                  </a:lnTo>
                  <a:lnTo>
                    <a:pt x="15271" y="3532"/>
                  </a:lnTo>
                  <a:lnTo>
                    <a:pt x="15612" y="4116"/>
                  </a:lnTo>
                  <a:lnTo>
                    <a:pt x="15929" y="4750"/>
                  </a:lnTo>
                  <a:lnTo>
                    <a:pt x="16197" y="5383"/>
                  </a:lnTo>
                  <a:lnTo>
                    <a:pt x="16294" y="5724"/>
                  </a:lnTo>
                  <a:lnTo>
                    <a:pt x="16392" y="6065"/>
                  </a:lnTo>
                  <a:lnTo>
                    <a:pt x="16465" y="6406"/>
                  </a:lnTo>
                  <a:lnTo>
                    <a:pt x="16538" y="6771"/>
                  </a:lnTo>
                  <a:lnTo>
                    <a:pt x="16587" y="7112"/>
                  </a:lnTo>
                  <a:lnTo>
                    <a:pt x="16635" y="7477"/>
                  </a:lnTo>
                  <a:lnTo>
                    <a:pt x="16660" y="7843"/>
                  </a:lnTo>
                  <a:lnTo>
                    <a:pt x="16660" y="8208"/>
                  </a:lnTo>
                  <a:lnTo>
                    <a:pt x="16660" y="8208"/>
                  </a:lnTo>
                  <a:lnTo>
                    <a:pt x="16660" y="8647"/>
                  </a:lnTo>
                  <a:lnTo>
                    <a:pt x="16611" y="9061"/>
                  </a:lnTo>
                  <a:lnTo>
                    <a:pt x="16562" y="9499"/>
                  </a:lnTo>
                  <a:lnTo>
                    <a:pt x="16489" y="9913"/>
                  </a:lnTo>
                  <a:lnTo>
                    <a:pt x="16392" y="10327"/>
                  </a:lnTo>
                  <a:lnTo>
                    <a:pt x="16294" y="10717"/>
                  </a:lnTo>
                  <a:lnTo>
                    <a:pt x="16148" y="11131"/>
                  </a:lnTo>
                  <a:lnTo>
                    <a:pt x="16002" y="11496"/>
                  </a:lnTo>
                  <a:lnTo>
                    <a:pt x="15832" y="11886"/>
                  </a:lnTo>
                  <a:lnTo>
                    <a:pt x="15637" y="12251"/>
                  </a:lnTo>
                  <a:lnTo>
                    <a:pt x="15442" y="12592"/>
                  </a:lnTo>
                  <a:lnTo>
                    <a:pt x="15223" y="12933"/>
                  </a:lnTo>
                  <a:lnTo>
                    <a:pt x="14979" y="13274"/>
                  </a:lnTo>
                  <a:lnTo>
                    <a:pt x="14736" y="13591"/>
                  </a:lnTo>
                  <a:lnTo>
                    <a:pt x="14468" y="13907"/>
                  </a:lnTo>
                  <a:lnTo>
                    <a:pt x="14175" y="14199"/>
                  </a:lnTo>
                  <a:lnTo>
                    <a:pt x="13883" y="14467"/>
                  </a:lnTo>
                  <a:lnTo>
                    <a:pt x="13591" y="14735"/>
                  </a:lnTo>
                  <a:lnTo>
                    <a:pt x="13274" y="15003"/>
                  </a:lnTo>
                  <a:lnTo>
                    <a:pt x="12933" y="15222"/>
                  </a:lnTo>
                  <a:lnTo>
                    <a:pt x="12592" y="15442"/>
                  </a:lnTo>
                  <a:lnTo>
                    <a:pt x="12227" y="15661"/>
                  </a:lnTo>
                  <a:lnTo>
                    <a:pt x="11862" y="15831"/>
                  </a:lnTo>
                  <a:lnTo>
                    <a:pt x="11496" y="16002"/>
                  </a:lnTo>
                  <a:lnTo>
                    <a:pt x="11107" y="16172"/>
                  </a:lnTo>
                  <a:lnTo>
                    <a:pt x="10717" y="16294"/>
                  </a:lnTo>
                  <a:lnTo>
                    <a:pt x="10303" y="16416"/>
                  </a:lnTo>
                  <a:lnTo>
                    <a:pt x="9913" y="16513"/>
                  </a:lnTo>
                  <a:lnTo>
                    <a:pt x="9475" y="16586"/>
                  </a:lnTo>
                  <a:lnTo>
                    <a:pt x="9061" y="16635"/>
                  </a:lnTo>
                  <a:lnTo>
                    <a:pt x="8622" y="16659"/>
                  </a:lnTo>
                  <a:lnTo>
                    <a:pt x="8208" y="16684"/>
                  </a:lnTo>
                  <a:lnTo>
                    <a:pt x="8208" y="16684"/>
                  </a:lnTo>
                  <a:lnTo>
                    <a:pt x="7819" y="16659"/>
                  </a:lnTo>
                  <a:lnTo>
                    <a:pt x="7453" y="16635"/>
                  </a:lnTo>
                  <a:lnTo>
                    <a:pt x="7112" y="16611"/>
                  </a:lnTo>
                  <a:lnTo>
                    <a:pt x="6747" y="16562"/>
                  </a:lnTo>
                  <a:lnTo>
                    <a:pt x="6406" y="16489"/>
                  </a:lnTo>
                  <a:lnTo>
                    <a:pt x="6065" y="16391"/>
                  </a:lnTo>
                  <a:lnTo>
                    <a:pt x="5724" y="16294"/>
                  </a:lnTo>
                  <a:lnTo>
                    <a:pt x="5383" y="16197"/>
                  </a:lnTo>
                  <a:lnTo>
                    <a:pt x="4726" y="15929"/>
                  </a:lnTo>
                  <a:lnTo>
                    <a:pt x="4117" y="15636"/>
                  </a:lnTo>
                  <a:lnTo>
                    <a:pt x="3532" y="15271"/>
                  </a:lnTo>
                  <a:lnTo>
                    <a:pt x="2972" y="14857"/>
                  </a:lnTo>
                  <a:lnTo>
                    <a:pt x="2436" y="14419"/>
                  </a:lnTo>
                  <a:lnTo>
                    <a:pt x="1974" y="13932"/>
                  </a:lnTo>
                  <a:lnTo>
                    <a:pt x="1511" y="13420"/>
                  </a:lnTo>
                  <a:lnTo>
                    <a:pt x="1121" y="12860"/>
                  </a:lnTo>
                  <a:lnTo>
                    <a:pt x="756" y="12275"/>
                  </a:lnTo>
                  <a:lnTo>
                    <a:pt x="464" y="11642"/>
                  </a:lnTo>
                  <a:lnTo>
                    <a:pt x="196" y="10985"/>
                  </a:lnTo>
                  <a:lnTo>
                    <a:pt x="98" y="10668"/>
                  </a:lnTo>
                  <a:lnTo>
                    <a:pt x="1" y="10327"/>
                  </a:lnTo>
                  <a:lnTo>
                    <a:pt x="1" y="10327"/>
                  </a:lnTo>
                  <a:lnTo>
                    <a:pt x="488" y="10741"/>
                  </a:lnTo>
                  <a:lnTo>
                    <a:pt x="756" y="10936"/>
                  </a:lnTo>
                  <a:lnTo>
                    <a:pt x="1048" y="11106"/>
                  </a:lnTo>
                  <a:lnTo>
                    <a:pt x="1316" y="11277"/>
                  </a:lnTo>
                  <a:lnTo>
                    <a:pt x="1608" y="11423"/>
                  </a:lnTo>
                  <a:lnTo>
                    <a:pt x="1901" y="11569"/>
                  </a:lnTo>
                  <a:lnTo>
                    <a:pt x="2217" y="11691"/>
                  </a:lnTo>
                  <a:lnTo>
                    <a:pt x="2534" y="11813"/>
                  </a:lnTo>
                  <a:lnTo>
                    <a:pt x="2850" y="11910"/>
                  </a:lnTo>
                  <a:lnTo>
                    <a:pt x="3167" y="11983"/>
                  </a:lnTo>
                  <a:lnTo>
                    <a:pt x="3508" y="12056"/>
                  </a:lnTo>
                  <a:lnTo>
                    <a:pt x="3849" y="12129"/>
                  </a:lnTo>
                  <a:lnTo>
                    <a:pt x="4190" y="12154"/>
                  </a:lnTo>
                  <a:lnTo>
                    <a:pt x="4531" y="12178"/>
                  </a:lnTo>
                  <a:lnTo>
                    <a:pt x="4872" y="12202"/>
                  </a:lnTo>
                  <a:lnTo>
                    <a:pt x="4872" y="12202"/>
                  </a:lnTo>
                  <a:close/>
                </a:path>
              </a:pathLst>
            </a:custGeom>
            <a:noFill/>
            <a:ln w="9525" cap="rnd" cmpd="sng">
              <a:solidFill>
                <a:srgbClr val="CEDB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1" name="Google Shape;331;p21"/>
          <p:cNvGrpSpPr/>
          <p:nvPr/>
        </p:nvGrpSpPr>
        <p:grpSpPr>
          <a:xfrm>
            <a:off x="1404827" y="1472587"/>
            <a:ext cx="586760" cy="586760"/>
            <a:chOff x="5941025" y="3634400"/>
            <a:chExt cx="467650" cy="467650"/>
          </a:xfrm>
        </p:grpSpPr>
        <p:sp>
          <p:nvSpPr>
            <p:cNvPr id="332" name="Google Shape;332;p21"/>
            <p:cNvSpPr/>
            <p:nvPr/>
          </p:nvSpPr>
          <p:spPr>
            <a:xfrm>
              <a:off x="5941025" y="3634400"/>
              <a:ext cx="467650" cy="467650"/>
            </a:xfrm>
            <a:custGeom>
              <a:avLst/>
              <a:gdLst/>
              <a:ahLst/>
              <a:cxnLst/>
              <a:rect l="l" t="t" r="r" b="b"/>
              <a:pathLst>
                <a:path w="18706" h="18706" fill="none" extrusionOk="0">
                  <a:moveTo>
                    <a:pt x="9353" y="1"/>
                  </a:moveTo>
                  <a:lnTo>
                    <a:pt x="9353" y="1"/>
                  </a:lnTo>
                  <a:lnTo>
                    <a:pt x="8866" y="25"/>
                  </a:lnTo>
                  <a:lnTo>
                    <a:pt x="8403" y="50"/>
                  </a:lnTo>
                  <a:lnTo>
                    <a:pt x="7940" y="123"/>
                  </a:lnTo>
                  <a:lnTo>
                    <a:pt x="7478" y="196"/>
                  </a:lnTo>
                  <a:lnTo>
                    <a:pt x="7015" y="293"/>
                  </a:lnTo>
                  <a:lnTo>
                    <a:pt x="6577" y="439"/>
                  </a:lnTo>
                  <a:lnTo>
                    <a:pt x="6138" y="585"/>
                  </a:lnTo>
                  <a:lnTo>
                    <a:pt x="5724" y="732"/>
                  </a:lnTo>
                  <a:lnTo>
                    <a:pt x="5310" y="926"/>
                  </a:lnTo>
                  <a:lnTo>
                    <a:pt x="4896" y="1146"/>
                  </a:lnTo>
                  <a:lnTo>
                    <a:pt x="4506" y="1365"/>
                  </a:lnTo>
                  <a:lnTo>
                    <a:pt x="4117" y="1608"/>
                  </a:lnTo>
                  <a:lnTo>
                    <a:pt x="3751" y="1876"/>
                  </a:lnTo>
                  <a:lnTo>
                    <a:pt x="3410" y="2144"/>
                  </a:lnTo>
                  <a:lnTo>
                    <a:pt x="3069" y="2436"/>
                  </a:lnTo>
                  <a:lnTo>
                    <a:pt x="2753" y="2753"/>
                  </a:lnTo>
                  <a:lnTo>
                    <a:pt x="2436" y="3070"/>
                  </a:lnTo>
                  <a:lnTo>
                    <a:pt x="2144" y="3411"/>
                  </a:lnTo>
                  <a:lnTo>
                    <a:pt x="1876" y="3752"/>
                  </a:lnTo>
                  <a:lnTo>
                    <a:pt x="1608" y="4117"/>
                  </a:lnTo>
                  <a:lnTo>
                    <a:pt x="1365" y="4507"/>
                  </a:lnTo>
                  <a:lnTo>
                    <a:pt x="1145" y="4896"/>
                  </a:lnTo>
                  <a:lnTo>
                    <a:pt x="926" y="5310"/>
                  </a:lnTo>
                  <a:lnTo>
                    <a:pt x="731" y="5724"/>
                  </a:lnTo>
                  <a:lnTo>
                    <a:pt x="585" y="6138"/>
                  </a:lnTo>
                  <a:lnTo>
                    <a:pt x="439" y="6577"/>
                  </a:lnTo>
                  <a:lnTo>
                    <a:pt x="293" y="7015"/>
                  </a:lnTo>
                  <a:lnTo>
                    <a:pt x="196" y="7478"/>
                  </a:lnTo>
                  <a:lnTo>
                    <a:pt x="123" y="7941"/>
                  </a:lnTo>
                  <a:lnTo>
                    <a:pt x="49" y="8403"/>
                  </a:lnTo>
                  <a:lnTo>
                    <a:pt x="25" y="8866"/>
                  </a:lnTo>
                  <a:lnTo>
                    <a:pt x="1" y="9353"/>
                  </a:lnTo>
                  <a:lnTo>
                    <a:pt x="1" y="9353"/>
                  </a:lnTo>
                  <a:lnTo>
                    <a:pt x="25" y="9840"/>
                  </a:lnTo>
                  <a:lnTo>
                    <a:pt x="49" y="10303"/>
                  </a:lnTo>
                  <a:lnTo>
                    <a:pt x="123" y="10766"/>
                  </a:lnTo>
                  <a:lnTo>
                    <a:pt x="196" y="11229"/>
                  </a:lnTo>
                  <a:lnTo>
                    <a:pt x="293" y="11691"/>
                  </a:lnTo>
                  <a:lnTo>
                    <a:pt x="439" y="12130"/>
                  </a:lnTo>
                  <a:lnTo>
                    <a:pt x="585" y="12568"/>
                  </a:lnTo>
                  <a:lnTo>
                    <a:pt x="731" y="12982"/>
                  </a:lnTo>
                  <a:lnTo>
                    <a:pt x="926" y="13396"/>
                  </a:lnTo>
                  <a:lnTo>
                    <a:pt x="1145" y="13810"/>
                  </a:lnTo>
                  <a:lnTo>
                    <a:pt x="1365" y="14200"/>
                  </a:lnTo>
                  <a:lnTo>
                    <a:pt x="1608" y="14590"/>
                  </a:lnTo>
                  <a:lnTo>
                    <a:pt x="1876" y="14955"/>
                  </a:lnTo>
                  <a:lnTo>
                    <a:pt x="2144" y="15296"/>
                  </a:lnTo>
                  <a:lnTo>
                    <a:pt x="2436" y="15637"/>
                  </a:lnTo>
                  <a:lnTo>
                    <a:pt x="2753" y="15953"/>
                  </a:lnTo>
                  <a:lnTo>
                    <a:pt x="3069" y="16270"/>
                  </a:lnTo>
                  <a:lnTo>
                    <a:pt x="3410" y="16562"/>
                  </a:lnTo>
                  <a:lnTo>
                    <a:pt x="3751" y="16830"/>
                  </a:lnTo>
                  <a:lnTo>
                    <a:pt x="4117" y="17098"/>
                  </a:lnTo>
                  <a:lnTo>
                    <a:pt x="4506" y="17342"/>
                  </a:lnTo>
                  <a:lnTo>
                    <a:pt x="4896" y="17561"/>
                  </a:lnTo>
                  <a:lnTo>
                    <a:pt x="5310" y="17780"/>
                  </a:lnTo>
                  <a:lnTo>
                    <a:pt x="5724" y="17975"/>
                  </a:lnTo>
                  <a:lnTo>
                    <a:pt x="6138" y="18121"/>
                  </a:lnTo>
                  <a:lnTo>
                    <a:pt x="6577" y="18267"/>
                  </a:lnTo>
                  <a:lnTo>
                    <a:pt x="7015" y="18413"/>
                  </a:lnTo>
                  <a:lnTo>
                    <a:pt x="7478" y="18511"/>
                  </a:lnTo>
                  <a:lnTo>
                    <a:pt x="7940" y="18584"/>
                  </a:lnTo>
                  <a:lnTo>
                    <a:pt x="8403" y="18657"/>
                  </a:lnTo>
                  <a:lnTo>
                    <a:pt x="8866" y="18681"/>
                  </a:lnTo>
                  <a:lnTo>
                    <a:pt x="9353" y="18706"/>
                  </a:lnTo>
                  <a:lnTo>
                    <a:pt x="9353" y="18706"/>
                  </a:lnTo>
                  <a:lnTo>
                    <a:pt x="9840" y="18681"/>
                  </a:lnTo>
                  <a:lnTo>
                    <a:pt x="10303" y="18657"/>
                  </a:lnTo>
                  <a:lnTo>
                    <a:pt x="10766" y="18584"/>
                  </a:lnTo>
                  <a:lnTo>
                    <a:pt x="11228" y="18511"/>
                  </a:lnTo>
                  <a:lnTo>
                    <a:pt x="11691" y="18413"/>
                  </a:lnTo>
                  <a:lnTo>
                    <a:pt x="12130" y="18267"/>
                  </a:lnTo>
                  <a:lnTo>
                    <a:pt x="12568" y="18121"/>
                  </a:lnTo>
                  <a:lnTo>
                    <a:pt x="12982" y="17975"/>
                  </a:lnTo>
                  <a:lnTo>
                    <a:pt x="13396" y="17780"/>
                  </a:lnTo>
                  <a:lnTo>
                    <a:pt x="13810" y="17561"/>
                  </a:lnTo>
                  <a:lnTo>
                    <a:pt x="14200" y="17342"/>
                  </a:lnTo>
                  <a:lnTo>
                    <a:pt x="14589" y="17098"/>
                  </a:lnTo>
                  <a:lnTo>
                    <a:pt x="14955" y="16830"/>
                  </a:lnTo>
                  <a:lnTo>
                    <a:pt x="15296" y="16562"/>
                  </a:lnTo>
                  <a:lnTo>
                    <a:pt x="15637" y="16270"/>
                  </a:lnTo>
                  <a:lnTo>
                    <a:pt x="15953" y="15953"/>
                  </a:lnTo>
                  <a:lnTo>
                    <a:pt x="16270" y="15637"/>
                  </a:lnTo>
                  <a:lnTo>
                    <a:pt x="16562" y="15296"/>
                  </a:lnTo>
                  <a:lnTo>
                    <a:pt x="16830" y="14955"/>
                  </a:lnTo>
                  <a:lnTo>
                    <a:pt x="17098" y="14590"/>
                  </a:lnTo>
                  <a:lnTo>
                    <a:pt x="17341" y="14200"/>
                  </a:lnTo>
                  <a:lnTo>
                    <a:pt x="17561" y="13810"/>
                  </a:lnTo>
                  <a:lnTo>
                    <a:pt x="17780" y="13396"/>
                  </a:lnTo>
                  <a:lnTo>
                    <a:pt x="17975" y="12982"/>
                  </a:lnTo>
                  <a:lnTo>
                    <a:pt x="18121" y="12568"/>
                  </a:lnTo>
                  <a:lnTo>
                    <a:pt x="18267" y="12130"/>
                  </a:lnTo>
                  <a:lnTo>
                    <a:pt x="18413" y="11691"/>
                  </a:lnTo>
                  <a:lnTo>
                    <a:pt x="18511" y="11229"/>
                  </a:lnTo>
                  <a:lnTo>
                    <a:pt x="18584" y="10766"/>
                  </a:lnTo>
                  <a:lnTo>
                    <a:pt x="18657" y="10303"/>
                  </a:lnTo>
                  <a:lnTo>
                    <a:pt x="18681" y="9840"/>
                  </a:lnTo>
                  <a:lnTo>
                    <a:pt x="18705" y="9353"/>
                  </a:lnTo>
                  <a:lnTo>
                    <a:pt x="18705" y="9353"/>
                  </a:lnTo>
                  <a:lnTo>
                    <a:pt x="18681" y="8866"/>
                  </a:lnTo>
                  <a:lnTo>
                    <a:pt x="18657" y="8403"/>
                  </a:lnTo>
                  <a:lnTo>
                    <a:pt x="18584" y="7941"/>
                  </a:lnTo>
                  <a:lnTo>
                    <a:pt x="18511" y="7478"/>
                  </a:lnTo>
                  <a:lnTo>
                    <a:pt x="18413" y="7015"/>
                  </a:lnTo>
                  <a:lnTo>
                    <a:pt x="18267" y="6577"/>
                  </a:lnTo>
                  <a:lnTo>
                    <a:pt x="18121" y="6138"/>
                  </a:lnTo>
                  <a:lnTo>
                    <a:pt x="17975" y="5724"/>
                  </a:lnTo>
                  <a:lnTo>
                    <a:pt x="17780" y="5310"/>
                  </a:lnTo>
                  <a:lnTo>
                    <a:pt x="17561" y="4896"/>
                  </a:lnTo>
                  <a:lnTo>
                    <a:pt x="17341" y="4507"/>
                  </a:lnTo>
                  <a:lnTo>
                    <a:pt x="17098" y="4117"/>
                  </a:lnTo>
                  <a:lnTo>
                    <a:pt x="16830" y="3752"/>
                  </a:lnTo>
                  <a:lnTo>
                    <a:pt x="16562" y="3411"/>
                  </a:lnTo>
                  <a:lnTo>
                    <a:pt x="16270" y="3070"/>
                  </a:lnTo>
                  <a:lnTo>
                    <a:pt x="15953" y="2753"/>
                  </a:lnTo>
                  <a:lnTo>
                    <a:pt x="15637" y="2436"/>
                  </a:lnTo>
                  <a:lnTo>
                    <a:pt x="15296" y="2144"/>
                  </a:lnTo>
                  <a:lnTo>
                    <a:pt x="14955" y="1876"/>
                  </a:lnTo>
                  <a:lnTo>
                    <a:pt x="14589" y="1608"/>
                  </a:lnTo>
                  <a:lnTo>
                    <a:pt x="14200" y="1365"/>
                  </a:lnTo>
                  <a:lnTo>
                    <a:pt x="13810" y="1146"/>
                  </a:lnTo>
                  <a:lnTo>
                    <a:pt x="13396" y="926"/>
                  </a:lnTo>
                  <a:lnTo>
                    <a:pt x="12982" y="732"/>
                  </a:lnTo>
                  <a:lnTo>
                    <a:pt x="12568" y="585"/>
                  </a:lnTo>
                  <a:lnTo>
                    <a:pt x="12130" y="439"/>
                  </a:lnTo>
                  <a:lnTo>
                    <a:pt x="11691" y="293"/>
                  </a:lnTo>
                  <a:lnTo>
                    <a:pt x="11228" y="196"/>
                  </a:lnTo>
                  <a:lnTo>
                    <a:pt x="10766" y="123"/>
                  </a:lnTo>
                  <a:lnTo>
                    <a:pt x="10303" y="50"/>
                  </a:lnTo>
                  <a:lnTo>
                    <a:pt x="9840" y="25"/>
                  </a:lnTo>
                  <a:lnTo>
                    <a:pt x="9353" y="1"/>
                  </a:lnTo>
                  <a:lnTo>
                    <a:pt x="9353" y="1"/>
                  </a:lnTo>
                </a:path>
              </a:pathLst>
            </a:custGeom>
            <a:noFill/>
            <a:ln w="9525" cap="rnd" cmpd="sng">
              <a:solidFill>
                <a:srgbClr val="CEDB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21"/>
            <p:cNvSpPr/>
            <p:nvPr/>
          </p:nvSpPr>
          <p:spPr>
            <a:xfrm>
              <a:off x="6211975" y="3753150"/>
              <a:ext cx="19525" cy="18900"/>
            </a:xfrm>
            <a:custGeom>
              <a:avLst/>
              <a:gdLst/>
              <a:ahLst/>
              <a:cxnLst/>
              <a:rect l="l" t="t" r="r" b="b"/>
              <a:pathLst>
                <a:path w="781" h="756" fill="none" extrusionOk="0">
                  <a:moveTo>
                    <a:pt x="585" y="0"/>
                  </a:moveTo>
                  <a:lnTo>
                    <a:pt x="585" y="0"/>
                  </a:lnTo>
                  <a:lnTo>
                    <a:pt x="658" y="24"/>
                  </a:lnTo>
                  <a:lnTo>
                    <a:pt x="707" y="49"/>
                  </a:lnTo>
                  <a:lnTo>
                    <a:pt x="756" y="122"/>
                  </a:lnTo>
                  <a:lnTo>
                    <a:pt x="780" y="195"/>
                  </a:lnTo>
                  <a:lnTo>
                    <a:pt x="780" y="195"/>
                  </a:lnTo>
                  <a:lnTo>
                    <a:pt x="756" y="268"/>
                  </a:lnTo>
                  <a:lnTo>
                    <a:pt x="707" y="390"/>
                  </a:lnTo>
                  <a:lnTo>
                    <a:pt x="658" y="487"/>
                  </a:lnTo>
                  <a:lnTo>
                    <a:pt x="585" y="560"/>
                  </a:lnTo>
                  <a:lnTo>
                    <a:pt x="585" y="560"/>
                  </a:lnTo>
                  <a:lnTo>
                    <a:pt x="488" y="633"/>
                  </a:lnTo>
                  <a:lnTo>
                    <a:pt x="390" y="706"/>
                  </a:lnTo>
                  <a:lnTo>
                    <a:pt x="293" y="755"/>
                  </a:lnTo>
                  <a:lnTo>
                    <a:pt x="196" y="755"/>
                  </a:lnTo>
                  <a:lnTo>
                    <a:pt x="196" y="755"/>
                  </a:lnTo>
                  <a:lnTo>
                    <a:pt x="122" y="755"/>
                  </a:lnTo>
                  <a:lnTo>
                    <a:pt x="74" y="706"/>
                  </a:lnTo>
                  <a:lnTo>
                    <a:pt x="25" y="633"/>
                  </a:lnTo>
                  <a:lnTo>
                    <a:pt x="1" y="560"/>
                  </a:lnTo>
                  <a:lnTo>
                    <a:pt x="1" y="560"/>
                  </a:lnTo>
                  <a:lnTo>
                    <a:pt x="25" y="487"/>
                  </a:lnTo>
                  <a:lnTo>
                    <a:pt x="74" y="390"/>
                  </a:lnTo>
                  <a:lnTo>
                    <a:pt x="122" y="268"/>
                  </a:lnTo>
                  <a:lnTo>
                    <a:pt x="196" y="195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390" y="49"/>
                  </a:lnTo>
                  <a:lnTo>
                    <a:pt x="488" y="24"/>
                  </a:lnTo>
                  <a:lnTo>
                    <a:pt x="585" y="0"/>
                  </a:lnTo>
                  <a:lnTo>
                    <a:pt x="585" y="0"/>
                  </a:lnTo>
                </a:path>
              </a:pathLst>
            </a:custGeom>
            <a:noFill/>
            <a:ln w="9525" cap="rnd" cmpd="sng">
              <a:solidFill>
                <a:srgbClr val="CEDB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21"/>
            <p:cNvSpPr/>
            <p:nvPr/>
          </p:nvSpPr>
          <p:spPr>
            <a:xfrm>
              <a:off x="5943475" y="3695900"/>
              <a:ext cx="177800" cy="351350"/>
            </a:xfrm>
            <a:custGeom>
              <a:avLst/>
              <a:gdLst/>
              <a:ahLst/>
              <a:cxnLst/>
              <a:rect l="l" t="t" r="r" b="b"/>
              <a:pathLst>
                <a:path w="7112" h="14054" fill="none" extrusionOk="0">
                  <a:moveTo>
                    <a:pt x="2582" y="780"/>
                  </a:moveTo>
                  <a:lnTo>
                    <a:pt x="2582" y="780"/>
                  </a:lnTo>
                  <a:lnTo>
                    <a:pt x="2752" y="780"/>
                  </a:lnTo>
                  <a:lnTo>
                    <a:pt x="2752" y="780"/>
                  </a:lnTo>
                  <a:lnTo>
                    <a:pt x="2996" y="780"/>
                  </a:lnTo>
                  <a:lnTo>
                    <a:pt x="3215" y="829"/>
                  </a:lnTo>
                  <a:lnTo>
                    <a:pt x="3386" y="878"/>
                  </a:lnTo>
                  <a:lnTo>
                    <a:pt x="3507" y="951"/>
                  </a:lnTo>
                  <a:lnTo>
                    <a:pt x="3507" y="951"/>
                  </a:lnTo>
                  <a:lnTo>
                    <a:pt x="3605" y="1024"/>
                  </a:lnTo>
                  <a:lnTo>
                    <a:pt x="3702" y="1048"/>
                  </a:lnTo>
                  <a:lnTo>
                    <a:pt x="3800" y="1024"/>
                  </a:lnTo>
                  <a:lnTo>
                    <a:pt x="3897" y="951"/>
                  </a:lnTo>
                  <a:lnTo>
                    <a:pt x="3897" y="951"/>
                  </a:lnTo>
                  <a:lnTo>
                    <a:pt x="3970" y="878"/>
                  </a:lnTo>
                  <a:lnTo>
                    <a:pt x="4092" y="829"/>
                  </a:lnTo>
                  <a:lnTo>
                    <a:pt x="4189" y="780"/>
                  </a:lnTo>
                  <a:lnTo>
                    <a:pt x="4262" y="780"/>
                  </a:lnTo>
                  <a:lnTo>
                    <a:pt x="4262" y="780"/>
                  </a:lnTo>
                  <a:lnTo>
                    <a:pt x="4384" y="731"/>
                  </a:lnTo>
                  <a:lnTo>
                    <a:pt x="4506" y="658"/>
                  </a:lnTo>
                  <a:lnTo>
                    <a:pt x="4676" y="537"/>
                  </a:lnTo>
                  <a:lnTo>
                    <a:pt x="4847" y="390"/>
                  </a:lnTo>
                  <a:lnTo>
                    <a:pt x="4847" y="390"/>
                  </a:lnTo>
                  <a:lnTo>
                    <a:pt x="5042" y="244"/>
                  </a:lnTo>
                  <a:lnTo>
                    <a:pt x="5285" y="123"/>
                  </a:lnTo>
                  <a:lnTo>
                    <a:pt x="5529" y="49"/>
                  </a:lnTo>
                  <a:lnTo>
                    <a:pt x="5797" y="1"/>
                  </a:lnTo>
                  <a:lnTo>
                    <a:pt x="5797" y="1"/>
                  </a:lnTo>
                  <a:lnTo>
                    <a:pt x="5894" y="25"/>
                  </a:lnTo>
                  <a:lnTo>
                    <a:pt x="5992" y="49"/>
                  </a:lnTo>
                  <a:lnTo>
                    <a:pt x="6040" y="74"/>
                  </a:lnTo>
                  <a:lnTo>
                    <a:pt x="6089" y="123"/>
                  </a:lnTo>
                  <a:lnTo>
                    <a:pt x="6089" y="171"/>
                  </a:lnTo>
                  <a:lnTo>
                    <a:pt x="6089" y="244"/>
                  </a:lnTo>
                  <a:lnTo>
                    <a:pt x="6040" y="317"/>
                  </a:lnTo>
                  <a:lnTo>
                    <a:pt x="5992" y="390"/>
                  </a:lnTo>
                  <a:lnTo>
                    <a:pt x="5992" y="390"/>
                  </a:lnTo>
                  <a:lnTo>
                    <a:pt x="5845" y="561"/>
                  </a:lnTo>
                  <a:lnTo>
                    <a:pt x="5772" y="707"/>
                  </a:lnTo>
                  <a:lnTo>
                    <a:pt x="5748" y="853"/>
                  </a:lnTo>
                  <a:lnTo>
                    <a:pt x="5772" y="926"/>
                  </a:lnTo>
                  <a:lnTo>
                    <a:pt x="5797" y="951"/>
                  </a:lnTo>
                  <a:lnTo>
                    <a:pt x="5797" y="951"/>
                  </a:lnTo>
                  <a:lnTo>
                    <a:pt x="5870" y="1048"/>
                  </a:lnTo>
                  <a:lnTo>
                    <a:pt x="5918" y="1145"/>
                  </a:lnTo>
                  <a:lnTo>
                    <a:pt x="5967" y="1243"/>
                  </a:lnTo>
                  <a:lnTo>
                    <a:pt x="5992" y="1340"/>
                  </a:lnTo>
                  <a:lnTo>
                    <a:pt x="5992" y="1340"/>
                  </a:lnTo>
                  <a:lnTo>
                    <a:pt x="5967" y="1438"/>
                  </a:lnTo>
                  <a:lnTo>
                    <a:pt x="5918" y="1535"/>
                  </a:lnTo>
                  <a:lnTo>
                    <a:pt x="5870" y="1633"/>
                  </a:lnTo>
                  <a:lnTo>
                    <a:pt x="5797" y="1730"/>
                  </a:lnTo>
                  <a:lnTo>
                    <a:pt x="5797" y="1730"/>
                  </a:lnTo>
                  <a:lnTo>
                    <a:pt x="5748" y="1754"/>
                  </a:lnTo>
                  <a:lnTo>
                    <a:pt x="5699" y="1754"/>
                  </a:lnTo>
                  <a:lnTo>
                    <a:pt x="5553" y="1754"/>
                  </a:lnTo>
                  <a:lnTo>
                    <a:pt x="5383" y="1657"/>
                  </a:lnTo>
                  <a:lnTo>
                    <a:pt x="5212" y="1535"/>
                  </a:lnTo>
                  <a:lnTo>
                    <a:pt x="5212" y="1535"/>
                  </a:lnTo>
                  <a:lnTo>
                    <a:pt x="5066" y="1389"/>
                  </a:lnTo>
                  <a:lnTo>
                    <a:pt x="4896" y="1316"/>
                  </a:lnTo>
                  <a:lnTo>
                    <a:pt x="4749" y="1292"/>
                  </a:lnTo>
                  <a:lnTo>
                    <a:pt x="4701" y="1316"/>
                  </a:lnTo>
                  <a:lnTo>
                    <a:pt x="4652" y="1340"/>
                  </a:lnTo>
                  <a:lnTo>
                    <a:pt x="4652" y="1340"/>
                  </a:lnTo>
                  <a:lnTo>
                    <a:pt x="4555" y="1413"/>
                  </a:lnTo>
                  <a:lnTo>
                    <a:pt x="4457" y="1486"/>
                  </a:lnTo>
                  <a:lnTo>
                    <a:pt x="4360" y="1511"/>
                  </a:lnTo>
                  <a:lnTo>
                    <a:pt x="4262" y="1535"/>
                  </a:lnTo>
                  <a:lnTo>
                    <a:pt x="4262" y="1535"/>
                  </a:lnTo>
                  <a:lnTo>
                    <a:pt x="4116" y="1559"/>
                  </a:lnTo>
                  <a:lnTo>
                    <a:pt x="4043" y="1584"/>
                  </a:lnTo>
                  <a:lnTo>
                    <a:pt x="3994" y="1633"/>
                  </a:lnTo>
                  <a:lnTo>
                    <a:pt x="3994" y="1633"/>
                  </a:lnTo>
                  <a:lnTo>
                    <a:pt x="3946" y="1657"/>
                  </a:lnTo>
                  <a:lnTo>
                    <a:pt x="3873" y="1681"/>
                  </a:lnTo>
                  <a:lnTo>
                    <a:pt x="3702" y="1730"/>
                  </a:lnTo>
                  <a:lnTo>
                    <a:pt x="3702" y="1730"/>
                  </a:lnTo>
                  <a:lnTo>
                    <a:pt x="3605" y="1730"/>
                  </a:lnTo>
                  <a:lnTo>
                    <a:pt x="3507" y="1779"/>
                  </a:lnTo>
                  <a:lnTo>
                    <a:pt x="3410" y="1827"/>
                  </a:lnTo>
                  <a:lnTo>
                    <a:pt x="3312" y="1900"/>
                  </a:lnTo>
                  <a:lnTo>
                    <a:pt x="3312" y="1900"/>
                  </a:lnTo>
                  <a:lnTo>
                    <a:pt x="3288" y="1949"/>
                  </a:lnTo>
                  <a:lnTo>
                    <a:pt x="3288" y="2022"/>
                  </a:lnTo>
                  <a:lnTo>
                    <a:pt x="3288" y="2144"/>
                  </a:lnTo>
                  <a:lnTo>
                    <a:pt x="3386" y="2314"/>
                  </a:lnTo>
                  <a:lnTo>
                    <a:pt x="3507" y="2485"/>
                  </a:lnTo>
                  <a:lnTo>
                    <a:pt x="3507" y="2485"/>
                  </a:lnTo>
                  <a:lnTo>
                    <a:pt x="3605" y="2558"/>
                  </a:lnTo>
                  <a:lnTo>
                    <a:pt x="3702" y="2582"/>
                  </a:lnTo>
                  <a:lnTo>
                    <a:pt x="3800" y="2607"/>
                  </a:lnTo>
                  <a:lnTo>
                    <a:pt x="3921" y="2607"/>
                  </a:lnTo>
                  <a:lnTo>
                    <a:pt x="4043" y="2582"/>
                  </a:lnTo>
                  <a:lnTo>
                    <a:pt x="4141" y="2534"/>
                  </a:lnTo>
                  <a:lnTo>
                    <a:pt x="4262" y="2461"/>
                  </a:lnTo>
                  <a:lnTo>
                    <a:pt x="4360" y="2388"/>
                  </a:lnTo>
                  <a:lnTo>
                    <a:pt x="4360" y="2388"/>
                  </a:lnTo>
                  <a:lnTo>
                    <a:pt x="4555" y="2193"/>
                  </a:lnTo>
                  <a:lnTo>
                    <a:pt x="4749" y="2047"/>
                  </a:lnTo>
                  <a:lnTo>
                    <a:pt x="4920" y="1949"/>
                  </a:lnTo>
                  <a:lnTo>
                    <a:pt x="5042" y="1900"/>
                  </a:lnTo>
                  <a:lnTo>
                    <a:pt x="5042" y="1900"/>
                  </a:lnTo>
                  <a:lnTo>
                    <a:pt x="5115" y="1925"/>
                  </a:lnTo>
                  <a:lnTo>
                    <a:pt x="5163" y="1974"/>
                  </a:lnTo>
                  <a:lnTo>
                    <a:pt x="5212" y="2022"/>
                  </a:lnTo>
                  <a:lnTo>
                    <a:pt x="5212" y="2095"/>
                  </a:lnTo>
                  <a:lnTo>
                    <a:pt x="5212" y="2095"/>
                  </a:lnTo>
                  <a:lnTo>
                    <a:pt x="5236" y="2168"/>
                  </a:lnTo>
                  <a:lnTo>
                    <a:pt x="5285" y="2241"/>
                  </a:lnTo>
                  <a:lnTo>
                    <a:pt x="5334" y="2266"/>
                  </a:lnTo>
                  <a:lnTo>
                    <a:pt x="5407" y="2290"/>
                  </a:lnTo>
                  <a:lnTo>
                    <a:pt x="5407" y="2290"/>
                  </a:lnTo>
                  <a:lnTo>
                    <a:pt x="5504" y="2314"/>
                  </a:lnTo>
                  <a:lnTo>
                    <a:pt x="5602" y="2339"/>
                  </a:lnTo>
                  <a:lnTo>
                    <a:pt x="5699" y="2412"/>
                  </a:lnTo>
                  <a:lnTo>
                    <a:pt x="5797" y="2485"/>
                  </a:lnTo>
                  <a:lnTo>
                    <a:pt x="5797" y="2485"/>
                  </a:lnTo>
                  <a:lnTo>
                    <a:pt x="5845" y="2558"/>
                  </a:lnTo>
                  <a:lnTo>
                    <a:pt x="5870" y="2680"/>
                  </a:lnTo>
                  <a:lnTo>
                    <a:pt x="5845" y="2777"/>
                  </a:lnTo>
                  <a:lnTo>
                    <a:pt x="5797" y="2850"/>
                  </a:lnTo>
                  <a:lnTo>
                    <a:pt x="5797" y="2850"/>
                  </a:lnTo>
                  <a:lnTo>
                    <a:pt x="5699" y="2923"/>
                  </a:lnTo>
                  <a:lnTo>
                    <a:pt x="5602" y="2996"/>
                  </a:lnTo>
                  <a:lnTo>
                    <a:pt x="5504" y="3045"/>
                  </a:lnTo>
                  <a:lnTo>
                    <a:pt x="5407" y="3045"/>
                  </a:lnTo>
                  <a:lnTo>
                    <a:pt x="5407" y="3045"/>
                  </a:lnTo>
                  <a:lnTo>
                    <a:pt x="5310" y="3069"/>
                  </a:lnTo>
                  <a:lnTo>
                    <a:pt x="5163" y="3167"/>
                  </a:lnTo>
                  <a:lnTo>
                    <a:pt x="4993" y="3289"/>
                  </a:lnTo>
                  <a:lnTo>
                    <a:pt x="4847" y="3435"/>
                  </a:lnTo>
                  <a:lnTo>
                    <a:pt x="4847" y="3435"/>
                  </a:lnTo>
                  <a:lnTo>
                    <a:pt x="4676" y="3581"/>
                  </a:lnTo>
                  <a:lnTo>
                    <a:pt x="4506" y="3703"/>
                  </a:lnTo>
                  <a:lnTo>
                    <a:pt x="4384" y="3776"/>
                  </a:lnTo>
                  <a:lnTo>
                    <a:pt x="4262" y="3800"/>
                  </a:lnTo>
                  <a:lnTo>
                    <a:pt x="4262" y="3800"/>
                  </a:lnTo>
                  <a:lnTo>
                    <a:pt x="4141" y="3849"/>
                  </a:lnTo>
                  <a:lnTo>
                    <a:pt x="3970" y="3971"/>
                  </a:lnTo>
                  <a:lnTo>
                    <a:pt x="3726" y="4165"/>
                  </a:lnTo>
                  <a:lnTo>
                    <a:pt x="3483" y="4409"/>
                  </a:lnTo>
                  <a:lnTo>
                    <a:pt x="3142" y="4750"/>
                  </a:lnTo>
                  <a:lnTo>
                    <a:pt x="3142" y="4750"/>
                  </a:lnTo>
                  <a:lnTo>
                    <a:pt x="3020" y="4847"/>
                  </a:lnTo>
                  <a:lnTo>
                    <a:pt x="2874" y="4969"/>
                  </a:lnTo>
                  <a:lnTo>
                    <a:pt x="2557" y="5164"/>
                  </a:lnTo>
                  <a:lnTo>
                    <a:pt x="2265" y="5286"/>
                  </a:lnTo>
                  <a:lnTo>
                    <a:pt x="2119" y="5310"/>
                  </a:lnTo>
                  <a:lnTo>
                    <a:pt x="1997" y="5335"/>
                  </a:lnTo>
                  <a:lnTo>
                    <a:pt x="1997" y="5335"/>
                  </a:lnTo>
                  <a:lnTo>
                    <a:pt x="1754" y="5335"/>
                  </a:lnTo>
                  <a:lnTo>
                    <a:pt x="1535" y="5383"/>
                  </a:lnTo>
                  <a:lnTo>
                    <a:pt x="1364" y="5456"/>
                  </a:lnTo>
                  <a:lnTo>
                    <a:pt x="1242" y="5529"/>
                  </a:lnTo>
                  <a:lnTo>
                    <a:pt x="1242" y="5529"/>
                  </a:lnTo>
                  <a:lnTo>
                    <a:pt x="1169" y="5602"/>
                  </a:lnTo>
                  <a:lnTo>
                    <a:pt x="1096" y="5700"/>
                  </a:lnTo>
                  <a:lnTo>
                    <a:pt x="1047" y="5797"/>
                  </a:lnTo>
                  <a:lnTo>
                    <a:pt x="1047" y="5895"/>
                  </a:lnTo>
                  <a:lnTo>
                    <a:pt x="1047" y="5895"/>
                  </a:lnTo>
                  <a:lnTo>
                    <a:pt x="1047" y="5992"/>
                  </a:lnTo>
                  <a:lnTo>
                    <a:pt x="1096" y="6090"/>
                  </a:lnTo>
                  <a:lnTo>
                    <a:pt x="1169" y="6187"/>
                  </a:lnTo>
                  <a:lnTo>
                    <a:pt x="1242" y="6284"/>
                  </a:lnTo>
                  <a:lnTo>
                    <a:pt x="1242" y="6284"/>
                  </a:lnTo>
                  <a:lnTo>
                    <a:pt x="1315" y="6357"/>
                  </a:lnTo>
                  <a:lnTo>
                    <a:pt x="1413" y="6406"/>
                  </a:lnTo>
                  <a:lnTo>
                    <a:pt x="1535" y="6455"/>
                  </a:lnTo>
                  <a:lnTo>
                    <a:pt x="1608" y="6455"/>
                  </a:lnTo>
                  <a:lnTo>
                    <a:pt x="1608" y="6455"/>
                  </a:lnTo>
                  <a:lnTo>
                    <a:pt x="1729" y="6504"/>
                  </a:lnTo>
                  <a:lnTo>
                    <a:pt x="1876" y="6601"/>
                  </a:lnTo>
                  <a:lnTo>
                    <a:pt x="2070" y="6747"/>
                  </a:lnTo>
                  <a:lnTo>
                    <a:pt x="2290" y="6942"/>
                  </a:lnTo>
                  <a:lnTo>
                    <a:pt x="2290" y="6942"/>
                  </a:lnTo>
                  <a:lnTo>
                    <a:pt x="2484" y="7137"/>
                  </a:lnTo>
                  <a:lnTo>
                    <a:pt x="2679" y="7283"/>
                  </a:lnTo>
                  <a:lnTo>
                    <a:pt x="2825" y="7380"/>
                  </a:lnTo>
                  <a:lnTo>
                    <a:pt x="2947" y="7405"/>
                  </a:lnTo>
                  <a:lnTo>
                    <a:pt x="2947" y="7405"/>
                  </a:lnTo>
                  <a:lnTo>
                    <a:pt x="3093" y="7380"/>
                  </a:lnTo>
                  <a:lnTo>
                    <a:pt x="3166" y="7356"/>
                  </a:lnTo>
                  <a:lnTo>
                    <a:pt x="3239" y="7332"/>
                  </a:lnTo>
                  <a:lnTo>
                    <a:pt x="3239" y="7332"/>
                  </a:lnTo>
                  <a:lnTo>
                    <a:pt x="3288" y="7283"/>
                  </a:lnTo>
                  <a:lnTo>
                    <a:pt x="3410" y="7259"/>
                  </a:lnTo>
                  <a:lnTo>
                    <a:pt x="3556" y="7234"/>
                  </a:lnTo>
                  <a:lnTo>
                    <a:pt x="3702" y="7234"/>
                  </a:lnTo>
                  <a:lnTo>
                    <a:pt x="3702" y="7234"/>
                  </a:lnTo>
                  <a:lnTo>
                    <a:pt x="3873" y="7234"/>
                  </a:lnTo>
                  <a:lnTo>
                    <a:pt x="4019" y="7283"/>
                  </a:lnTo>
                  <a:lnTo>
                    <a:pt x="4165" y="7332"/>
                  </a:lnTo>
                  <a:lnTo>
                    <a:pt x="4262" y="7429"/>
                  </a:lnTo>
                  <a:lnTo>
                    <a:pt x="4262" y="7429"/>
                  </a:lnTo>
                  <a:lnTo>
                    <a:pt x="4360" y="7502"/>
                  </a:lnTo>
                  <a:lnTo>
                    <a:pt x="4457" y="7551"/>
                  </a:lnTo>
                  <a:lnTo>
                    <a:pt x="4555" y="7600"/>
                  </a:lnTo>
                  <a:lnTo>
                    <a:pt x="4652" y="7600"/>
                  </a:lnTo>
                  <a:lnTo>
                    <a:pt x="4652" y="7600"/>
                  </a:lnTo>
                  <a:lnTo>
                    <a:pt x="4749" y="7648"/>
                  </a:lnTo>
                  <a:lnTo>
                    <a:pt x="4896" y="7721"/>
                  </a:lnTo>
                  <a:lnTo>
                    <a:pt x="5066" y="7843"/>
                  </a:lnTo>
                  <a:lnTo>
                    <a:pt x="5212" y="7989"/>
                  </a:lnTo>
                  <a:lnTo>
                    <a:pt x="5212" y="7989"/>
                  </a:lnTo>
                  <a:lnTo>
                    <a:pt x="5383" y="8135"/>
                  </a:lnTo>
                  <a:lnTo>
                    <a:pt x="5553" y="8257"/>
                  </a:lnTo>
                  <a:lnTo>
                    <a:pt x="5699" y="8330"/>
                  </a:lnTo>
                  <a:lnTo>
                    <a:pt x="5797" y="8355"/>
                  </a:lnTo>
                  <a:lnTo>
                    <a:pt x="5797" y="8355"/>
                  </a:lnTo>
                  <a:lnTo>
                    <a:pt x="5870" y="8379"/>
                  </a:lnTo>
                  <a:lnTo>
                    <a:pt x="5992" y="8428"/>
                  </a:lnTo>
                  <a:lnTo>
                    <a:pt x="6089" y="8476"/>
                  </a:lnTo>
                  <a:lnTo>
                    <a:pt x="6162" y="8549"/>
                  </a:lnTo>
                  <a:lnTo>
                    <a:pt x="6162" y="8549"/>
                  </a:lnTo>
                  <a:lnTo>
                    <a:pt x="6259" y="8622"/>
                  </a:lnTo>
                  <a:lnTo>
                    <a:pt x="6357" y="8695"/>
                  </a:lnTo>
                  <a:lnTo>
                    <a:pt x="6454" y="8720"/>
                  </a:lnTo>
                  <a:lnTo>
                    <a:pt x="6552" y="8744"/>
                  </a:lnTo>
                  <a:lnTo>
                    <a:pt x="6552" y="8744"/>
                  </a:lnTo>
                  <a:lnTo>
                    <a:pt x="6649" y="8769"/>
                  </a:lnTo>
                  <a:lnTo>
                    <a:pt x="6747" y="8793"/>
                  </a:lnTo>
                  <a:lnTo>
                    <a:pt x="6844" y="8866"/>
                  </a:lnTo>
                  <a:lnTo>
                    <a:pt x="6941" y="8939"/>
                  </a:lnTo>
                  <a:lnTo>
                    <a:pt x="6941" y="8939"/>
                  </a:lnTo>
                  <a:lnTo>
                    <a:pt x="7014" y="9036"/>
                  </a:lnTo>
                  <a:lnTo>
                    <a:pt x="7063" y="9134"/>
                  </a:lnTo>
                  <a:lnTo>
                    <a:pt x="7112" y="9231"/>
                  </a:lnTo>
                  <a:lnTo>
                    <a:pt x="7112" y="9304"/>
                  </a:lnTo>
                  <a:lnTo>
                    <a:pt x="7112" y="9304"/>
                  </a:lnTo>
                  <a:lnTo>
                    <a:pt x="7112" y="9402"/>
                  </a:lnTo>
                  <a:lnTo>
                    <a:pt x="7063" y="9499"/>
                  </a:lnTo>
                  <a:lnTo>
                    <a:pt x="7014" y="9597"/>
                  </a:lnTo>
                  <a:lnTo>
                    <a:pt x="6941" y="9694"/>
                  </a:lnTo>
                  <a:lnTo>
                    <a:pt x="6941" y="9694"/>
                  </a:lnTo>
                  <a:lnTo>
                    <a:pt x="6868" y="9791"/>
                  </a:lnTo>
                  <a:lnTo>
                    <a:pt x="6795" y="9889"/>
                  </a:lnTo>
                  <a:lnTo>
                    <a:pt x="6747" y="9986"/>
                  </a:lnTo>
                  <a:lnTo>
                    <a:pt x="6747" y="10084"/>
                  </a:lnTo>
                  <a:lnTo>
                    <a:pt x="6747" y="10084"/>
                  </a:lnTo>
                  <a:lnTo>
                    <a:pt x="6722" y="10181"/>
                  </a:lnTo>
                  <a:lnTo>
                    <a:pt x="6625" y="10327"/>
                  </a:lnTo>
                  <a:lnTo>
                    <a:pt x="6503" y="10473"/>
                  </a:lnTo>
                  <a:lnTo>
                    <a:pt x="6357" y="10644"/>
                  </a:lnTo>
                  <a:lnTo>
                    <a:pt x="6357" y="10644"/>
                  </a:lnTo>
                  <a:lnTo>
                    <a:pt x="6211" y="10814"/>
                  </a:lnTo>
                  <a:lnTo>
                    <a:pt x="6089" y="10961"/>
                  </a:lnTo>
                  <a:lnTo>
                    <a:pt x="6016" y="11107"/>
                  </a:lnTo>
                  <a:lnTo>
                    <a:pt x="5992" y="11204"/>
                  </a:lnTo>
                  <a:lnTo>
                    <a:pt x="5992" y="11204"/>
                  </a:lnTo>
                  <a:lnTo>
                    <a:pt x="5943" y="11326"/>
                  </a:lnTo>
                  <a:lnTo>
                    <a:pt x="5870" y="11472"/>
                  </a:lnTo>
                  <a:lnTo>
                    <a:pt x="5748" y="11618"/>
                  </a:lnTo>
                  <a:lnTo>
                    <a:pt x="5602" y="11789"/>
                  </a:lnTo>
                  <a:lnTo>
                    <a:pt x="5602" y="11789"/>
                  </a:lnTo>
                  <a:lnTo>
                    <a:pt x="5456" y="11935"/>
                  </a:lnTo>
                  <a:lnTo>
                    <a:pt x="5334" y="12105"/>
                  </a:lnTo>
                  <a:lnTo>
                    <a:pt x="5261" y="12251"/>
                  </a:lnTo>
                  <a:lnTo>
                    <a:pt x="5212" y="12349"/>
                  </a:lnTo>
                  <a:lnTo>
                    <a:pt x="5212" y="12349"/>
                  </a:lnTo>
                  <a:lnTo>
                    <a:pt x="5188" y="12446"/>
                  </a:lnTo>
                  <a:lnTo>
                    <a:pt x="5139" y="12568"/>
                  </a:lnTo>
                  <a:lnTo>
                    <a:pt x="5042" y="12714"/>
                  </a:lnTo>
                  <a:lnTo>
                    <a:pt x="4944" y="12836"/>
                  </a:lnTo>
                  <a:lnTo>
                    <a:pt x="4944" y="12836"/>
                  </a:lnTo>
                  <a:lnTo>
                    <a:pt x="4822" y="12958"/>
                  </a:lnTo>
                  <a:lnTo>
                    <a:pt x="4725" y="13079"/>
                  </a:lnTo>
                  <a:lnTo>
                    <a:pt x="4676" y="13201"/>
                  </a:lnTo>
                  <a:lnTo>
                    <a:pt x="4652" y="13299"/>
                  </a:lnTo>
                  <a:lnTo>
                    <a:pt x="4652" y="13299"/>
                  </a:lnTo>
                  <a:lnTo>
                    <a:pt x="4676" y="13469"/>
                  </a:lnTo>
                  <a:lnTo>
                    <a:pt x="4701" y="13542"/>
                  </a:lnTo>
                  <a:lnTo>
                    <a:pt x="4749" y="13591"/>
                  </a:lnTo>
                  <a:lnTo>
                    <a:pt x="4749" y="13591"/>
                  </a:lnTo>
                  <a:lnTo>
                    <a:pt x="4774" y="13640"/>
                  </a:lnTo>
                  <a:lnTo>
                    <a:pt x="4822" y="13713"/>
                  </a:lnTo>
                  <a:lnTo>
                    <a:pt x="4847" y="13883"/>
                  </a:lnTo>
                  <a:lnTo>
                    <a:pt x="4847" y="13883"/>
                  </a:lnTo>
                  <a:lnTo>
                    <a:pt x="4822" y="13956"/>
                  </a:lnTo>
                  <a:lnTo>
                    <a:pt x="4774" y="14005"/>
                  </a:lnTo>
                  <a:lnTo>
                    <a:pt x="4725" y="14054"/>
                  </a:lnTo>
                  <a:lnTo>
                    <a:pt x="4652" y="14054"/>
                  </a:lnTo>
                  <a:lnTo>
                    <a:pt x="4652" y="14054"/>
                  </a:lnTo>
                  <a:lnTo>
                    <a:pt x="4555" y="14054"/>
                  </a:lnTo>
                  <a:lnTo>
                    <a:pt x="4457" y="14005"/>
                  </a:lnTo>
                  <a:lnTo>
                    <a:pt x="4360" y="13956"/>
                  </a:lnTo>
                  <a:lnTo>
                    <a:pt x="4262" y="13883"/>
                  </a:lnTo>
                  <a:lnTo>
                    <a:pt x="4262" y="13883"/>
                  </a:lnTo>
                  <a:lnTo>
                    <a:pt x="4189" y="13761"/>
                  </a:lnTo>
                  <a:lnTo>
                    <a:pt x="4141" y="13615"/>
                  </a:lnTo>
                  <a:lnTo>
                    <a:pt x="4092" y="13469"/>
                  </a:lnTo>
                  <a:lnTo>
                    <a:pt x="4092" y="13299"/>
                  </a:lnTo>
                  <a:lnTo>
                    <a:pt x="4092" y="13299"/>
                  </a:lnTo>
                  <a:lnTo>
                    <a:pt x="4067" y="13152"/>
                  </a:lnTo>
                  <a:lnTo>
                    <a:pt x="4019" y="12982"/>
                  </a:lnTo>
                  <a:lnTo>
                    <a:pt x="3970" y="12836"/>
                  </a:lnTo>
                  <a:lnTo>
                    <a:pt x="3897" y="12738"/>
                  </a:lnTo>
                  <a:lnTo>
                    <a:pt x="3897" y="12738"/>
                  </a:lnTo>
                  <a:lnTo>
                    <a:pt x="3848" y="12690"/>
                  </a:lnTo>
                  <a:lnTo>
                    <a:pt x="3824" y="12592"/>
                  </a:lnTo>
                  <a:lnTo>
                    <a:pt x="3751" y="12349"/>
                  </a:lnTo>
                  <a:lnTo>
                    <a:pt x="3726" y="12056"/>
                  </a:lnTo>
                  <a:lnTo>
                    <a:pt x="3702" y="11716"/>
                  </a:lnTo>
                  <a:lnTo>
                    <a:pt x="3702" y="11472"/>
                  </a:lnTo>
                  <a:lnTo>
                    <a:pt x="3702" y="11472"/>
                  </a:lnTo>
                  <a:lnTo>
                    <a:pt x="3702" y="11301"/>
                  </a:lnTo>
                  <a:lnTo>
                    <a:pt x="3653" y="11107"/>
                  </a:lnTo>
                  <a:lnTo>
                    <a:pt x="3629" y="10936"/>
                  </a:lnTo>
                  <a:lnTo>
                    <a:pt x="3556" y="10741"/>
                  </a:lnTo>
                  <a:lnTo>
                    <a:pt x="3483" y="10571"/>
                  </a:lnTo>
                  <a:lnTo>
                    <a:pt x="3410" y="10425"/>
                  </a:lnTo>
                  <a:lnTo>
                    <a:pt x="3312" y="10279"/>
                  </a:lnTo>
                  <a:lnTo>
                    <a:pt x="3239" y="10181"/>
                  </a:lnTo>
                  <a:lnTo>
                    <a:pt x="3239" y="10181"/>
                  </a:lnTo>
                  <a:lnTo>
                    <a:pt x="3045" y="9962"/>
                  </a:lnTo>
                  <a:lnTo>
                    <a:pt x="2898" y="9767"/>
                  </a:lnTo>
                  <a:lnTo>
                    <a:pt x="2801" y="9621"/>
                  </a:lnTo>
                  <a:lnTo>
                    <a:pt x="2752" y="9499"/>
                  </a:lnTo>
                  <a:lnTo>
                    <a:pt x="2752" y="9499"/>
                  </a:lnTo>
                  <a:lnTo>
                    <a:pt x="2728" y="9353"/>
                  </a:lnTo>
                  <a:lnTo>
                    <a:pt x="2704" y="9280"/>
                  </a:lnTo>
                  <a:lnTo>
                    <a:pt x="2655" y="9231"/>
                  </a:lnTo>
                  <a:lnTo>
                    <a:pt x="2655" y="9231"/>
                  </a:lnTo>
                  <a:lnTo>
                    <a:pt x="2631" y="9158"/>
                  </a:lnTo>
                  <a:lnTo>
                    <a:pt x="2582" y="9036"/>
                  </a:lnTo>
                  <a:lnTo>
                    <a:pt x="2582" y="8890"/>
                  </a:lnTo>
                  <a:lnTo>
                    <a:pt x="2557" y="8744"/>
                  </a:lnTo>
                  <a:lnTo>
                    <a:pt x="2557" y="8744"/>
                  </a:lnTo>
                  <a:lnTo>
                    <a:pt x="2582" y="8598"/>
                  </a:lnTo>
                  <a:lnTo>
                    <a:pt x="2582" y="8452"/>
                  </a:lnTo>
                  <a:lnTo>
                    <a:pt x="2631" y="8330"/>
                  </a:lnTo>
                  <a:lnTo>
                    <a:pt x="2655" y="8281"/>
                  </a:lnTo>
                  <a:lnTo>
                    <a:pt x="2655" y="8281"/>
                  </a:lnTo>
                  <a:lnTo>
                    <a:pt x="2704" y="8208"/>
                  </a:lnTo>
                  <a:lnTo>
                    <a:pt x="2728" y="8160"/>
                  </a:lnTo>
                  <a:lnTo>
                    <a:pt x="2752" y="7989"/>
                  </a:lnTo>
                  <a:lnTo>
                    <a:pt x="2752" y="7989"/>
                  </a:lnTo>
                  <a:lnTo>
                    <a:pt x="2728" y="7819"/>
                  </a:lnTo>
                  <a:lnTo>
                    <a:pt x="2704" y="7746"/>
                  </a:lnTo>
                  <a:lnTo>
                    <a:pt x="2655" y="7697"/>
                  </a:lnTo>
                  <a:lnTo>
                    <a:pt x="2655" y="7697"/>
                  </a:lnTo>
                  <a:lnTo>
                    <a:pt x="2606" y="7673"/>
                  </a:lnTo>
                  <a:lnTo>
                    <a:pt x="2533" y="7624"/>
                  </a:lnTo>
                  <a:lnTo>
                    <a:pt x="2363" y="7600"/>
                  </a:lnTo>
                  <a:lnTo>
                    <a:pt x="2363" y="7600"/>
                  </a:lnTo>
                  <a:lnTo>
                    <a:pt x="2265" y="7575"/>
                  </a:lnTo>
                  <a:lnTo>
                    <a:pt x="2119" y="7502"/>
                  </a:lnTo>
                  <a:lnTo>
                    <a:pt x="1973" y="7380"/>
                  </a:lnTo>
                  <a:lnTo>
                    <a:pt x="1802" y="7234"/>
                  </a:lnTo>
                  <a:lnTo>
                    <a:pt x="1802" y="7234"/>
                  </a:lnTo>
                  <a:lnTo>
                    <a:pt x="1632" y="7088"/>
                  </a:lnTo>
                  <a:lnTo>
                    <a:pt x="1486" y="6966"/>
                  </a:lnTo>
                  <a:lnTo>
                    <a:pt x="1340" y="6869"/>
                  </a:lnTo>
                  <a:lnTo>
                    <a:pt x="1242" y="6845"/>
                  </a:lnTo>
                  <a:lnTo>
                    <a:pt x="1242" y="6845"/>
                  </a:lnTo>
                  <a:lnTo>
                    <a:pt x="1121" y="6796"/>
                  </a:lnTo>
                  <a:lnTo>
                    <a:pt x="926" y="6674"/>
                  </a:lnTo>
                  <a:lnTo>
                    <a:pt x="706" y="6504"/>
                  </a:lnTo>
                  <a:lnTo>
                    <a:pt x="463" y="6284"/>
                  </a:lnTo>
                  <a:lnTo>
                    <a:pt x="463" y="6284"/>
                  </a:lnTo>
                  <a:lnTo>
                    <a:pt x="171" y="5919"/>
                  </a:lnTo>
                  <a:lnTo>
                    <a:pt x="0" y="5700"/>
                  </a:lnTo>
                  <a:lnTo>
                    <a:pt x="0" y="5700"/>
                  </a:lnTo>
                  <a:lnTo>
                    <a:pt x="0" y="5724"/>
                  </a:lnTo>
                </a:path>
              </a:pathLst>
            </a:custGeom>
            <a:noFill/>
            <a:ln w="9525" cap="rnd" cmpd="sng">
              <a:solidFill>
                <a:srgbClr val="CEDB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1"/>
            <p:cNvSpPr/>
            <p:nvPr/>
          </p:nvSpPr>
          <p:spPr>
            <a:xfrm>
              <a:off x="6128575" y="3695900"/>
              <a:ext cx="86475" cy="47525"/>
            </a:xfrm>
            <a:custGeom>
              <a:avLst/>
              <a:gdLst/>
              <a:ahLst/>
              <a:cxnLst/>
              <a:rect l="l" t="t" r="r" b="b"/>
              <a:pathLst>
                <a:path w="3459" h="1901" fill="none" extrusionOk="0">
                  <a:moveTo>
                    <a:pt x="2022" y="1340"/>
                  </a:moveTo>
                  <a:lnTo>
                    <a:pt x="2022" y="1340"/>
                  </a:lnTo>
                  <a:lnTo>
                    <a:pt x="1924" y="1413"/>
                  </a:lnTo>
                  <a:lnTo>
                    <a:pt x="1827" y="1486"/>
                  </a:lnTo>
                  <a:lnTo>
                    <a:pt x="1729" y="1511"/>
                  </a:lnTo>
                  <a:lnTo>
                    <a:pt x="1632" y="1535"/>
                  </a:lnTo>
                  <a:lnTo>
                    <a:pt x="1632" y="1535"/>
                  </a:lnTo>
                  <a:lnTo>
                    <a:pt x="1559" y="1535"/>
                  </a:lnTo>
                  <a:lnTo>
                    <a:pt x="1461" y="1584"/>
                  </a:lnTo>
                  <a:lnTo>
                    <a:pt x="1340" y="1657"/>
                  </a:lnTo>
                  <a:lnTo>
                    <a:pt x="1267" y="1730"/>
                  </a:lnTo>
                  <a:lnTo>
                    <a:pt x="1267" y="1730"/>
                  </a:lnTo>
                  <a:lnTo>
                    <a:pt x="1169" y="1803"/>
                  </a:lnTo>
                  <a:lnTo>
                    <a:pt x="1072" y="1852"/>
                  </a:lnTo>
                  <a:lnTo>
                    <a:pt x="974" y="1900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79" y="1900"/>
                  </a:lnTo>
                  <a:lnTo>
                    <a:pt x="682" y="1852"/>
                  </a:lnTo>
                  <a:lnTo>
                    <a:pt x="585" y="1803"/>
                  </a:lnTo>
                  <a:lnTo>
                    <a:pt x="512" y="1730"/>
                  </a:lnTo>
                  <a:lnTo>
                    <a:pt x="512" y="1730"/>
                  </a:lnTo>
                  <a:lnTo>
                    <a:pt x="438" y="1633"/>
                  </a:lnTo>
                  <a:lnTo>
                    <a:pt x="414" y="1535"/>
                  </a:lnTo>
                  <a:lnTo>
                    <a:pt x="438" y="1438"/>
                  </a:lnTo>
                  <a:lnTo>
                    <a:pt x="512" y="1340"/>
                  </a:lnTo>
                  <a:lnTo>
                    <a:pt x="512" y="1340"/>
                  </a:lnTo>
                  <a:lnTo>
                    <a:pt x="585" y="1243"/>
                  </a:lnTo>
                  <a:lnTo>
                    <a:pt x="633" y="1145"/>
                  </a:lnTo>
                  <a:lnTo>
                    <a:pt x="682" y="1048"/>
                  </a:lnTo>
                  <a:lnTo>
                    <a:pt x="682" y="951"/>
                  </a:lnTo>
                  <a:lnTo>
                    <a:pt x="682" y="951"/>
                  </a:lnTo>
                  <a:lnTo>
                    <a:pt x="658" y="804"/>
                  </a:lnTo>
                  <a:lnTo>
                    <a:pt x="633" y="731"/>
                  </a:lnTo>
                  <a:lnTo>
                    <a:pt x="585" y="683"/>
                  </a:lnTo>
                  <a:lnTo>
                    <a:pt x="585" y="683"/>
                  </a:lnTo>
                  <a:lnTo>
                    <a:pt x="536" y="634"/>
                  </a:lnTo>
                  <a:lnTo>
                    <a:pt x="463" y="610"/>
                  </a:lnTo>
                  <a:lnTo>
                    <a:pt x="317" y="585"/>
                  </a:lnTo>
                  <a:lnTo>
                    <a:pt x="317" y="585"/>
                  </a:lnTo>
                  <a:lnTo>
                    <a:pt x="146" y="561"/>
                  </a:lnTo>
                  <a:lnTo>
                    <a:pt x="73" y="512"/>
                  </a:lnTo>
                  <a:lnTo>
                    <a:pt x="24" y="488"/>
                  </a:lnTo>
                  <a:lnTo>
                    <a:pt x="24" y="488"/>
                  </a:lnTo>
                  <a:lnTo>
                    <a:pt x="0" y="439"/>
                  </a:lnTo>
                  <a:lnTo>
                    <a:pt x="24" y="366"/>
                  </a:lnTo>
                  <a:lnTo>
                    <a:pt x="49" y="293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71" y="171"/>
                  </a:lnTo>
                  <a:lnTo>
                    <a:pt x="268" y="123"/>
                  </a:lnTo>
                  <a:lnTo>
                    <a:pt x="512" y="74"/>
                  </a:lnTo>
                  <a:lnTo>
                    <a:pt x="804" y="25"/>
                  </a:lnTo>
                  <a:lnTo>
                    <a:pt x="1145" y="1"/>
                  </a:lnTo>
                  <a:lnTo>
                    <a:pt x="2509" y="1"/>
                  </a:lnTo>
                  <a:lnTo>
                    <a:pt x="2509" y="1"/>
                  </a:lnTo>
                  <a:lnTo>
                    <a:pt x="2850" y="25"/>
                  </a:lnTo>
                  <a:lnTo>
                    <a:pt x="3142" y="49"/>
                  </a:lnTo>
                  <a:lnTo>
                    <a:pt x="3337" y="74"/>
                  </a:lnTo>
                  <a:lnTo>
                    <a:pt x="3434" y="98"/>
                  </a:lnTo>
                  <a:lnTo>
                    <a:pt x="3434" y="98"/>
                  </a:lnTo>
                  <a:lnTo>
                    <a:pt x="3458" y="123"/>
                  </a:lnTo>
                  <a:lnTo>
                    <a:pt x="3434" y="171"/>
                  </a:lnTo>
                  <a:lnTo>
                    <a:pt x="3361" y="317"/>
                  </a:lnTo>
                  <a:lnTo>
                    <a:pt x="3239" y="488"/>
                  </a:lnTo>
                  <a:lnTo>
                    <a:pt x="3069" y="683"/>
                  </a:lnTo>
                  <a:lnTo>
                    <a:pt x="3069" y="683"/>
                  </a:lnTo>
                  <a:lnTo>
                    <a:pt x="2874" y="853"/>
                  </a:lnTo>
                  <a:lnTo>
                    <a:pt x="2679" y="999"/>
                  </a:lnTo>
                  <a:lnTo>
                    <a:pt x="2509" y="1121"/>
                  </a:lnTo>
                  <a:lnTo>
                    <a:pt x="2411" y="1145"/>
                  </a:lnTo>
                  <a:lnTo>
                    <a:pt x="2411" y="1145"/>
                  </a:lnTo>
                  <a:lnTo>
                    <a:pt x="2314" y="1170"/>
                  </a:lnTo>
                  <a:lnTo>
                    <a:pt x="2216" y="1194"/>
                  </a:lnTo>
                  <a:lnTo>
                    <a:pt x="2119" y="1267"/>
                  </a:lnTo>
                  <a:lnTo>
                    <a:pt x="2022" y="1340"/>
                  </a:lnTo>
                  <a:lnTo>
                    <a:pt x="2022" y="1340"/>
                  </a:lnTo>
                </a:path>
              </a:pathLst>
            </a:custGeom>
            <a:noFill/>
            <a:ln w="9525" cap="rnd" cmpd="sng">
              <a:solidFill>
                <a:srgbClr val="CEDB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21"/>
            <p:cNvSpPr/>
            <p:nvPr/>
          </p:nvSpPr>
          <p:spPr>
            <a:xfrm>
              <a:off x="6357500" y="3940075"/>
              <a:ext cx="18900" cy="34725"/>
            </a:xfrm>
            <a:custGeom>
              <a:avLst/>
              <a:gdLst/>
              <a:ahLst/>
              <a:cxnLst/>
              <a:rect l="l" t="t" r="r" b="b"/>
              <a:pathLst>
                <a:path w="756" h="1389" fill="none" extrusionOk="0">
                  <a:moveTo>
                    <a:pt x="585" y="682"/>
                  </a:moveTo>
                  <a:lnTo>
                    <a:pt x="585" y="682"/>
                  </a:lnTo>
                  <a:lnTo>
                    <a:pt x="512" y="779"/>
                  </a:lnTo>
                  <a:lnTo>
                    <a:pt x="439" y="877"/>
                  </a:lnTo>
                  <a:lnTo>
                    <a:pt x="390" y="974"/>
                  </a:lnTo>
                  <a:lnTo>
                    <a:pt x="390" y="1072"/>
                  </a:lnTo>
                  <a:lnTo>
                    <a:pt x="390" y="1072"/>
                  </a:lnTo>
                  <a:lnTo>
                    <a:pt x="366" y="1218"/>
                  </a:lnTo>
                  <a:lnTo>
                    <a:pt x="317" y="1291"/>
                  </a:lnTo>
                  <a:lnTo>
                    <a:pt x="293" y="1364"/>
                  </a:lnTo>
                  <a:lnTo>
                    <a:pt x="293" y="1364"/>
                  </a:lnTo>
                  <a:lnTo>
                    <a:pt x="244" y="1388"/>
                  </a:lnTo>
                  <a:lnTo>
                    <a:pt x="195" y="1388"/>
                  </a:lnTo>
                  <a:lnTo>
                    <a:pt x="147" y="1388"/>
                  </a:lnTo>
                  <a:lnTo>
                    <a:pt x="98" y="1364"/>
                  </a:lnTo>
                  <a:lnTo>
                    <a:pt x="98" y="1364"/>
                  </a:lnTo>
                  <a:lnTo>
                    <a:pt x="74" y="1291"/>
                  </a:lnTo>
                  <a:lnTo>
                    <a:pt x="25" y="1169"/>
                  </a:lnTo>
                  <a:lnTo>
                    <a:pt x="25" y="1023"/>
                  </a:lnTo>
                  <a:lnTo>
                    <a:pt x="1" y="877"/>
                  </a:lnTo>
                  <a:lnTo>
                    <a:pt x="1" y="877"/>
                  </a:lnTo>
                  <a:lnTo>
                    <a:pt x="25" y="706"/>
                  </a:lnTo>
                  <a:lnTo>
                    <a:pt x="98" y="536"/>
                  </a:lnTo>
                  <a:lnTo>
                    <a:pt x="171" y="365"/>
                  </a:lnTo>
                  <a:lnTo>
                    <a:pt x="293" y="219"/>
                  </a:lnTo>
                  <a:lnTo>
                    <a:pt x="293" y="219"/>
                  </a:lnTo>
                  <a:lnTo>
                    <a:pt x="415" y="122"/>
                  </a:lnTo>
                  <a:lnTo>
                    <a:pt x="512" y="49"/>
                  </a:lnTo>
                  <a:lnTo>
                    <a:pt x="609" y="0"/>
                  </a:lnTo>
                  <a:lnTo>
                    <a:pt x="682" y="24"/>
                  </a:lnTo>
                  <a:lnTo>
                    <a:pt x="682" y="24"/>
                  </a:lnTo>
                  <a:lnTo>
                    <a:pt x="707" y="73"/>
                  </a:lnTo>
                  <a:lnTo>
                    <a:pt x="731" y="146"/>
                  </a:lnTo>
                  <a:lnTo>
                    <a:pt x="756" y="317"/>
                  </a:lnTo>
                  <a:lnTo>
                    <a:pt x="756" y="317"/>
                  </a:lnTo>
                  <a:lnTo>
                    <a:pt x="756" y="390"/>
                  </a:lnTo>
                  <a:lnTo>
                    <a:pt x="707" y="487"/>
                  </a:lnTo>
                  <a:lnTo>
                    <a:pt x="658" y="609"/>
                  </a:lnTo>
                  <a:lnTo>
                    <a:pt x="585" y="682"/>
                  </a:lnTo>
                  <a:lnTo>
                    <a:pt x="585" y="682"/>
                  </a:lnTo>
                </a:path>
              </a:pathLst>
            </a:custGeom>
            <a:noFill/>
            <a:ln w="9525" cap="rnd" cmpd="sng">
              <a:solidFill>
                <a:srgbClr val="CEDB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21"/>
            <p:cNvSpPr/>
            <p:nvPr/>
          </p:nvSpPr>
          <p:spPr>
            <a:xfrm>
              <a:off x="6202850" y="3720875"/>
              <a:ext cx="204000" cy="278875"/>
            </a:xfrm>
            <a:custGeom>
              <a:avLst/>
              <a:gdLst/>
              <a:ahLst/>
              <a:cxnLst/>
              <a:rect l="l" t="t" r="r" b="b"/>
              <a:pathLst>
                <a:path w="8160" h="11155" fill="none" extrusionOk="0">
                  <a:moveTo>
                    <a:pt x="8159" y="4774"/>
                  </a:moveTo>
                  <a:lnTo>
                    <a:pt x="8159" y="4774"/>
                  </a:lnTo>
                  <a:lnTo>
                    <a:pt x="7599" y="4701"/>
                  </a:lnTo>
                  <a:lnTo>
                    <a:pt x="7283" y="4652"/>
                  </a:lnTo>
                  <a:lnTo>
                    <a:pt x="7136" y="4603"/>
                  </a:lnTo>
                  <a:lnTo>
                    <a:pt x="7136" y="4603"/>
                  </a:lnTo>
                  <a:lnTo>
                    <a:pt x="7088" y="4579"/>
                  </a:lnTo>
                  <a:lnTo>
                    <a:pt x="7015" y="4555"/>
                  </a:lnTo>
                  <a:lnTo>
                    <a:pt x="6844" y="4530"/>
                  </a:lnTo>
                  <a:lnTo>
                    <a:pt x="6844" y="4530"/>
                  </a:lnTo>
                  <a:lnTo>
                    <a:pt x="6747" y="4506"/>
                  </a:lnTo>
                  <a:lnTo>
                    <a:pt x="6649" y="4457"/>
                  </a:lnTo>
                  <a:lnTo>
                    <a:pt x="6552" y="4409"/>
                  </a:lnTo>
                  <a:lnTo>
                    <a:pt x="6454" y="4336"/>
                  </a:lnTo>
                  <a:lnTo>
                    <a:pt x="6454" y="4336"/>
                  </a:lnTo>
                  <a:lnTo>
                    <a:pt x="6381" y="4262"/>
                  </a:lnTo>
                  <a:lnTo>
                    <a:pt x="6308" y="4214"/>
                  </a:lnTo>
                  <a:lnTo>
                    <a:pt x="6235" y="4214"/>
                  </a:lnTo>
                  <a:lnTo>
                    <a:pt x="6187" y="4238"/>
                  </a:lnTo>
                  <a:lnTo>
                    <a:pt x="6187" y="4238"/>
                  </a:lnTo>
                  <a:lnTo>
                    <a:pt x="6162" y="4287"/>
                  </a:lnTo>
                  <a:lnTo>
                    <a:pt x="6162" y="4360"/>
                  </a:lnTo>
                  <a:lnTo>
                    <a:pt x="6211" y="4433"/>
                  </a:lnTo>
                  <a:lnTo>
                    <a:pt x="6284" y="4530"/>
                  </a:lnTo>
                  <a:lnTo>
                    <a:pt x="6284" y="4530"/>
                  </a:lnTo>
                  <a:lnTo>
                    <a:pt x="6357" y="4603"/>
                  </a:lnTo>
                  <a:lnTo>
                    <a:pt x="6454" y="4652"/>
                  </a:lnTo>
                  <a:lnTo>
                    <a:pt x="6576" y="4701"/>
                  </a:lnTo>
                  <a:lnTo>
                    <a:pt x="6649" y="4701"/>
                  </a:lnTo>
                  <a:lnTo>
                    <a:pt x="6649" y="4701"/>
                  </a:lnTo>
                  <a:lnTo>
                    <a:pt x="6747" y="4725"/>
                  </a:lnTo>
                  <a:lnTo>
                    <a:pt x="6844" y="4774"/>
                  </a:lnTo>
                  <a:lnTo>
                    <a:pt x="6942" y="4823"/>
                  </a:lnTo>
                  <a:lnTo>
                    <a:pt x="7039" y="4896"/>
                  </a:lnTo>
                  <a:lnTo>
                    <a:pt x="7039" y="4896"/>
                  </a:lnTo>
                  <a:lnTo>
                    <a:pt x="7063" y="4944"/>
                  </a:lnTo>
                  <a:lnTo>
                    <a:pt x="7088" y="4993"/>
                  </a:lnTo>
                  <a:lnTo>
                    <a:pt x="7063" y="5139"/>
                  </a:lnTo>
                  <a:lnTo>
                    <a:pt x="6966" y="5310"/>
                  </a:lnTo>
                  <a:lnTo>
                    <a:pt x="6844" y="5480"/>
                  </a:lnTo>
                  <a:lnTo>
                    <a:pt x="6844" y="5480"/>
                  </a:lnTo>
                  <a:lnTo>
                    <a:pt x="6674" y="5626"/>
                  </a:lnTo>
                  <a:lnTo>
                    <a:pt x="6528" y="5748"/>
                  </a:lnTo>
                  <a:lnTo>
                    <a:pt x="6381" y="5821"/>
                  </a:lnTo>
                  <a:lnTo>
                    <a:pt x="6284" y="5846"/>
                  </a:lnTo>
                  <a:lnTo>
                    <a:pt x="6284" y="5846"/>
                  </a:lnTo>
                  <a:lnTo>
                    <a:pt x="6113" y="5870"/>
                  </a:lnTo>
                  <a:lnTo>
                    <a:pt x="6040" y="5894"/>
                  </a:lnTo>
                  <a:lnTo>
                    <a:pt x="5992" y="5943"/>
                  </a:lnTo>
                  <a:lnTo>
                    <a:pt x="5992" y="5943"/>
                  </a:lnTo>
                  <a:lnTo>
                    <a:pt x="5943" y="5967"/>
                  </a:lnTo>
                  <a:lnTo>
                    <a:pt x="5894" y="5992"/>
                  </a:lnTo>
                  <a:lnTo>
                    <a:pt x="5846" y="5967"/>
                  </a:lnTo>
                  <a:lnTo>
                    <a:pt x="5797" y="5943"/>
                  </a:lnTo>
                  <a:lnTo>
                    <a:pt x="5797" y="5943"/>
                  </a:lnTo>
                  <a:lnTo>
                    <a:pt x="5773" y="5894"/>
                  </a:lnTo>
                  <a:lnTo>
                    <a:pt x="5724" y="5821"/>
                  </a:lnTo>
                  <a:lnTo>
                    <a:pt x="5699" y="5651"/>
                  </a:lnTo>
                  <a:lnTo>
                    <a:pt x="5699" y="5651"/>
                  </a:lnTo>
                  <a:lnTo>
                    <a:pt x="5675" y="5553"/>
                  </a:lnTo>
                  <a:lnTo>
                    <a:pt x="5602" y="5407"/>
                  </a:lnTo>
                  <a:lnTo>
                    <a:pt x="5480" y="5261"/>
                  </a:lnTo>
                  <a:lnTo>
                    <a:pt x="5334" y="5091"/>
                  </a:lnTo>
                  <a:lnTo>
                    <a:pt x="5334" y="5091"/>
                  </a:lnTo>
                  <a:lnTo>
                    <a:pt x="5188" y="4920"/>
                  </a:lnTo>
                  <a:lnTo>
                    <a:pt x="5066" y="4774"/>
                  </a:lnTo>
                  <a:lnTo>
                    <a:pt x="4969" y="4628"/>
                  </a:lnTo>
                  <a:lnTo>
                    <a:pt x="4944" y="4530"/>
                  </a:lnTo>
                  <a:lnTo>
                    <a:pt x="4944" y="4530"/>
                  </a:lnTo>
                  <a:lnTo>
                    <a:pt x="4944" y="4457"/>
                  </a:lnTo>
                  <a:lnTo>
                    <a:pt x="4920" y="4409"/>
                  </a:lnTo>
                  <a:lnTo>
                    <a:pt x="4896" y="4409"/>
                  </a:lnTo>
                  <a:lnTo>
                    <a:pt x="4847" y="4433"/>
                  </a:lnTo>
                  <a:lnTo>
                    <a:pt x="4847" y="4433"/>
                  </a:lnTo>
                  <a:lnTo>
                    <a:pt x="4823" y="4482"/>
                  </a:lnTo>
                  <a:lnTo>
                    <a:pt x="4774" y="4555"/>
                  </a:lnTo>
                  <a:lnTo>
                    <a:pt x="4750" y="4701"/>
                  </a:lnTo>
                  <a:lnTo>
                    <a:pt x="4750" y="4701"/>
                  </a:lnTo>
                  <a:lnTo>
                    <a:pt x="4774" y="4798"/>
                  </a:lnTo>
                  <a:lnTo>
                    <a:pt x="4847" y="4920"/>
                  </a:lnTo>
                  <a:lnTo>
                    <a:pt x="4920" y="5066"/>
                  </a:lnTo>
                  <a:lnTo>
                    <a:pt x="5042" y="5188"/>
                  </a:lnTo>
                  <a:lnTo>
                    <a:pt x="5042" y="5188"/>
                  </a:lnTo>
                  <a:lnTo>
                    <a:pt x="5139" y="5310"/>
                  </a:lnTo>
                  <a:lnTo>
                    <a:pt x="5237" y="5431"/>
                  </a:lnTo>
                  <a:lnTo>
                    <a:pt x="5310" y="5553"/>
                  </a:lnTo>
                  <a:lnTo>
                    <a:pt x="5334" y="5651"/>
                  </a:lnTo>
                  <a:lnTo>
                    <a:pt x="5334" y="5651"/>
                  </a:lnTo>
                  <a:lnTo>
                    <a:pt x="5334" y="5748"/>
                  </a:lnTo>
                  <a:lnTo>
                    <a:pt x="5383" y="5846"/>
                  </a:lnTo>
                  <a:lnTo>
                    <a:pt x="5432" y="5943"/>
                  </a:lnTo>
                  <a:lnTo>
                    <a:pt x="5505" y="6040"/>
                  </a:lnTo>
                  <a:lnTo>
                    <a:pt x="5505" y="6040"/>
                  </a:lnTo>
                  <a:lnTo>
                    <a:pt x="5626" y="6113"/>
                  </a:lnTo>
                  <a:lnTo>
                    <a:pt x="5773" y="6162"/>
                  </a:lnTo>
                  <a:lnTo>
                    <a:pt x="5919" y="6211"/>
                  </a:lnTo>
                  <a:lnTo>
                    <a:pt x="6089" y="6235"/>
                  </a:lnTo>
                  <a:lnTo>
                    <a:pt x="6089" y="6235"/>
                  </a:lnTo>
                  <a:lnTo>
                    <a:pt x="6235" y="6235"/>
                  </a:lnTo>
                  <a:lnTo>
                    <a:pt x="6357" y="6284"/>
                  </a:lnTo>
                  <a:lnTo>
                    <a:pt x="6430" y="6333"/>
                  </a:lnTo>
                  <a:lnTo>
                    <a:pt x="6454" y="6381"/>
                  </a:lnTo>
                  <a:lnTo>
                    <a:pt x="6454" y="6430"/>
                  </a:lnTo>
                  <a:lnTo>
                    <a:pt x="6454" y="6430"/>
                  </a:lnTo>
                  <a:lnTo>
                    <a:pt x="6430" y="6527"/>
                  </a:lnTo>
                  <a:lnTo>
                    <a:pt x="6308" y="6722"/>
                  </a:lnTo>
                  <a:lnTo>
                    <a:pt x="6113" y="6941"/>
                  </a:lnTo>
                  <a:lnTo>
                    <a:pt x="5894" y="7185"/>
                  </a:lnTo>
                  <a:lnTo>
                    <a:pt x="5894" y="7185"/>
                  </a:lnTo>
                  <a:lnTo>
                    <a:pt x="5675" y="7429"/>
                  </a:lnTo>
                  <a:lnTo>
                    <a:pt x="5505" y="7696"/>
                  </a:lnTo>
                  <a:lnTo>
                    <a:pt x="5358" y="7940"/>
                  </a:lnTo>
                  <a:lnTo>
                    <a:pt x="5334" y="8037"/>
                  </a:lnTo>
                  <a:lnTo>
                    <a:pt x="5334" y="8135"/>
                  </a:lnTo>
                  <a:lnTo>
                    <a:pt x="5334" y="8135"/>
                  </a:lnTo>
                  <a:lnTo>
                    <a:pt x="5334" y="8281"/>
                  </a:lnTo>
                  <a:lnTo>
                    <a:pt x="5358" y="8427"/>
                  </a:lnTo>
                  <a:lnTo>
                    <a:pt x="5383" y="8525"/>
                  </a:lnTo>
                  <a:lnTo>
                    <a:pt x="5432" y="8598"/>
                  </a:lnTo>
                  <a:lnTo>
                    <a:pt x="5432" y="8598"/>
                  </a:lnTo>
                  <a:lnTo>
                    <a:pt x="5456" y="8646"/>
                  </a:lnTo>
                  <a:lnTo>
                    <a:pt x="5480" y="8719"/>
                  </a:lnTo>
                  <a:lnTo>
                    <a:pt x="5505" y="8890"/>
                  </a:lnTo>
                  <a:lnTo>
                    <a:pt x="5505" y="8890"/>
                  </a:lnTo>
                  <a:lnTo>
                    <a:pt x="5480" y="8987"/>
                  </a:lnTo>
                  <a:lnTo>
                    <a:pt x="5383" y="9158"/>
                  </a:lnTo>
                  <a:lnTo>
                    <a:pt x="5237" y="9353"/>
                  </a:lnTo>
                  <a:lnTo>
                    <a:pt x="5042" y="9547"/>
                  </a:lnTo>
                  <a:lnTo>
                    <a:pt x="5042" y="9547"/>
                  </a:lnTo>
                  <a:lnTo>
                    <a:pt x="4847" y="9742"/>
                  </a:lnTo>
                  <a:lnTo>
                    <a:pt x="4701" y="9937"/>
                  </a:lnTo>
                  <a:lnTo>
                    <a:pt x="4603" y="10108"/>
                  </a:lnTo>
                  <a:lnTo>
                    <a:pt x="4555" y="10205"/>
                  </a:lnTo>
                  <a:lnTo>
                    <a:pt x="4555" y="10205"/>
                  </a:lnTo>
                  <a:lnTo>
                    <a:pt x="4530" y="10327"/>
                  </a:lnTo>
                  <a:lnTo>
                    <a:pt x="4457" y="10473"/>
                  </a:lnTo>
                  <a:lnTo>
                    <a:pt x="4336" y="10619"/>
                  </a:lnTo>
                  <a:lnTo>
                    <a:pt x="4189" y="10790"/>
                  </a:lnTo>
                  <a:lnTo>
                    <a:pt x="4189" y="10790"/>
                  </a:lnTo>
                  <a:lnTo>
                    <a:pt x="4019" y="10936"/>
                  </a:lnTo>
                  <a:lnTo>
                    <a:pt x="3873" y="11057"/>
                  </a:lnTo>
                  <a:lnTo>
                    <a:pt x="3727" y="11131"/>
                  </a:lnTo>
                  <a:lnTo>
                    <a:pt x="3605" y="11155"/>
                  </a:lnTo>
                  <a:lnTo>
                    <a:pt x="3605" y="11155"/>
                  </a:lnTo>
                  <a:lnTo>
                    <a:pt x="3532" y="11155"/>
                  </a:lnTo>
                  <a:lnTo>
                    <a:pt x="3434" y="11106"/>
                  </a:lnTo>
                  <a:lnTo>
                    <a:pt x="3337" y="11057"/>
                  </a:lnTo>
                  <a:lnTo>
                    <a:pt x="3240" y="10984"/>
                  </a:lnTo>
                  <a:lnTo>
                    <a:pt x="3240" y="10984"/>
                  </a:lnTo>
                  <a:lnTo>
                    <a:pt x="3167" y="10887"/>
                  </a:lnTo>
                  <a:lnTo>
                    <a:pt x="3093" y="10790"/>
                  </a:lnTo>
                  <a:lnTo>
                    <a:pt x="3069" y="10692"/>
                  </a:lnTo>
                  <a:lnTo>
                    <a:pt x="3045" y="10595"/>
                  </a:lnTo>
                  <a:lnTo>
                    <a:pt x="3045" y="10595"/>
                  </a:lnTo>
                  <a:lnTo>
                    <a:pt x="3020" y="10424"/>
                  </a:lnTo>
                  <a:lnTo>
                    <a:pt x="2996" y="10351"/>
                  </a:lnTo>
                  <a:lnTo>
                    <a:pt x="2947" y="10302"/>
                  </a:lnTo>
                  <a:lnTo>
                    <a:pt x="2947" y="10302"/>
                  </a:lnTo>
                  <a:lnTo>
                    <a:pt x="2923" y="10254"/>
                  </a:lnTo>
                  <a:lnTo>
                    <a:pt x="2874" y="10181"/>
                  </a:lnTo>
                  <a:lnTo>
                    <a:pt x="2850" y="10035"/>
                  </a:lnTo>
                  <a:lnTo>
                    <a:pt x="2850" y="10035"/>
                  </a:lnTo>
                  <a:lnTo>
                    <a:pt x="2826" y="9864"/>
                  </a:lnTo>
                  <a:lnTo>
                    <a:pt x="2801" y="9791"/>
                  </a:lnTo>
                  <a:lnTo>
                    <a:pt x="2752" y="9742"/>
                  </a:lnTo>
                  <a:lnTo>
                    <a:pt x="2752" y="9742"/>
                  </a:lnTo>
                  <a:lnTo>
                    <a:pt x="2728" y="9669"/>
                  </a:lnTo>
                  <a:lnTo>
                    <a:pt x="2704" y="9572"/>
                  </a:lnTo>
                  <a:lnTo>
                    <a:pt x="2679" y="9426"/>
                  </a:lnTo>
                  <a:lnTo>
                    <a:pt x="2655" y="9255"/>
                  </a:lnTo>
                  <a:lnTo>
                    <a:pt x="2655" y="9255"/>
                  </a:lnTo>
                  <a:lnTo>
                    <a:pt x="2679" y="9109"/>
                  </a:lnTo>
                  <a:lnTo>
                    <a:pt x="2704" y="8963"/>
                  </a:lnTo>
                  <a:lnTo>
                    <a:pt x="2728" y="8866"/>
                  </a:lnTo>
                  <a:lnTo>
                    <a:pt x="2752" y="8792"/>
                  </a:lnTo>
                  <a:lnTo>
                    <a:pt x="2752" y="8792"/>
                  </a:lnTo>
                  <a:lnTo>
                    <a:pt x="2801" y="8744"/>
                  </a:lnTo>
                  <a:lnTo>
                    <a:pt x="2826" y="8671"/>
                  </a:lnTo>
                  <a:lnTo>
                    <a:pt x="2850" y="8500"/>
                  </a:lnTo>
                  <a:lnTo>
                    <a:pt x="2850" y="8500"/>
                  </a:lnTo>
                  <a:lnTo>
                    <a:pt x="2826" y="8403"/>
                  </a:lnTo>
                  <a:lnTo>
                    <a:pt x="2777" y="8281"/>
                  </a:lnTo>
                  <a:lnTo>
                    <a:pt x="2679" y="8159"/>
                  </a:lnTo>
                  <a:lnTo>
                    <a:pt x="2582" y="8037"/>
                  </a:lnTo>
                  <a:lnTo>
                    <a:pt x="2582" y="8037"/>
                  </a:lnTo>
                  <a:lnTo>
                    <a:pt x="2460" y="7891"/>
                  </a:lnTo>
                  <a:lnTo>
                    <a:pt x="2363" y="7721"/>
                  </a:lnTo>
                  <a:lnTo>
                    <a:pt x="2314" y="7526"/>
                  </a:lnTo>
                  <a:lnTo>
                    <a:pt x="2290" y="7356"/>
                  </a:lnTo>
                  <a:lnTo>
                    <a:pt x="2290" y="7356"/>
                  </a:lnTo>
                  <a:lnTo>
                    <a:pt x="2290" y="7209"/>
                  </a:lnTo>
                  <a:lnTo>
                    <a:pt x="2265" y="7063"/>
                  </a:lnTo>
                  <a:lnTo>
                    <a:pt x="2217" y="6966"/>
                  </a:lnTo>
                  <a:lnTo>
                    <a:pt x="2192" y="6893"/>
                  </a:lnTo>
                  <a:lnTo>
                    <a:pt x="2192" y="6893"/>
                  </a:lnTo>
                  <a:lnTo>
                    <a:pt x="2144" y="6844"/>
                  </a:lnTo>
                  <a:lnTo>
                    <a:pt x="2071" y="6820"/>
                  </a:lnTo>
                  <a:lnTo>
                    <a:pt x="1900" y="6795"/>
                  </a:lnTo>
                  <a:lnTo>
                    <a:pt x="1900" y="6795"/>
                  </a:lnTo>
                  <a:lnTo>
                    <a:pt x="1754" y="6820"/>
                  </a:lnTo>
                  <a:lnTo>
                    <a:pt x="1681" y="6844"/>
                  </a:lnTo>
                  <a:lnTo>
                    <a:pt x="1632" y="6893"/>
                  </a:lnTo>
                  <a:lnTo>
                    <a:pt x="1632" y="6893"/>
                  </a:lnTo>
                  <a:lnTo>
                    <a:pt x="1559" y="6941"/>
                  </a:lnTo>
                  <a:lnTo>
                    <a:pt x="1437" y="6966"/>
                  </a:lnTo>
                  <a:lnTo>
                    <a:pt x="1291" y="6990"/>
                  </a:lnTo>
                  <a:lnTo>
                    <a:pt x="1145" y="6990"/>
                  </a:lnTo>
                  <a:lnTo>
                    <a:pt x="1145" y="6990"/>
                  </a:lnTo>
                  <a:lnTo>
                    <a:pt x="975" y="6966"/>
                  </a:lnTo>
                  <a:lnTo>
                    <a:pt x="780" y="6868"/>
                  </a:lnTo>
                  <a:lnTo>
                    <a:pt x="561" y="6747"/>
                  </a:lnTo>
                  <a:lnTo>
                    <a:pt x="390" y="6601"/>
                  </a:lnTo>
                  <a:lnTo>
                    <a:pt x="390" y="6601"/>
                  </a:lnTo>
                  <a:lnTo>
                    <a:pt x="317" y="6527"/>
                  </a:lnTo>
                  <a:lnTo>
                    <a:pt x="244" y="6406"/>
                  </a:lnTo>
                  <a:lnTo>
                    <a:pt x="122" y="6113"/>
                  </a:lnTo>
                  <a:lnTo>
                    <a:pt x="49" y="5797"/>
                  </a:lnTo>
                  <a:lnTo>
                    <a:pt x="0" y="5480"/>
                  </a:lnTo>
                  <a:lnTo>
                    <a:pt x="0" y="5480"/>
                  </a:lnTo>
                  <a:lnTo>
                    <a:pt x="25" y="5310"/>
                  </a:lnTo>
                  <a:lnTo>
                    <a:pt x="49" y="5139"/>
                  </a:lnTo>
                  <a:lnTo>
                    <a:pt x="147" y="4798"/>
                  </a:lnTo>
                  <a:lnTo>
                    <a:pt x="220" y="4628"/>
                  </a:lnTo>
                  <a:lnTo>
                    <a:pt x="293" y="4482"/>
                  </a:lnTo>
                  <a:lnTo>
                    <a:pt x="390" y="4336"/>
                  </a:lnTo>
                  <a:lnTo>
                    <a:pt x="487" y="4238"/>
                  </a:lnTo>
                  <a:lnTo>
                    <a:pt x="487" y="4238"/>
                  </a:lnTo>
                  <a:lnTo>
                    <a:pt x="682" y="4043"/>
                  </a:lnTo>
                  <a:lnTo>
                    <a:pt x="877" y="3897"/>
                  </a:lnTo>
                  <a:lnTo>
                    <a:pt x="1048" y="3800"/>
                  </a:lnTo>
                  <a:lnTo>
                    <a:pt x="1145" y="3751"/>
                  </a:lnTo>
                  <a:lnTo>
                    <a:pt x="1145" y="3751"/>
                  </a:lnTo>
                  <a:lnTo>
                    <a:pt x="1316" y="3727"/>
                  </a:lnTo>
                  <a:lnTo>
                    <a:pt x="1389" y="3702"/>
                  </a:lnTo>
                  <a:lnTo>
                    <a:pt x="1437" y="3654"/>
                  </a:lnTo>
                  <a:lnTo>
                    <a:pt x="1437" y="3654"/>
                  </a:lnTo>
                  <a:lnTo>
                    <a:pt x="1510" y="3629"/>
                  </a:lnTo>
                  <a:lnTo>
                    <a:pt x="1608" y="3605"/>
                  </a:lnTo>
                  <a:lnTo>
                    <a:pt x="1754" y="3581"/>
                  </a:lnTo>
                  <a:lnTo>
                    <a:pt x="1900" y="3581"/>
                  </a:lnTo>
                  <a:lnTo>
                    <a:pt x="1900" y="3581"/>
                  </a:lnTo>
                  <a:lnTo>
                    <a:pt x="2071" y="3581"/>
                  </a:lnTo>
                  <a:lnTo>
                    <a:pt x="2241" y="3629"/>
                  </a:lnTo>
                  <a:lnTo>
                    <a:pt x="2363" y="3678"/>
                  </a:lnTo>
                  <a:lnTo>
                    <a:pt x="2485" y="3751"/>
                  </a:lnTo>
                  <a:lnTo>
                    <a:pt x="2485" y="3751"/>
                  </a:lnTo>
                  <a:lnTo>
                    <a:pt x="2558" y="3824"/>
                  </a:lnTo>
                  <a:lnTo>
                    <a:pt x="2655" y="3897"/>
                  </a:lnTo>
                  <a:lnTo>
                    <a:pt x="2777" y="3946"/>
                  </a:lnTo>
                  <a:lnTo>
                    <a:pt x="2850" y="3946"/>
                  </a:lnTo>
                  <a:lnTo>
                    <a:pt x="2850" y="3946"/>
                  </a:lnTo>
                  <a:lnTo>
                    <a:pt x="3020" y="3970"/>
                  </a:lnTo>
                  <a:lnTo>
                    <a:pt x="3093" y="4019"/>
                  </a:lnTo>
                  <a:lnTo>
                    <a:pt x="3142" y="4043"/>
                  </a:lnTo>
                  <a:lnTo>
                    <a:pt x="3142" y="4043"/>
                  </a:lnTo>
                  <a:lnTo>
                    <a:pt x="3191" y="4068"/>
                  </a:lnTo>
                  <a:lnTo>
                    <a:pt x="3240" y="4092"/>
                  </a:lnTo>
                  <a:lnTo>
                    <a:pt x="3288" y="4068"/>
                  </a:lnTo>
                  <a:lnTo>
                    <a:pt x="3337" y="4043"/>
                  </a:lnTo>
                  <a:lnTo>
                    <a:pt x="3337" y="4043"/>
                  </a:lnTo>
                  <a:lnTo>
                    <a:pt x="3386" y="4019"/>
                  </a:lnTo>
                  <a:lnTo>
                    <a:pt x="3459" y="3970"/>
                  </a:lnTo>
                  <a:lnTo>
                    <a:pt x="3605" y="3946"/>
                  </a:lnTo>
                  <a:lnTo>
                    <a:pt x="3605" y="3946"/>
                  </a:lnTo>
                  <a:lnTo>
                    <a:pt x="3775" y="3970"/>
                  </a:lnTo>
                  <a:lnTo>
                    <a:pt x="3848" y="4019"/>
                  </a:lnTo>
                  <a:lnTo>
                    <a:pt x="3897" y="4043"/>
                  </a:lnTo>
                  <a:lnTo>
                    <a:pt x="3897" y="4043"/>
                  </a:lnTo>
                  <a:lnTo>
                    <a:pt x="3970" y="4092"/>
                  </a:lnTo>
                  <a:lnTo>
                    <a:pt x="4068" y="4116"/>
                  </a:lnTo>
                  <a:lnTo>
                    <a:pt x="4214" y="4141"/>
                  </a:lnTo>
                  <a:lnTo>
                    <a:pt x="4384" y="4141"/>
                  </a:lnTo>
                  <a:lnTo>
                    <a:pt x="4384" y="4141"/>
                  </a:lnTo>
                  <a:lnTo>
                    <a:pt x="4530" y="4141"/>
                  </a:lnTo>
                  <a:lnTo>
                    <a:pt x="4677" y="4116"/>
                  </a:lnTo>
                  <a:lnTo>
                    <a:pt x="4774" y="4092"/>
                  </a:lnTo>
                  <a:lnTo>
                    <a:pt x="4847" y="4043"/>
                  </a:lnTo>
                  <a:lnTo>
                    <a:pt x="4847" y="4043"/>
                  </a:lnTo>
                  <a:lnTo>
                    <a:pt x="4896" y="3995"/>
                  </a:lnTo>
                  <a:lnTo>
                    <a:pt x="4920" y="3921"/>
                  </a:lnTo>
                  <a:lnTo>
                    <a:pt x="4944" y="3751"/>
                  </a:lnTo>
                  <a:lnTo>
                    <a:pt x="4944" y="3751"/>
                  </a:lnTo>
                  <a:lnTo>
                    <a:pt x="4944" y="3727"/>
                  </a:lnTo>
                  <a:lnTo>
                    <a:pt x="4920" y="3678"/>
                  </a:lnTo>
                  <a:lnTo>
                    <a:pt x="4823" y="3629"/>
                  </a:lnTo>
                  <a:lnTo>
                    <a:pt x="4701" y="3581"/>
                  </a:lnTo>
                  <a:lnTo>
                    <a:pt x="4555" y="3581"/>
                  </a:lnTo>
                  <a:lnTo>
                    <a:pt x="4555" y="3581"/>
                  </a:lnTo>
                  <a:lnTo>
                    <a:pt x="4409" y="3556"/>
                  </a:lnTo>
                  <a:lnTo>
                    <a:pt x="4238" y="3507"/>
                  </a:lnTo>
                  <a:lnTo>
                    <a:pt x="4092" y="3459"/>
                  </a:lnTo>
                  <a:lnTo>
                    <a:pt x="3995" y="3386"/>
                  </a:lnTo>
                  <a:lnTo>
                    <a:pt x="3995" y="3386"/>
                  </a:lnTo>
                  <a:lnTo>
                    <a:pt x="3897" y="3313"/>
                  </a:lnTo>
                  <a:lnTo>
                    <a:pt x="3800" y="3240"/>
                  </a:lnTo>
                  <a:lnTo>
                    <a:pt x="3702" y="3215"/>
                  </a:lnTo>
                  <a:lnTo>
                    <a:pt x="3605" y="3191"/>
                  </a:lnTo>
                  <a:lnTo>
                    <a:pt x="3605" y="3191"/>
                  </a:lnTo>
                  <a:lnTo>
                    <a:pt x="3532" y="3166"/>
                  </a:lnTo>
                  <a:lnTo>
                    <a:pt x="3434" y="3142"/>
                  </a:lnTo>
                  <a:lnTo>
                    <a:pt x="3337" y="3069"/>
                  </a:lnTo>
                  <a:lnTo>
                    <a:pt x="3240" y="2996"/>
                  </a:lnTo>
                  <a:lnTo>
                    <a:pt x="3240" y="2996"/>
                  </a:lnTo>
                  <a:lnTo>
                    <a:pt x="3167" y="2923"/>
                  </a:lnTo>
                  <a:lnTo>
                    <a:pt x="3069" y="2899"/>
                  </a:lnTo>
                  <a:lnTo>
                    <a:pt x="2996" y="2874"/>
                  </a:lnTo>
                  <a:lnTo>
                    <a:pt x="2947" y="2899"/>
                  </a:lnTo>
                  <a:lnTo>
                    <a:pt x="2947" y="2899"/>
                  </a:lnTo>
                  <a:lnTo>
                    <a:pt x="2899" y="2923"/>
                  </a:lnTo>
                  <a:lnTo>
                    <a:pt x="2826" y="2923"/>
                  </a:lnTo>
                  <a:lnTo>
                    <a:pt x="2752" y="2874"/>
                  </a:lnTo>
                  <a:lnTo>
                    <a:pt x="2655" y="2801"/>
                  </a:lnTo>
                  <a:lnTo>
                    <a:pt x="2655" y="2801"/>
                  </a:lnTo>
                  <a:lnTo>
                    <a:pt x="2582" y="2752"/>
                  </a:lnTo>
                  <a:lnTo>
                    <a:pt x="2509" y="2704"/>
                  </a:lnTo>
                  <a:lnTo>
                    <a:pt x="2436" y="2704"/>
                  </a:lnTo>
                  <a:lnTo>
                    <a:pt x="2387" y="2704"/>
                  </a:lnTo>
                  <a:lnTo>
                    <a:pt x="2387" y="2704"/>
                  </a:lnTo>
                  <a:lnTo>
                    <a:pt x="2338" y="2752"/>
                  </a:lnTo>
                  <a:lnTo>
                    <a:pt x="2265" y="2777"/>
                  </a:lnTo>
                  <a:lnTo>
                    <a:pt x="2095" y="2801"/>
                  </a:lnTo>
                  <a:lnTo>
                    <a:pt x="2095" y="2801"/>
                  </a:lnTo>
                  <a:lnTo>
                    <a:pt x="1997" y="2850"/>
                  </a:lnTo>
                  <a:lnTo>
                    <a:pt x="1851" y="2923"/>
                  </a:lnTo>
                  <a:lnTo>
                    <a:pt x="1681" y="3045"/>
                  </a:lnTo>
                  <a:lnTo>
                    <a:pt x="1535" y="3191"/>
                  </a:lnTo>
                  <a:lnTo>
                    <a:pt x="1535" y="3191"/>
                  </a:lnTo>
                  <a:lnTo>
                    <a:pt x="1364" y="3337"/>
                  </a:lnTo>
                  <a:lnTo>
                    <a:pt x="1194" y="3459"/>
                  </a:lnTo>
                  <a:lnTo>
                    <a:pt x="1072" y="3532"/>
                  </a:lnTo>
                  <a:lnTo>
                    <a:pt x="950" y="3581"/>
                  </a:lnTo>
                  <a:lnTo>
                    <a:pt x="950" y="3581"/>
                  </a:lnTo>
                  <a:lnTo>
                    <a:pt x="804" y="3532"/>
                  </a:lnTo>
                  <a:lnTo>
                    <a:pt x="731" y="3507"/>
                  </a:lnTo>
                  <a:lnTo>
                    <a:pt x="682" y="3483"/>
                  </a:lnTo>
                  <a:lnTo>
                    <a:pt x="682" y="3483"/>
                  </a:lnTo>
                  <a:lnTo>
                    <a:pt x="634" y="3434"/>
                  </a:lnTo>
                  <a:lnTo>
                    <a:pt x="609" y="3361"/>
                  </a:lnTo>
                  <a:lnTo>
                    <a:pt x="585" y="3191"/>
                  </a:lnTo>
                  <a:lnTo>
                    <a:pt x="585" y="3191"/>
                  </a:lnTo>
                  <a:lnTo>
                    <a:pt x="609" y="3020"/>
                  </a:lnTo>
                  <a:lnTo>
                    <a:pt x="634" y="2947"/>
                  </a:lnTo>
                  <a:lnTo>
                    <a:pt x="682" y="2899"/>
                  </a:lnTo>
                  <a:lnTo>
                    <a:pt x="682" y="2899"/>
                  </a:lnTo>
                  <a:lnTo>
                    <a:pt x="731" y="2874"/>
                  </a:lnTo>
                  <a:lnTo>
                    <a:pt x="853" y="2850"/>
                  </a:lnTo>
                  <a:lnTo>
                    <a:pt x="999" y="2826"/>
                  </a:lnTo>
                  <a:lnTo>
                    <a:pt x="1145" y="2801"/>
                  </a:lnTo>
                  <a:lnTo>
                    <a:pt x="1145" y="2801"/>
                  </a:lnTo>
                  <a:lnTo>
                    <a:pt x="1291" y="2801"/>
                  </a:lnTo>
                  <a:lnTo>
                    <a:pt x="1413" y="2752"/>
                  </a:lnTo>
                  <a:lnTo>
                    <a:pt x="1486" y="2704"/>
                  </a:lnTo>
                  <a:lnTo>
                    <a:pt x="1510" y="2655"/>
                  </a:lnTo>
                  <a:lnTo>
                    <a:pt x="1535" y="2631"/>
                  </a:lnTo>
                  <a:lnTo>
                    <a:pt x="1535" y="2631"/>
                  </a:lnTo>
                  <a:lnTo>
                    <a:pt x="1486" y="2460"/>
                  </a:lnTo>
                  <a:lnTo>
                    <a:pt x="1462" y="2387"/>
                  </a:lnTo>
                  <a:lnTo>
                    <a:pt x="1437" y="2338"/>
                  </a:lnTo>
                  <a:lnTo>
                    <a:pt x="1437" y="2338"/>
                  </a:lnTo>
                  <a:lnTo>
                    <a:pt x="1389" y="2290"/>
                  </a:lnTo>
                  <a:lnTo>
                    <a:pt x="1389" y="2241"/>
                  </a:lnTo>
                  <a:lnTo>
                    <a:pt x="1389" y="2192"/>
                  </a:lnTo>
                  <a:lnTo>
                    <a:pt x="1437" y="2144"/>
                  </a:lnTo>
                  <a:lnTo>
                    <a:pt x="1437" y="2144"/>
                  </a:lnTo>
                  <a:lnTo>
                    <a:pt x="1486" y="2119"/>
                  </a:lnTo>
                  <a:lnTo>
                    <a:pt x="1559" y="2070"/>
                  </a:lnTo>
                  <a:lnTo>
                    <a:pt x="1705" y="2046"/>
                  </a:lnTo>
                  <a:lnTo>
                    <a:pt x="1705" y="2046"/>
                  </a:lnTo>
                  <a:lnTo>
                    <a:pt x="1803" y="2046"/>
                  </a:lnTo>
                  <a:lnTo>
                    <a:pt x="1900" y="1997"/>
                  </a:lnTo>
                  <a:lnTo>
                    <a:pt x="1997" y="1924"/>
                  </a:lnTo>
                  <a:lnTo>
                    <a:pt x="2095" y="1851"/>
                  </a:lnTo>
                  <a:lnTo>
                    <a:pt x="2095" y="1851"/>
                  </a:lnTo>
                  <a:lnTo>
                    <a:pt x="2168" y="1778"/>
                  </a:lnTo>
                  <a:lnTo>
                    <a:pt x="2241" y="1681"/>
                  </a:lnTo>
                  <a:lnTo>
                    <a:pt x="2265" y="1559"/>
                  </a:lnTo>
                  <a:lnTo>
                    <a:pt x="2290" y="1486"/>
                  </a:lnTo>
                  <a:lnTo>
                    <a:pt x="2290" y="1486"/>
                  </a:lnTo>
                  <a:lnTo>
                    <a:pt x="2265" y="1315"/>
                  </a:lnTo>
                  <a:lnTo>
                    <a:pt x="2217" y="1242"/>
                  </a:lnTo>
                  <a:lnTo>
                    <a:pt x="2192" y="1194"/>
                  </a:lnTo>
                  <a:lnTo>
                    <a:pt x="2192" y="1194"/>
                  </a:lnTo>
                  <a:lnTo>
                    <a:pt x="2192" y="1169"/>
                  </a:lnTo>
                  <a:lnTo>
                    <a:pt x="2192" y="1121"/>
                  </a:lnTo>
                  <a:lnTo>
                    <a:pt x="2265" y="999"/>
                  </a:lnTo>
                  <a:lnTo>
                    <a:pt x="2387" y="828"/>
                  </a:lnTo>
                  <a:lnTo>
                    <a:pt x="2582" y="634"/>
                  </a:lnTo>
                  <a:lnTo>
                    <a:pt x="2582" y="634"/>
                  </a:lnTo>
                  <a:lnTo>
                    <a:pt x="2679" y="536"/>
                  </a:lnTo>
                  <a:lnTo>
                    <a:pt x="2826" y="439"/>
                  </a:lnTo>
                  <a:lnTo>
                    <a:pt x="2972" y="366"/>
                  </a:lnTo>
                  <a:lnTo>
                    <a:pt x="3142" y="293"/>
                  </a:lnTo>
                  <a:lnTo>
                    <a:pt x="3483" y="195"/>
                  </a:lnTo>
                  <a:lnTo>
                    <a:pt x="3654" y="171"/>
                  </a:lnTo>
                  <a:lnTo>
                    <a:pt x="3800" y="146"/>
                  </a:lnTo>
                  <a:lnTo>
                    <a:pt x="3800" y="146"/>
                  </a:lnTo>
                  <a:lnTo>
                    <a:pt x="4116" y="171"/>
                  </a:lnTo>
                  <a:lnTo>
                    <a:pt x="4360" y="171"/>
                  </a:lnTo>
                  <a:lnTo>
                    <a:pt x="4555" y="220"/>
                  </a:lnTo>
                  <a:lnTo>
                    <a:pt x="4652" y="244"/>
                  </a:lnTo>
                  <a:lnTo>
                    <a:pt x="4652" y="244"/>
                  </a:lnTo>
                  <a:lnTo>
                    <a:pt x="4701" y="268"/>
                  </a:lnTo>
                  <a:lnTo>
                    <a:pt x="4750" y="293"/>
                  </a:lnTo>
                  <a:lnTo>
                    <a:pt x="4798" y="268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5018" y="195"/>
                  </a:lnTo>
                  <a:lnTo>
                    <a:pt x="5407" y="122"/>
                  </a:lnTo>
                  <a:lnTo>
                    <a:pt x="5821" y="25"/>
                  </a:lnTo>
                  <a:lnTo>
                    <a:pt x="6138" y="0"/>
                  </a:lnTo>
                </a:path>
              </a:pathLst>
            </a:custGeom>
            <a:noFill/>
            <a:ln w="9525" cap="rnd" cmpd="sng">
              <a:solidFill>
                <a:srgbClr val="CEDB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8" name="Google Shape;338;p21"/>
          <p:cNvGrpSpPr/>
          <p:nvPr/>
        </p:nvGrpSpPr>
        <p:grpSpPr>
          <a:xfrm>
            <a:off x="2950422" y="473437"/>
            <a:ext cx="1075601" cy="1075667"/>
            <a:chOff x="6643075" y="3664250"/>
            <a:chExt cx="407950" cy="407975"/>
          </a:xfrm>
        </p:grpSpPr>
        <p:sp>
          <p:nvSpPr>
            <p:cNvPr id="339" name="Google Shape;339;p21"/>
            <p:cNvSpPr/>
            <p:nvPr/>
          </p:nvSpPr>
          <p:spPr>
            <a:xfrm>
              <a:off x="6794075" y="3815250"/>
              <a:ext cx="211300" cy="211300"/>
            </a:xfrm>
            <a:custGeom>
              <a:avLst/>
              <a:gdLst/>
              <a:ahLst/>
              <a:cxnLst/>
              <a:rect l="l" t="t" r="r" b="b"/>
              <a:pathLst>
                <a:path w="8452" h="8452" fill="none" extrusionOk="0">
                  <a:moveTo>
                    <a:pt x="0" y="8135"/>
                  </a:moveTo>
                  <a:lnTo>
                    <a:pt x="0" y="8135"/>
                  </a:lnTo>
                  <a:lnTo>
                    <a:pt x="438" y="8257"/>
                  </a:lnTo>
                  <a:lnTo>
                    <a:pt x="852" y="8354"/>
                  </a:lnTo>
                  <a:lnTo>
                    <a:pt x="1291" y="8403"/>
                  </a:lnTo>
                  <a:lnTo>
                    <a:pt x="1729" y="8452"/>
                  </a:lnTo>
                  <a:lnTo>
                    <a:pt x="2168" y="8452"/>
                  </a:lnTo>
                  <a:lnTo>
                    <a:pt x="2606" y="8427"/>
                  </a:lnTo>
                  <a:lnTo>
                    <a:pt x="3020" y="8378"/>
                  </a:lnTo>
                  <a:lnTo>
                    <a:pt x="3458" y="8281"/>
                  </a:lnTo>
                  <a:lnTo>
                    <a:pt x="3872" y="8184"/>
                  </a:lnTo>
                  <a:lnTo>
                    <a:pt x="4311" y="8037"/>
                  </a:lnTo>
                  <a:lnTo>
                    <a:pt x="4701" y="7867"/>
                  </a:lnTo>
                  <a:lnTo>
                    <a:pt x="5115" y="7672"/>
                  </a:lnTo>
                  <a:lnTo>
                    <a:pt x="5504" y="7429"/>
                  </a:lnTo>
                  <a:lnTo>
                    <a:pt x="5870" y="7185"/>
                  </a:lnTo>
                  <a:lnTo>
                    <a:pt x="6235" y="6893"/>
                  </a:lnTo>
                  <a:lnTo>
                    <a:pt x="6576" y="6576"/>
                  </a:lnTo>
                  <a:lnTo>
                    <a:pt x="6576" y="6576"/>
                  </a:lnTo>
                  <a:lnTo>
                    <a:pt x="6892" y="6235"/>
                  </a:lnTo>
                  <a:lnTo>
                    <a:pt x="7185" y="5870"/>
                  </a:lnTo>
                  <a:lnTo>
                    <a:pt x="7428" y="5505"/>
                  </a:lnTo>
                  <a:lnTo>
                    <a:pt x="7672" y="5115"/>
                  </a:lnTo>
                  <a:lnTo>
                    <a:pt x="7867" y="4701"/>
                  </a:lnTo>
                  <a:lnTo>
                    <a:pt x="8037" y="4311"/>
                  </a:lnTo>
                  <a:lnTo>
                    <a:pt x="8183" y="3873"/>
                  </a:lnTo>
                  <a:lnTo>
                    <a:pt x="8281" y="3459"/>
                  </a:lnTo>
                  <a:lnTo>
                    <a:pt x="8378" y="3020"/>
                  </a:lnTo>
                  <a:lnTo>
                    <a:pt x="8427" y="2606"/>
                  </a:lnTo>
                  <a:lnTo>
                    <a:pt x="8451" y="2168"/>
                  </a:lnTo>
                  <a:lnTo>
                    <a:pt x="8451" y="1730"/>
                  </a:lnTo>
                  <a:lnTo>
                    <a:pt x="8402" y="1291"/>
                  </a:lnTo>
                  <a:lnTo>
                    <a:pt x="8354" y="853"/>
                  </a:lnTo>
                  <a:lnTo>
                    <a:pt x="8256" y="439"/>
                  </a:lnTo>
                  <a:lnTo>
                    <a:pt x="8135" y="0"/>
                  </a:lnTo>
                </a:path>
              </a:pathLst>
            </a:custGeom>
            <a:noFill/>
            <a:ln w="9525" cap="rnd" cmpd="sng">
              <a:solidFill>
                <a:srgbClr val="4D778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1"/>
            <p:cNvSpPr/>
            <p:nvPr/>
          </p:nvSpPr>
          <p:spPr>
            <a:xfrm>
              <a:off x="6643075" y="3664250"/>
              <a:ext cx="407950" cy="407975"/>
            </a:xfrm>
            <a:custGeom>
              <a:avLst/>
              <a:gdLst/>
              <a:ahLst/>
              <a:cxnLst/>
              <a:rect l="l" t="t" r="r" b="b"/>
              <a:pathLst>
                <a:path w="16318" h="16319" fill="none" extrusionOk="0">
                  <a:moveTo>
                    <a:pt x="16074" y="244"/>
                  </a:moveTo>
                  <a:lnTo>
                    <a:pt x="16074" y="244"/>
                  </a:lnTo>
                  <a:lnTo>
                    <a:pt x="15928" y="122"/>
                  </a:lnTo>
                  <a:lnTo>
                    <a:pt x="15758" y="49"/>
                  </a:lnTo>
                  <a:lnTo>
                    <a:pt x="15538" y="0"/>
                  </a:lnTo>
                  <a:lnTo>
                    <a:pt x="15319" y="0"/>
                  </a:lnTo>
                  <a:lnTo>
                    <a:pt x="15051" y="25"/>
                  </a:lnTo>
                  <a:lnTo>
                    <a:pt x="14759" y="73"/>
                  </a:lnTo>
                  <a:lnTo>
                    <a:pt x="14442" y="171"/>
                  </a:lnTo>
                  <a:lnTo>
                    <a:pt x="14102" y="293"/>
                  </a:lnTo>
                  <a:lnTo>
                    <a:pt x="13736" y="439"/>
                  </a:lnTo>
                  <a:lnTo>
                    <a:pt x="13347" y="609"/>
                  </a:lnTo>
                  <a:lnTo>
                    <a:pt x="12957" y="828"/>
                  </a:lnTo>
                  <a:lnTo>
                    <a:pt x="12543" y="1048"/>
                  </a:lnTo>
                  <a:lnTo>
                    <a:pt x="11666" y="1608"/>
                  </a:lnTo>
                  <a:lnTo>
                    <a:pt x="10716" y="2265"/>
                  </a:lnTo>
                  <a:lnTo>
                    <a:pt x="10716" y="2265"/>
                  </a:lnTo>
                  <a:lnTo>
                    <a:pt x="10278" y="2095"/>
                  </a:lnTo>
                  <a:lnTo>
                    <a:pt x="9815" y="1949"/>
                  </a:lnTo>
                  <a:lnTo>
                    <a:pt x="9352" y="1851"/>
                  </a:lnTo>
                  <a:lnTo>
                    <a:pt x="8890" y="1778"/>
                  </a:lnTo>
                  <a:lnTo>
                    <a:pt x="8427" y="1730"/>
                  </a:lnTo>
                  <a:lnTo>
                    <a:pt x="7940" y="1730"/>
                  </a:lnTo>
                  <a:lnTo>
                    <a:pt x="7477" y="1778"/>
                  </a:lnTo>
                  <a:lnTo>
                    <a:pt x="7014" y="1827"/>
                  </a:lnTo>
                  <a:lnTo>
                    <a:pt x="6551" y="1924"/>
                  </a:lnTo>
                  <a:lnTo>
                    <a:pt x="6089" y="2070"/>
                  </a:lnTo>
                  <a:lnTo>
                    <a:pt x="5650" y="2241"/>
                  </a:lnTo>
                  <a:lnTo>
                    <a:pt x="5212" y="2436"/>
                  </a:lnTo>
                  <a:lnTo>
                    <a:pt x="4774" y="2679"/>
                  </a:lnTo>
                  <a:lnTo>
                    <a:pt x="4384" y="2972"/>
                  </a:lnTo>
                  <a:lnTo>
                    <a:pt x="3994" y="3264"/>
                  </a:lnTo>
                  <a:lnTo>
                    <a:pt x="3605" y="3605"/>
                  </a:lnTo>
                  <a:lnTo>
                    <a:pt x="3605" y="3605"/>
                  </a:lnTo>
                  <a:lnTo>
                    <a:pt x="3264" y="3995"/>
                  </a:lnTo>
                  <a:lnTo>
                    <a:pt x="2971" y="4384"/>
                  </a:lnTo>
                  <a:lnTo>
                    <a:pt x="2679" y="4774"/>
                  </a:lnTo>
                  <a:lnTo>
                    <a:pt x="2436" y="5212"/>
                  </a:lnTo>
                  <a:lnTo>
                    <a:pt x="2241" y="5651"/>
                  </a:lnTo>
                  <a:lnTo>
                    <a:pt x="2070" y="6089"/>
                  </a:lnTo>
                  <a:lnTo>
                    <a:pt x="1924" y="6552"/>
                  </a:lnTo>
                  <a:lnTo>
                    <a:pt x="1827" y="7015"/>
                  </a:lnTo>
                  <a:lnTo>
                    <a:pt x="1778" y="7477"/>
                  </a:lnTo>
                  <a:lnTo>
                    <a:pt x="1729" y="7940"/>
                  </a:lnTo>
                  <a:lnTo>
                    <a:pt x="1729" y="8427"/>
                  </a:lnTo>
                  <a:lnTo>
                    <a:pt x="1778" y="8890"/>
                  </a:lnTo>
                  <a:lnTo>
                    <a:pt x="1851" y="9353"/>
                  </a:lnTo>
                  <a:lnTo>
                    <a:pt x="1948" y="9815"/>
                  </a:lnTo>
                  <a:lnTo>
                    <a:pt x="2095" y="10278"/>
                  </a:lnTo>
                  <a:lnTo>
                    <a:pt x="2265" y="10716"/>
                  </a:lnTo>
                  <a:lnTo>
                    <a:pt x="2265" y="10716"/>
                  </a:lnTo>
                  <a:lnTo>
                    <a:pt x="1607" y="11666"/>
                  </a:lnTo>
                  <a:lnTo>
                    <a:pt x="1047" y="12543"/>
                  </a:lnTo>
                  <a:lnTo>
                    <a:pt x="828" y="12957"/>
                  </a:lnTo>
                  <a:lnTo>
                    <a:pt x="609" y="13347"/>
                  </a:lnTo>
                  <a:lnTo>
                    <a:pt x="438" y="13737"/>
                  </a:lnTo>
                  <a:lnTo>
                    <a:pt x="292" y="14102"/>
                  </a:lnTo>
                  <a:lnTo>
                    <a:pt x="170" y="14443"/>
                  </a:lnTo>
                  <a:lnTo>
                    <a:pt x="73" y="14759"/>
                  </a:lnTo>
                  <a:lnTo>
                    <a:pt x="24" y="15052"/>
                  </a:lnTo>
                  <a:lnTo>
                    <a:pt x="0" y="15320"/>
                  </a:lnTo>
                  <a:lnTo>
                    <a:pt x="0" y="15539"/>
                  </a:lnTo>
                  <a:lnTo>
                    <a:pt x="49" y="15758"/>
                  </a:lnTo>
                  <a:lnTo>
                    <a:pt x="122" y="15928"/>
                  </a:lnTo>
                  <a:lnTo>
                    <a:pt x="244" y="16075"/>
                  </a:lnTo>
                  <a:lnTo>
                    <a:pt x="244" y="16075"/>
                  </a:lnTo>
                  <a:lnTo>
                    <a:pt x="341" y="16172"/>
                  </a:lnTo>
                  <a:lnTo>
                    <a:pt x="487" y="16245"/>
                  </a:lnTo>
                  <a:lnTo>
                    <a:pt x="633" y="16294"/>
                  </a:lnTo>
                  <a:lnTo>
                    <a:pt x="804" y="16318"/>
                  </a:lnTo>
                  <a:lnTo>
                    <a:pt x="974" y="16318"/>
                  </a:lnTo>
                  <a:lnTo>
                    <a:pt x="1169" y="16318"/>
                  </a:lnTo>
                  <a:lnTo>
                    <a:pt x="1388" y="16269"/>
                  </a:lnTo>
                  <a:lnTo>
                    <a:pt x="1632" y="16221"/>
                  </a:lnTo>
                  <a:lnTo>
                    <a:pt x="2143" y="16075"/>
                  </a:lnTo>
                  <a:lnTo>
                    <a:pt x="2703" y="15831"/>
                  </a:lnTo>
                  <a:lnTo>
                    <a:pt x="3312" y="15539"/>
                  </a:lnTo>
                  <a:lnTo>
                    <a:pt x="3946" y="15149"/>
                  </a:lnTo>
                  <a:lnTo>
                    <a:pt x="4652" y="14711"/>
                  </a:lnTo>
                  <a:lnTo>
                    <a:pt x="5358" y="14224"/>
                  </a:lnTo>
                  <a:lnTo>
                    <a:pt x="6113" y="13663"/>
                  </a:lnTo>
                  <a:lnTo>
                    <a:pt x="6892" y="13055"/>
                  </a:lnTo>
                  <a:lnTo>
                    <a:pt x="7696" y="12397"/>
                  </a:lnTo>
                  <a:lnTo>
                    <a:pt x="8500" y="11691"/>
                  </a:lnTo>
                  <a:lnTo>
                    <a:pt x="9304" y="10936"/>
                  </a:lnTo>
                  <a:lnTo>
                    <a:pt x="10132" y="10132"/>
                  </a:lnTo>
                  <a:lnTo>
                    <a:pt x="10132" y="10132"/>
                  </a:lnTo>
                  <a:lnTo>
                    <a:pt x="10935" y="9304"/>
                  </a:lnTo>
                  <a:lnTo>
                    <a:pt x="11690" y="8500"/>
                  </a:lnTo>
                  <a:lnTo>
                    <a:pt x="12397" y="7696"/>
                  </a:lnTo>
                  <a:lnTo>
                    <a:pt x="13054" y="6893"/>
                  </a:lnTo>
                  <a:lnTo>
                    <a:pt x="13663" y="6113"/>
                  </a:lnTo>
                  <a:lnTo>
                    <a:pt x="14223" y="5358"/>
                  </a:lnTo>
                  <a:lnTo>
                    <a:pt x="14710" y="4652"/>
                  </a:lnTo>
                  <a:lnTo>
                    <a:pt x="15149" y="3946"/>
                  </a:lnTo>
                  <a:lnTo>
                    <a:pt x="15538" y="3313"/>
                  </a:lnTo>
                  <a:lnTo>
                    <a:pt x="15831" y="2704"/>
                  </a:lnTo>
                  <a:lnTo>
                    <a:pt x="16074" y="2144"/>
                  </a:lnTo>
                  <a:lnTo>
                    <a:pt x="16220" y="1632"/>
                  </a:lnTo>
                  <a:lnTo>
                    <a:pt x="16269" y="1389"/>
                  </a:lnTo>
                  <a:lnTo>
                    <a:pt x="16318" y="1169"/>
                  </a:lnTo>
                  <a:lnTo>
                    <a:pt x="16318" y="975"/>
                  </a:lnTo>
                  <a:lnTo>
                    <a:pt x="16318" y="804"/>
                  </a:lnTo>
                  <a:lnTo>
                    <a:pt x="16293" y="634"/>
                  </a:lnTo>
                  <a:lnTo>
                    <a:pt x="16245" y="487"/>
                  </a:lnTo>
                  <a:lnTo>
                    <a:pt x="16172" y="341"/>
                  </a:lnTo>
                  <a:lnTo>
                    <a:pt x="16074" y="244"/>
                  </a:lnTo>
                  <a:lnTo>
                    <a:pt x="16074" y="244"/>
                  </a:lnTo>
                  <a:close/>
                  <a:moveTo>
                    <a:pt x="1827" y="13810"/>
                  </a:moveTo>
                  <a:lnTo>
                    <a:pt x="1827" y="13810"/>
                  </a:lnTo>
                  <a:lnTo>
                    <a:pt x="1754" y="13737"/>
                  </a:lnTo>
                  <a:lnTo>
                    <a:pt x="1729" y="13639"/>
                  </a:lnTo>
                  <a:lnTo>
                    <a:pt x="1681" y="13542"/>
                  </a:lnTo>
                  <a:lnTo>
                    <a:pt x="1681" y="13444"/>
                  </a:lnTo>
                  <a:lnTo>
                    <a:pt x="1681" y="13176"/>
                  </a:lnTo>
                  <a:lnTo>
                    <a:pt x="1754" y="12884"/>
                  </a:lnTo>
                  <a:lnTo>
                    <a:pt x="1875" y="12519"/>
                  </a:lnTo>
                  <a:lnTo>
                    <a:pt x="2046" y="12153"/>
                  </a:lnTo>
                  <a:lnTo>
                    <a:pt x="2265" y="11715"/>
                  </a:lnTo>
                  <a:lnTo>
                    <a:pt x="2533" y="11277"/>
                  </a:lnTo>
                  <a:lnTo>
                    <a:pt x="2533" y="11277"/>
                  </a:lnTo>
                  <a:lnTo>
                    <a:pt x="2752" y="11642"/>
                  </a:lnTo>
                  <a:lnTo>
                    <a:pt x="3020" y="12007"/>
                  </a:lnTo>
                  <a:lnTo>
                    <a:pt x="3288" y="12373"/>
                  </a:lnTo>
                  <a:lnTo>
                    <a:pt x="3605" y="12714"/>
                  </a:lnTo>
                  <a:lnTo>
                    <a:pt x="3605" y="12714"/>
                  </a:lnTo>
                  <a:lnTo>
                    <a:pt x="3897" y="12957"/>
                  </a:lnTo>
                  <a:lnTo>
                    <a:pt x="4165" y="13201"/>
                  </a:lnTo>
                  <a:lnTo>
                    <a:pt x="4165" y="13201"/>
                  </a:lnTo>
                  <a:lnTo>
                    <a:pt x="3751" y="13444"/>
                  </a:lnTo>
                  <a:lnTo>
                    <a:pt x="3361" y="13639"/>
                  </a:lnTo>
                  <a:lnTo>
                    <a:pt x="3020" y="13785"/>
                  </a:lnTo>
                  <a:lnTo>
                    <a:pt x="2679" y="13883"/>
                  </a:lnTo>
                  <a:lnTo>
                    <a:pt x="2411" y="13956"/>
                  </a:lnTo>
                  <a:lnTo>
                    <a:pt x="2168" y="13956"/>
                  </a:lnTo>
                  <a:lnTo>
                    <a:pt x="2070" y="13931"/>
                  </a:lnTo>
                  <a:lnTo>
                    <a:pt x="1973" y="13907"/>
                  </a:lnTo>
                  <a:lnTo>
                    <a:pt x="1900" y="13858"/>
                  </a:lnTo>
                  <a:lnTo>
                    <a:pt x="1827" y="13810"/>
                  </a:lnTo>
                  <a:lnTo>
                    <a:pt x="1827" y="13810"/>
                  </a:lnTo>
                  <a:close/>
                  <a:moveTo>
                    <a:pt x="8159" y="4482"/>
                  </a:moveTo>
                  <a:lnTo>
                    <a:pt x="8159" y="4482"/>
                  </a:lnTo>
                  <a:lnTo>
                    <a:pt x="8037" y="4482"/>
                  </a:lnTo>
                  <a:lnTo>
                    <a:pt x="7940" y="4433"/>
                  </a:lnTo>
                  <a:lnTo>
                    <a:pt x="7842" y="4384"/>
                  </a:lnTo>
                  <a:lnTo>
                    <a:pt x="7745" y="4311"/>
                  </a:lnTo>
                  <a:lnTo>
                    <a:pt x="7672" y="4238"/>
                  </a:lnTo>
                  <a:lnTo>
                    <a:pt x="7623" y="4141"/>
                  </a:lnTo>
                  <a:lnTo>
                    <a:pt x="7574" y="4019"/>
                  </a:lnTo>
                  <a:lnTo>
                    <a:pt x="7574" y="3897"/>
                  </a:lnTo>
                  <a:lnTo>
                    <a:pt x="7574" y="3897"/>
                  </a:lnTo>
                  <a:lnTo>
                    <a:pt x="7574" y="3775"/>
                  </a:lnTo>
                  <a:lnTo>
                    <a:pt x="7623" y="3678"/>
                  </a:lnTo>
                  <a:lnTo>
                    <a:pt x="7672" y="3580"/>
                  </a:lnTo>
                  <a:lnTo>
                    <a:pt x="7745" y="3483"/>
                  </a:lnTo>
                  <a:lnTo>
                    <a:pt x="7842" y="3410"/>
                  </a:lnTo>
                  <a:lnTo>
                    <a:pt x="7940" y="3361"/>
                  </a:lnTo>
                  <a:lnTo>
                    <a:pt x="8037" y="3337"/>
                  </a:lnTo>
                  <a:lnTo>
                    <a:pt x="8159" y="3313"/>
                  </a:lnTo>
                  <a:lnTo>
                    <a:pt x="8159" y="3313"/>
                  </a:lnTo>
                  <a:lnTo>
                    <a:pt x="8281" y="3337"/>
                  </a:lnTo>
                  <a:lnTo>
                    <a:pt x="8378" y="3361"/>
                  </a:lnTo>
                  <a:lnTo>
                    <a:pt x="8476" y="3410"/>
                  </a:lnTo>
                  <a:lnTo>
                    <a:pt x="8573" y="3483"/>
                  </a:lnTo>
                  <a:lnTo>
                    <a:pt x="8646" y="3580"/>
                  </a:lnTo>
                  <a:lnTo>
                    <a:pt x="8695" y="3678"/>
                  </a:lnTo>
                  <a:lnTo>
                    <a:pt x="8743" y="3775"/>
                  </a:lnTo>
                  <a:lnTo>
                    <a:pt x="8743" y="3897"/>
                  </a:lnTo>
                  <a:lnTo>
                    <a:pt x="8743" y="3897"/>
                  </a:lnTo>
                  <a:lnTo>
                    <a:pt x="8743" y="4019"/>
                  </a:lnTo>
                  <a:lnTo>
                    <a:pt x="8695" y="4141"/>
                  </a:lnTo>
                  <a:lnTo>
                    <a:pt x="8646" y="4238"/>
                  </a:lnTo>
                  <a:lnTo>
                    <a:pt x="8573" y="4311"/>
                  </a:lnTo>
                  <a:lnTo>
                    <a:pt x="8476" y="4384"/>
                  </a:lnTo>
                  <a:lnTo>
                    <a:pt x="8378" y="4433"/>
                  </a:lnTo>
                  <a:lnTo>
                    <a:pt x="8281" y="4482"/>
                  </a:lnTo>
                  <a:lnTo>
                    <a:pt x="8159" y="4482"/>
                  </a:lnTo>
                  <a:lnTo>
                    <a:pt x="8159" y="4482"/>
                  </a:lnTo>
                  <a:close/>
                  <a:moveTo>
                    <a:pt x="9133" y="5943"/>
                  </a:moveTo>
                  <a:lnTo>
                    <a:pt x="9133" y="5943"/>
                  </a:lnTo>
                  <a:lnTo>
                    <a:pt x="9036" y="5943"/>
                  </a:lnTo>
                  <a:lnTo>
                    <a:pt x="8963" y="5919"/>
                  </a:lnTo>
                  <a:lnTo>
                    <a:pt x="8841" y="5846"/>
                  </a:lnTo>
                  <a:lnTo>
                    <a:pt x="8768" y="5724"/>
                  </a:lnTo>
                  <a:lnTo>
                    <a:pt x="8743" y="5651"/>
                  </a:lnTo>
                  <a:lnTo>
                    <a:pt x="8743" y="5553"/>
                  </a:lnTo>
                  <a:lnTo>
                    <a:pt x="8743" y="5553"/>
                  </a:lnTo>
                  <a:lnTo>
                    <a:pt x="8743" y="5480"/>
                  </a:lnTo>
                  <a:lnTo>
                    <a:pt x="8768" y="5407"/>
                  </a:lnTo>
                  <a:lnTo>
                    <a:pt x="8841" y="5285"/>
                  </a:lnTo>
                  <a:lnTo>
                    <a:pt x="8963" y="5212"/>
                  </a:lnTo>
                  <a:lnTo>
                    <a:pt x="9036" y="5188"/>
                  </a:lnTo>
                  <a:lnTo>
                    <a:pt x="9133" y="5164"/>
                  </a:lnTo>
                  <a:lnTo>
                    <a:pt x="9133" y="5164"/>
                  </a:lnTo>
                  <a:lnTo>
                    <a:pt x="9206" y="5188"/>
                  </a:lnTo>
                  <a:lnTo>
                    <a:pt x="9279" y="5212"/>
                  </a:lnTo>
                  <a:lnTo>
                    <a:pt x="9401" y="5285"/>
                  </a:lnTo>
                  <a:lnTo>
                    <a:pt x="9474" y="5407"/>
                  </a:lnTo>
                  <a:lnTo>
                    <a:pt x="9498" y="5480"/>
                  </a:lnTo>
                  <a:lnTo>
                    <a:pt x="9523" y="5553"/>
                  </a:lnTo>
                  <a:lnTo>
                    <a:pt x="9523" y="5553"/>
                  </a:lnTo>
                  <a:lnTo>
                    <a:pt x="9498" y="5651"/>
                  </a:lnTo>
                  <a:lnTo>
                    <a:pt x="9474" y="5724"/>
                  </a:lnTo>
                  <a:lnTo>
                    <a:pt x="9401" y="5846"/>
                  </a:lnTo>
                  <a:lnTo>
                    <a:pt x="9279" y="5919"/>
                  </a:lnTo>
                  <a:lnTo>
                    <a:pt x="9206" y="5943"/>
                  </a:lnTo>
                  <a:lnTo>
                    <a:pt x="9133" y="5943"/>
                  </a:lnTo>
                  <a:lnTo>
                    <a:pt x="9133" y="5943"/>
                  </a:lnTo>
                  <a:close/>
                  <a:moveTo>
                    <a:pt x="9986" y="4409"/>
                  </a:moveTo>
                  <a:lnTo>
                    <a:pt x="9986" y="4409"/>
                  </a:lnTo>
                  <a:lnTo>
                    <a:pt x="9888" y="4409"/>
                  </a:lnTo>
                  <a:lnTo>
                    <a:pt x="9815" y="4384"/>
                  </a:lnTo>
                  <a:lnTo>
                    <a:pt x="9693" y="4287"/>
                  </a:lnTo>
                  <a:lnTo>
                    <a:pt x="9620" y="4165"/>
                  </a:lnTo>
                  <a:lnTo>
                    <a:pt x="9596" y="4092"/>
                  </a:lnTo>
                  <a:lnTo>
                    <a:pt x="9596" y="4019"/>
                  </a:lnTo>
                  <a:lnTo>
                    <a:pt x="9596" y="4019"/>
                  </a:lnTo>
                  <a:lnTo>
                    <a:pt x="9596" y="3946"/>
                  </a:lnTo>
                  <a:lnTo>
                    <a:pt x="9620" y="3873"/>
                  </a:lnTo>
                  <a:lnTo>
                    <a:pt x="9693" y="3751"/>
                  </a:lnTo>
                  <a:lnTo>
                    <a:pt x="9815" y="3654"/>
                  </a:lnTo>
                  <a:lnTo>
                    <a:pt x="9888" y="3629"/>
                  </a:lnTo>
                  <a:lnTo>
                    <a:pt x="9986" y="3629"/>
                  </a:lnTo>
                  <a:lnTo>
                    <a:pt x="9986" y="3629"/>
                  </a:lnTo>
                  <a:lnTo>
                    <a:pt x="10059" y="3629"/>
                  </a:lnTo>
                  <a:lnTo>
                    <a:pt x="10132" y="3654"/>
                  </a:lnTo>
                  <a:lnTo>
                    <a:pt x="10253" y="3751"/>
                  </a:lnTo>
                  <a:lnTo>
                    <a:pt x="10327" y="3873"/>
                  </a:lnTo>
                  <a:lnTo>
                    <a:pt x="10351" y="3946"/>
                  </a:lnTo>
                  <a:lnTo>
                    <a:pt x="10375" y="4019"/>
                  </a:lnTo>
                  <a:lnTo>
                    <a:pt x="10375" y="4019"/>
                  </a:lnTo>
                  <a:lnTo>
                    <a:pt x="10351" y="4092"/>
                  </a:lnTo>
                  <a:lnTo>
                    <a:pt x="10327" y="4165"/>
                  </a:lnTo>
                  <a:lnTo>
                    <a:pt x="10253" y="4287"/>
                  </a:lnTo>
                  <a:lnTo>
                    <a:pt x="10132" y="4384"/>
                  </a:lnTo>
                  <a:lnTo>
                    <a:pt x="10059" y="4409"/>
                  </a:lnTo>
                  <a:lnTo>
                    <a:pt x="9986" y="4409"/>
                  </a:lnTo>
                  <a:lnTo>
                    <a:pt x="9986" y="4409"/>
                  </a:lnTo>
                  <a:close/>
                  <a:moveTo>
                    <a:pt x="13200" y="4165"/>
                  </a:moveTo>
                  <a:lnTo>
                    <a:pt x="13200" y="4165"/>
                  </a:lnTo>
                  <a:lnTo>
                    <a:pt x="12957" y="3897"/>
                  </a:lnTo>
                  <a:lnTo>
                    <a:pt x="12713" y="3605"/>
                  </a:lnTo>
                  <a:lnTo>
                    <a:pt x="12713" y="3605"/>
                  </a:lnTo>
                  <a:lnTo>
                    <a:pt x="12372" y="3288"/>
                  </a:lnTo>
                  <a:lnTo>
                    <a:pt x="12007" y="3020"/>
                  </a:lnTo>
                  <a:lnTo>
                    <a:pt x="11642" y="2752"/>
                  </a:lnTo>
                  <a:lnTo>
                    <a:pt x="11276" y="2533"/>
                  </a:lnTo>
                  <a:lnTo>
                    <a:pt x="11276" y="2533"/>
                  </a:lnTo>
                  <a:lnTo>
                    <a:pt x="11715" y="2265"/>
                  </a:lnTo>
                  <a:lnTo>
                    <a:pt x="12153" y="2046"/>
                  </a:lnTo>
                  <a:lnTo>
                    <a:pt x="12518" y="1876"/>
                  </a:lnTo>
                  <a:lnTo>
                    <a:pt x="12884" y="1754"/>
                  </a:lnTo>
                  <a:lnTo>
                    <a:pt x="13176" y="1681"/>
                  </a:lnTo>
                  <a:lnTo>
                    <a:pt x="13444" y="1681"/>
                  </a:lnTo>
                  <a:lnTo>
                    <a:pt x="13541" y="1681"/>
                  </a:lnTo>
                  <a:lnTo>
                    <a:pt x="13639" y="1730"/>
                  </a:lnTo>
                  <a:lnTo>
                    <a:pt x="13736" y="1754"/>
                  </a:lnTo>
                  <a:lnTo>
                    <a:pt x="13809" y="1827"/>
                  </a:lnTo>
                  <a:lnTo>
                    <a:pt x="13809" y="1827"/>
                  </a:lnTo>
                  <a:lnTo>
                    <a:pt x="13858" y="1900"/>
                  </a:lnTo>
                  <a:lnTo>
                    <a:pt x="13907" y="1973"/>
                  </a:lnTo>
                  <a:lnTo>
                    <a:pt x="13931" y="2070"/>
                  </a:lnTo>
                  <a:lnTo>
                    <a:pt x="13955" y="2168"/>
                  </a:lnTo>
                  <a:lnTo>
                    <a:pt x="13955" y="2411"/>
                  </a:lnTo>
                  <a:lnTo>
                    <a:pt x="13882" y="2679"/>
                  </a:lnTo>
                  <a:lnTo>
                    <a:pt x="13785" y="3020"/>
                  </a:lnTo>
                  <a:lnTo>
                    <a:pt x="13639" y="3361"/>
                  </a:lnTo>
                  <a:lnTo>
                    <a:pt x="13444" y="3751"/>
                  </a:lnTo>
                  <a:lnTo>
                    <a:pt x="13200" y="4165"/>
                  </a:lnTo>
                  <a:lnTo>
                    <a:pt x="13200" y="4165"/>
                  </a:lnTo>
                  <a:close/>
                </a:path>
              </a:pathLst>
            </a:custGeom>
            <a:noFill/>
            <a:ln w="9525" cap="rnd" cmpd="sng">
              <a:solidFill>
                <a:srgbClr val="4D778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1" name="Google Shape;341;p21"/>
          <p:cNvGrpSpPr/>
          <p:nvPr/>
        </p:nvGrpSpPr>
        <p:grpSpPr>
          <a:xfrm rot="1385783">
            <a:off x="2236723" y="1152387"/>
            <a:ext cx="468582" cy="468555"/>
            <a:chOff x="576250" y="4319400"/>
            <a:chExt cx="442075" cy="442050"/>
          </a:xfrm>
        </p:grpSpPr>
        <p:sp>
          <p:nvSpPr>
            <p:cNvPr id="342" name="Google Shape;342;p21"/>
            <p:cNvSpPr/>
            <p:nvPr/>
          </p:nvSpPr>
          <p:spPr>
            <a:xfrm>
              <a:off x="576250" y="4319400"/>
              <a:ext cx="442075" cy="442050"/>
            </a:xfrm>
            <a:custGeom>
              <a:avLst/>
              <a:gdLst/>
              <a:ahLst/>
              <a:cxnLst/>
              <a:rect l="l" t="t" r="r" b="b"/>
              <a:pathLst>
                <a:path w="17683" h="17682" fill="none" extrusionOk="0">
                  <a:moveTo>
                    <a:pt x="11472" y="17292"/>
                  </a:moveTo>
                  <a:lnTo>
                    <a:pt x="11472" y="12153"/>
                  </a:lnTo>
                  <a:lnTo>
                    <a:pt x="16416" y="7209"/>
                  </a:lnTo>
                  <a:lnTo>
                    <a:pt x="16416" y="7209"/>
                  </a:lnTo>
                  <a:lnTo>
                    <a:pt x="16562" y="7063"/>
                  </a:lnTo>
                  <a:lnTo>
                    <a:pt x="16684" y="6868"/>
                  </a:lnTo>
                  <a:lnTo>
                    <a:pt x="16830" y="6674"/>
                  </a:lnTo>
                  <a:lnTo>
                    <a:pt x="16927" y="6479"/>
                  </a:lnTo>
                  <a:lnTo>
                    <a:pt x="17146" y="6040"/>
                  </a:lnTo>
                  <a:lnTo>
                    <a:pt x="17317" y="5553"/>
                  </a:lnTo>
                  <a:lnTo>
                    <a:pt x="17439" y="5042"/>
                  </a:lnTo>
                  <a:lnTo>
                    <a:pt x="17560" y="4506"/>
                  </a:lnTo>
                  <a:lnTo>
                    <a:pt x="17633" y="3970"/>
                  </a:lnTo>
                  <a:lnTo>
                    <a:pt x="17658" y="3434"/>
                  </a:lnTo>
                  <a:lnTo>
                    <a:pt x="17682" y="2898"/>
                  </a:lnTo>
                  <a:lnTo>
                    <a:pt x="17682" y="2411"/>
                  </a:lnTo>
                  <a:lnTo>
                    <a:pt x="17658" y="1949"/>
                  </a:lnTo>
                  <a:lnTo>
                    <a:pt x="17609" y="1510"/>
                  </a:lnTo>
                  <a:lnTo>
                    <a:pt x="17536" y="1145"/>
                  </a:lnTo>
                  <a:lnTo>
                    <a:pt x="17463" y="828"/>
                  </a:lnTo>
                  <a:lnTo>
                    <a:pt x="17366" y="585"/>
                  </a:lnTo>
                  <a:lnTo>
                    <a:pt x="17292" y="487"/>
                  </a:lnTo>
                  <a:lnTo>
                    <a:pt x="17244" y="439"/>
                  </a:lnTo>
                  <a:lnTo>
                    <a:pt x="17244" y="439"/>
                  </a:lnTo>
                  <a:lnTo>
                    <a:pt x="17195" y="390"/>
                  </a:lnTo>
                  <a:lnTo>
                    <a:pt x="17098" y="317"/>
                  </a:lnTo>
                  <a:lnTo>
                    <a:pt x="16854" y="219"/>
                  </a:lnTo>
                  <a:lnTo>
                    <a:pt x="16537" y="146"/>
                  </a:lnTo>
                  <a:lnTo>
                    <a:pt x="16172" y="73"/>
                  </a:lnTo>
                  <a:lnTo>
                    <a:pt x="15734" y="25"/>
                  </a:lnTo>
                  <a:lnTo>
                    <a:pt x="15271" y="0"/>
                  </a:lnTo>
                  <a:lnTo>
                    <a:pt x="14784" y="0"/>
                  </a:lnTo>
                  <a:lnTo>
                    <a:pt x="14248" y="25"/>
                  </a:lnTo>
                  <a:lnTo>
                    <a:pt x="13712" y="49"/>
                  </a:lnTo>
                  <a:lnTo>
                    <a:pt x="13176" y="122"/>
                  </a:lnTo>
                  <a:lnTo>
                    <a:pt x="12641" y="244"/>
                  </a:lnTo>
                  <a:lnTo>
                    <a:pt x="12129" y="366"/>
                  </a:lnTo>
                  <a:lnTo>
                    <a:pt x="11642" y="536"/>
                  </a:lnTo>
                  <a:lnTo>
                    <a:pt x="11204" y="755"/>
                  </a:lnTo>
                  <a:lnTo>
                    <a:pt x="10985" y="853"/>
                  </a:lnTo>
                  <a:lnTo>
                    <a:pt x="10814" y="999"/>
                  </a:lnTo>
                  <a:lnTo>
                    <a:pt x="10619" y="1121"/>
                  </a:lnTo>
                  <a:lnTo>
                    <a:pt x="10473" y="1267"/>
                  </a:lnTo>
                  <a:lnTo>
                    <a:pt x="5529" y="6211"/>
                  </a:lnTo>
                  <a:lnTo>
                    <a:pt x="390" y="6211"/>
                  </a:lnTo>
                  <a:lnTo>
                    <a:pt x="390" y="6211"/>
                  </a:lnTo>
                  <a:lnTo>
                    <a:pt x="244" y="6235"/>
                  </a:lnTo>
                  <a:lnTo>
                    <a:pt x="147" y="6259"/>
                  </a:lnTo>
                  <a:lnTo>
                    <a:pt x="49" y="6308"/>
                  </a:lnTo>
                  <a:lnTo>
                    <a:pt x="0" y="6381"/>
                  </a:lnTo>
                  <a:lnTo>
                    <a:pt x="0" y="6454"/>
                  </a:lnTo>
                  <a:lnTo>
                    <a:pt x="25" y="6552"/>
                  </a:lnTo>
                  <a:lnTo>
                    <a:pt x="74" y="6649"/>
                  </a:lnTo>
                  <a:lnTo>
                    <a:pt x="171" y="6771"/>
                  </a:lnTo>
                  <a:lnTo>
                    <a:pt x="2582" y="9158"/>
                  </a:lnTo>
                  <a:lnTo>
                    <a:pt x="2265" y="9474"/>
                  </a:lnTo>
                  <a:lnTo>
                    <a:pt x="950" y="9718"/>
                  </a:lnTo>
                  <a:lnTo>
                    <a:pt x="950" y="9718"/>
                  </a:lnTo>
                  <a:lnTo>
                    <a:pt x="804" y="9767"/>
                  </a:lnTo>
                  <a:lnTo>
                    <a:pt x="682" y="9815"/>
                  </a:lnTo>
                  <a:lnTo>
                    <a:pt x="609" y="9913"/>
                  </a:lnTo>
                  <a:lnTo>
                    <a:pt x="561" y="9986"/>
                  </a:lnTo>
                  <a:lnTo>
                    <a:pt x="561" y="10083"/>
                  </a:lnTo>
                  <a:lnTo>
                    <a:pt x="585" y="10205"/>
                  </a:lnTo>
                  <a:lnTo>
                    <a:pt x="634" y="10302"/>
                  </a:lnTo>
                  <a:lnTo>
                    <a:pt x="731" y="10424"/>
                  </a:lnTo>
                  <a:lnTo>
                    <a:pt x="7258" y="16951"/>
                  </a:lnTo>
                  <a:lnTo>
                    <a:pt x="7258" y="16951"/>
                  </a:lnTo>
                  <a:lnTo>
                    <a:pt x="7380" y="17049"/>
                  </a:lnTo>
                  <a:lnTo>
                    <a:pt x="7477" y="17097"/>
                  </a:lnTo>
                  <a:lnTo>
                    <a:pt x="7599" y="17122"/>
                  </a:lnTo>
                  <a:lnTo>
                    <a:pt x="7697" y="17122"/>
                  </a:lnTo>
                  <a:lnTo>
                    <a:pt x="7770" y="17073"/>
                  </a:lnTo>
                  <a:lnTo>
                    <a:pt x="7867" y="17000"/>
                  </a:lnTo>
                  <a:lnTo>
                    <a:pt x="7916" y="16878"/>
                  </a:lnTo>
                  <a:lnTo>
                    <a:pt x="7965" y="16732"/>
                  </a:lnTo>
                  <a:lnTo>
                    <a:pt x="8208" y="15417"/>
                  </a:lnTo>
                  <a:lnTo>
                    <a:pt x="8525" y="15100"/>
                  </a:lnTo>
                  <a:lnTo>
                    <a:pt x="10911" y="17511"/>
                  </a:lnTo>
                  <a:lnTo>
                    <a:pt x="10911" y="17511"/>
                  </a:lnTo>
                  <a:lnTo>
                    <a:pt x="11033" y="17609"/>
                  </a:lnTo>
                  <a:lnTo>
                    <a:pt x="11131" y="17658"/>
                  </a:lnTo>
                  <a:lnTo>
                    <a:pt x="11228" y="17682"/>
                  </a:lnTo>
                  <a:lnTo>
                    <a:pt x="11301" y="17682"/>
                  </a:lnTo>
                  <a:lnTo>
                    <a:pt x="11374" y="17633"/>
                  </a:lnTo>
                  <a:lnTo>
                    <a:pt x="11423" y="17536"/>
                  </a:lnTo>
                  <a:lnTo>
                    <a:pt x="11447" y="17438"/>
                  </a:lnTo>
                  <a:lnTo>
                    <a:pt x="11472" y="17292"/>
                  </a:lnTo>
                  <a:lnTo>
                    <a:pt x="11472" y="17292"/>
                  </a:lnTo>
                  <a:close/>
                  <a:moveTo>
                    <a:pt x="6162" y="12202"/>
                  </a:moveTo>
                  <a:lnTo>
                    <a:pt x="6162" y="12202"/>
                  </a:lnTo>
                  <a:lnTo>
                    <a:pt x="6089" y="12275"/>
                  </a:lnTo>
                  <a:lnTo>
                    <a:pt x="6016" y="12324"/>
                  </a:lnTo>
                  <a:lnTo>
                    <a:pt x="5919" y="12348"/>
                  </a:lnTo>
                  <a:lnTo>
                    <a:pt x="5821" y="12348"/>
                  </a:lnTo>
                  <a:lnTo>
                    <a:pt x="5724" y="12348"/>
                  </a:lnTo>
                  <a:lnTo>
                    <a:pt x="5626" y="12324"/>
                  </a:lnTo>
                  <a:lnTo>
                    <a:pt x="5553" y="12275"/>
                  </a:lnTo>
                  <a:lnTo>
                    <a:pt x="5480" y="12202"/>
                  </a:lnTo>
                  <a:lnTo>
                    <a:pt x="5480" y="12202"/>
                  </a:lnTo>
                  <a:lnTo>
                    <a:pt x="5407" y="12129"/>
                  </a:lnTo>
                  <a:lnTo>
                    <a:pt x="5359" y="12056"/>
                  </a:lnTo>
                  <a:lnTo>
                    <a:pt x="5334" y="11959"/>
                  </a:lnTo>
                  <a:lnTo>
                    <a:pt x="5334" y="11861"/>
                  </a:lnTo>
                  <a:lnTo>
                    <a:pt x="5334" y="11764"/>
                  </a:lnTo>
                  <a:lnTo>
                    <a:pt x="5359" y="11666"/>
                  </a:lnTo>
                  <a:lnTo>
                    <a:pt x="5407" y="11593"/>
                  </a:lnTo>
                  <a:lnTo>
                    <a:pt x="5480" y="11520"/>
                  </a:lnTo>
                  <a:lnTo>
                    <a:pt x="8013" y="8987"/>
                  </a:lnTo>
                  <a:lnTo>
                    <a:pt x="8013" y="8987"/>
                  </a:lnTo>
                  <a:lnTo>
                    <a:pt x="8086" y="8939"/>
                  </a:lnTo>
                  <a:lnTo>
                    <a:pt x="8159" y="8890"/>
                  </a:lnTo>
                  <a:lnTo>
                    <a:pt x="8257" y="8865"/>
                  </a:lnTo>
                  <a:lnTo>
                    <a:pt x="8354" y="8841"/>
                  </a:lnTo>
                  <a:lnTo>
                    <a:pt x="8452" y="8865"/>
                  </a:lnTo>
                  <a:lnTo>
                    <a:pt x="8525" y="8890"/>
                  </a:lnTo>
                  <a:lnTo>
                    <a:pt x="8622" y="8939"/>
                  </a:lnTo>
                  <a:lnTo>
                    <a:pt x="8695" y="8987"/>
                  </a:lnTo>
                  <a:lnTo>
                    <a:pt x="8695" y="8987"/>
                  </a:lnTo>
                  <a:lnTo>
                    <a:pt x="8744" y="9060"/>
                  </a:lnTo>
                  <a:lnTo>
                    <a:pt x="8793" y="9158"/>
                  </a:lnTo>
                  <a:lnTo>
                    <a:pt x="8817" y="9231"/>
                  </a:lnTo>
                  <a:lnTo>
                    <a:pt x="8841" y="9328"/>
                  </a:lnTo>
                  <a:lnTo>
                    <a:pt x="8817" y="9426"/>
                  </a:lnTo>
                  <a:lnTo>
                    <a:pt x="8793" y="9523"/>
                  </a:lnTo>
                  <a:lnTo>
                    <a:pt x="8744" y="9596"/>
                  </a:lnTo>
                  <a:lnTo>
                    <a:pt x="8695" y="9669"/>
                  </a:lnTo>
                  <a:lnTo>
                    <a:pt x="6162" y="12202"/>
                  </a:lnTo>
                  <a:close/>
                  <a:moveTo>
                    <a:pt x="13396" y="7307"/>
                  </a:moveTo>
                  <a:lnTo>
                    <a:pt x="13396" y="7307"/>
                  </a:lnTo>
                  <a:lnTo>
                    <a:pt x="13274" y="7404"/>
                  </a:lnTo>
                  <a:lnTo>
                    <a:pt x="13152" y="7477"/>
                  </a:lnTo>
                  <a:lnTo>
                    <a:pt x="13006" y="7526"/>
                  </a:lnTo>
                  <a:lnTo>
                    <a:pt x="12836" y="7550"/>
                  </a:lnTo>
                  <a:lnTo>
                    <a:pt x="12689" y="7526"/>
                  </a:lnTo>
                  <a:lnTo>
                    <a:pt x="12543" y="7477"/>
                  </a:lnTo>
                  <a:lnTo>
                    <a:pt x="12421" y="7404"/>
                  </a:lnTo>
                  <a:lnTo>
                    <a:pt x="12300" y="7307"/>
                  </a:lnTo>
                  <a:lnTo>
                    <a:pt x="10376" y="5383"/>
                  </a:lnTo>
                  <a:lnTo>
                    <a:pt x="10376" y="5383"/>
                  </a:lnTo>
                  <a:lnTo>
                    <a:pt x="10278" y="5261"/>
                  </a:lnTo>
                  <a:lnTo>
                    <a:pt x="10205" y="5139"/>
                  </a:lnTo>
                  <a:lnTo>
                    <a:pt x="10156" y="4993"/>
                  </a:lnTo>
                  <a:lnTo>
                    <a:pt x="10132" y="4847"/>
                  </a:lnTo>
                  <a:lnTo>
                    <a:pt x="10156" y="4676"/>
                  </a:lnTo>
                  <a:lnTo>
                    <a:pt x="10205" y="4530"/>
                  </a:lnTo>
                  <a:lnTo>
                    <a:pt x="10278" y="4408"/>
                  </a:lnTo>
                  <a:lnTo>
                    <a:pt x="10376" y="4287"/>
                  </a:lnTo>
                  <a:lnTo>
                    <a:pt x="10376" y="4287"/>
                  </a:lnTo>
                  <a:lnTo>
                    <a:pt x="11326" y="3313"/>
                  </a:lnTo>
                  <a:lnTo>
                    <a:pt x="11326" y="3313"/>
                  </a:lnTo>
                  <a:lnTo>
                    <a:pt x="11496" y="3166"/>
                  </a:lnTo>
                  <a:lnTo>
                    <a:pt x="11666" y="3045"/>
                  </a:lnTo>
                  <a:lnTo>
                    <a:pt x="11861" y="2947"/>
                  </a:lnTo>
                  <a:lnTo>
                    <a:pt x="12032" y="2850"/>
                  </a:lnTo>
                  <a:lnTo>
                    <a:pt x="12227" y="2777"/>
                  </a:lnTo>
                  <a:lnTo>
                    <a:pt x="12446" y="2728"/>
                  </a:lnTo>
                  <a:lnTo>
                    <a:pt x="12641" y="2704"/>
                  </a:lnTo>
                  <a:lnTo>
                    <a:pt x="12836" y="2704"/>
                  </a:lnTo>
                  <a:lnTo>
                    <a:pt x="13055" y="2704"/>
                  </a:lnTo>
                  <a:lnTo>
                    <a:pt x="13250" y="2728"/>
                  </a:lnTo>
                  <a:lnTo>
                    <a:pt x="13469" y="2777"/>
                  </a:lnTo>
                  <a:lnTo>
                    <a:pt x="13664" y="2850"/>
                  </a:lnTo>
                  <a:lnTo>
                    <a:pt x="13834" y="2947"/>
                  </a:lnTo>
                  <a:lnTo>
                    <a:pt x="14029" y="3045"/>
                  </a:lnTo>
                  <a:lnTo>
                    <a:pt x="14199" y="3166"/>
                  </a:lnTo>
                  <a:lnTo>
                    <a:pt x="14370" y="3313"/>
                  </a:lnTo>
                  <a:lnTo>
                    <a:pt x="14370" y="3313"/>
                  </a:lnTo>
                  <a:lnTo>
                    <a:pt x="14516" y="3483"/>
                  </a:lnTo>
                  <a:lnTo>
                    <a:pt x="14638" y="3653"/>
                  </a:lnTo>
                  <a:lnTo>
                    <a:pt x="14735" y="3848"/>
                  </a:lnTo>
                  <a:lnTo>
                    <a:pt x="14833" y="4019"/>
                  </a:lnTo>
                  <a:lnTo>
                    <a:pt x="14906" y="4214"/>
                  </a:lnTo>
                  <a:lnTo>
                    <a:pt x="14954" y="4433"/>
                  </a:lnTo>
                  <a:lnTo>
                    <a:pt x="14979" y="4628"/>
                  </a:lnTo>
                  <a:lnTo>
                    <a:pt x="14979" y="4847"/>
                  </a:lnTo>
                  <a:lnTo>
                    <a:pt x="14979" y="5042"/>
                  </a:lnTo>
                  <a:lnTo>
                    <a:pt x="14954" y="5237"/>
                  </a:lnTo>
                  <a:lnTo>
                    <a:pt x="14906" y="5456"/>
                  </a:lnTo>
                  <a:lnTo>
                    <a:pt x="14833" y="5651"/>
                  </a:lnTo>
                  <a:lnTo>
                    <a:pt x="14735" y="5821"/>
                  </a:lnTo>
                  <a:lnTo>
                    <a:pt x="14638" y="6016"/>
                  </a:lnTo>
                  <a:lnTo>
                    <a:pt x="14516" y="6186"/>
                  </a:lnTo>
                  <a:lnTo>
                    <a:pt x="14370" y="6357"/>
                  </a:lnTo>
                  <a:lnTo>
                    <a:pt x="14370" y="6357"/>
                  </a:lnTo>
                  <a:lnTo>
                    <a:pt x="13396" y="7307"/>
                  </a:lnTo>
                  <a:lnTo>
                    <a:pt x="13396" y="7307"/>
                  </a:lnTo>
                  <a:close/>
                </a:path>
              </a:pathLst>
            </a:custGeom>
            <a:noFill/>
            <a:ln w="9525" cap="rnd" cmpd="sng">
              <a:solidFill>
                <a:srgbClr val="4D778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1"/>
            <p:cNvSpPr/>
            <p:nvPr/>
          </p:nvSpPr>
          <p:spPr>
            <a:xfrm>
              <a:off x="595725" y="4668875"/>
              <a:ext cx="73100" cy="73100"/>
            </a:xfrm>
            <a:custGeom>
              <a:avLst/>
              <a:gdLst/>
              <a:ahLst/>
              <a:cxnLst/>
              <a:rect l="l" t="t" r="r" b="b"/>
              <a:pathLst>
                <a:path w="2924" h="2924" fill="none" extrusionOk="0">
                  <a:moveTo>
                    <a:pt x="2656" y="269"/>
                  </a:moveTo>
                  <a:lnTo>
                    <a:pt x="2656" y="269"/>
                  </a:lnTo>
                  <a:lnTo>
                    <a:pt x="2509" y="147"/>
                  </a:lnTo>
                  <a:lnTo>
                    <a:pt x="2363" y="74"/>
                  </a:lnTo>
                  <a:lnTo>
                    <a:pt x="2193" y="25"/>
                  </a:lnTo>
                  <a:lnTo>
                    <a:pt x="2022" y="1"/>
                  </a:lnTo>
                  <a:lnTo>
                    <a:pt x="1852" y="25"/>
                  </a:lnTo>
                  <a:lnTo>
                    <a:pt x="1681" y="74"/>
                  </a:lnTo>
                  <a:lnTo>
                    <a:pt x="1511" y="147"/>
                  </a:lnTo>
                  <a:lnTo>
                    <a:pt x="1365" y="269"/>
                  </a:lnTo>
                  <a:lnTo>
                    <a:pt x="1365" y="269"/>
                  </a:lnTo>
                  <a:lnTo>
                    <a:pt x="1219" y="488"/>
                  </a:lnTo>
                  <a:lnTo>
                    <a:pt x="999" y="829"/>
                  </a:lnTo>
                  <a:lnTo>
                    <a:pt x="561" y="1730"/>
                  </a:lnTo>
                  <a:lnTo>
                    <a:pt x="171" y="2558"/>
                  </a:lnTo>
                  <a:lnTo>
                    <a:pt x="1" y="2924"/>
                  </a:lnTo>
                  <a:lnTo>
                    <a:pt x="1" y="2924"/>
                  </a:lnTo>
                  <a:lnTo>
                    <a:pt x="366" y="2753"/>
                  </a:lnTo>
                  <a:lnTo>
                    <a:pt x="1194" y="2363"/>
                  </a:lnTo>
                  <a:lnTo>
                    <a:pt x="2095" y="1925"/>
                  </a:lnTo>
                  <a:lnTo>
                    <a:pt x="2436" y="1706"/>
                  </a:lnTo>
                  <a:lnTo>
                    <a:pt x="2656" y="1560"/>
                  </a:lnTo>
                  <a:lnTo>
                    <a:pt x="2656" y="1560"/>
                  </a:lnTo>
                  <a:lnTo>
                    <a:pt x="2777" y="1414"/>
                  </a:lnTo>
                  <a:lnTo>
                    <a:pt x="2850" y="1243"/>
                  </a:lnTo>
                  <a:lnTo>
                    <a:pt x="2899" y="1073"/>
                  </a:lnTo>
                  <a:lnTo>
                    <a:pt x="2923" y="902"/>
                  </a:lnTo>
                  <a:lnTo>
                    <a:pt x="2899" y="732"/>
                  </a:lnTo>
                  <a:lnTo>
                    <a:pt x="2850" y="561"/>
                  </a:lnTo>
                  <a:lnTo>
                    <a:pt x="2777" y="415"/>
                  </a:lnTo>
                  <a:lnTo>
                    <a:pt x="2656" y="269"/>
                  </a:lnTo>
                  <a:lnTo>
                    <a:pt x="2656" y="269"/>
                  </a:lnTo>
                  <a:close/>
                </a:path>
              </a:pathLst>
            </a:custGeom>
            <a:noFill/>
            <a:ln w="9525" cap="rnd" cmpd="sng">
              <a:solidFill>
                <a:srgbClr val="4D778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1"/>
            <p:cNvSpPr/>
            <p:nvPr/>
          </p:nvSpPr>
          <p:spPr>
            <a:xfrm>
              <a:off x="652350" y="4711500"/>
              <a:ext cx="46925" cy="46925"/>
            </a:xfrm>
            <a:custGeom>
              <a:avLst/>
              <a:gdLst/>
              <a:ahLst/>
              <a:cxnLst/>
              <a:rect l="l" t="t" r="r" b="b"/>
              <a:pathLst>
                <a:path w="1877" h="1877" fill="none" extrusionOk="0">
                  <a:moveTo>
                    <a:pt x="1657" y="244"/>
                  </a:moveTo>
                  <a:lnTo>
                    <a:pt x="1657" y="244"/>
                  </a:lnTo>
                  <a:lnTo>
                    <a:pt x="1535" y="147"/>
                  </a:lnTo>
                  <a:lnTo>
                    <a:pt x="1413" y="74"/>
                  </a:lnTo>
                  <a:lnTo>
                    <a:pt x="1267" y="25"/>
                  </a:lnTo>
                  <a:lnTo>
                    <a:pt x="1121" y="1"/>
                  </a:lnTo>
                  <a:lnTo>
                    <a:pt x="975" y="25"/>
                  </a:lnTo>
                  <a:lnTo>
                    <a:pt x="829" y="74"/>
                  </a:lnTo>
                  <a:lnTo>
                    <a:pt x="707" y="147"/>
                  </a:lnTo>
                  <a:lnTo>
                    <a:pt x="585" y="244"/>
                  </a:lnTo>
                  <a:lnTo>
                    <a:pt x="585" y="244"/>
                  </a:lnTo>
                  <a:lnTo>
                    <a:pt x="464" y="391"/>
                  </a:lnTo>
                  <a:lnTo>
                    <a:pt x="366" y="610"/>
                  </a:lnTo>
                  <a:lnTo>
                    <a:pt x="269" y="878"/>
                  </a:lnTo>
                  <a:lnTo>
                    <a:pt x="171" y="1170"/>
                  </a:lnTo>
                  <a:lnTo>
                    <a:pt x="50" y="1681"/>
                  </a:lnTo>
                  <a:lnTo>
                    <a:pt x="1" y="1876"/>
                  </a:lnTo>
                  <a:lnTo>
                    <a:pt x="1" y="1876"/>
                  </a:lnTo>
                  <a:lnTo>
                    <a:pt x="220" y="1852"/>
                  </a:lnTo>
                  <a:lnTo>
                    <a:pt x="731" y="1706"/>
                  </a:lnTo>
                  <a:lnTo>
                    <a:pt x="999" y="1633"/>
                  </a:lnTo>
                  <a:lnTo>
                    <a:pt x="1267" y="1535"/>
                  </a:lnTo>
                  <a:lnTo>
                    <a:pt x="1511" y="1413"/>
                  </a:lnTo>
                  <a:lnTo>
                    <a:pt x="1657" y="1316"/>
                  </a:lnTo>
                  <a:lnTo>
                    <a:pt x="1657" y="1316"/>
                  </a:lnTo>
                  <a:lnTo>
                    <a:pt x="1754" y="1194"/>
                  </a:lnTo>
                  <a:lnTo>
                    <a:pt x="1827" y="1048"/>
                  </a:lnTo>
                  <a:lnTo>
                    <a:pt x="1876" y="926"/>
                  </a:lnTo>
                  <a:lnTo>
                    <a:pt x="1876" y="780"/>
                  </a:lnTo>
                  <a:lnTo>
                    <a:pt x="1876" y="634"/>
                  </a:lnTo>
                  <a:lnTo>
                    <a:pt x="1827" y="488"/>
                  </a:lnTo>
                  <a:lnTo>
                    <a:pt x="1754" y="366"/>
                  </a:lnTo>
                  <a:lnTo>
                    <a:pt x="1657" y="244"/>
                  </a:lnTo>
                  <a:lnTo>
                    <a:pt x="1657" y="244"/>
                  </a:lnTo>
                  <a:close/>
                </a:path>
              </a:pathLst>
            </a:custGeom>
            <a:noFill/>
            <a:ln w="9525" cap="rnd" cmpd="sng">
              <a:solidFill>
                <a:srgbClr val="4D778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1"/>
            <p:cNvSpPr/>
            <p:nvPr/>
          </p:nvSpPr>
          <p:spPr>
            <a:xfrm>
              <a:off x="579300" y="4638450"/>
              <a:ext cx="46900" cy="46900"/>
            </a:xfrm>
            <a:custGeom>
              <a:avLst/>
              <a:gdLst/>
              <a:ahLst/>
              <a:cxnLst/>
              <a:rect l="l" t="t" r="r" b="b"/>
              <a:pathLst>
                <a:path w="1876" h="1876" fill="none" extrusionOk="0">
                  <a:moveTo>
                    <a:pt x="1632" y="219"/>
                  </a:moveTo>
                  <a:lnTo>
                    <a:pt x="1632" y="219"/>
                  </a:lnTo>
                  <a:lnTo>
                    <a:pt x="1510" y="122"/>
                  </a:lnTo>
                  <a:lnTo>
                    <a:pt x="1388" y="49"/>
                  </a:lnTo>
                  <a:lnTo>
                    <a:pt x="1242" y="0"/>
                  </a:lnTo>
                  <a:lnTo>
                    <a:pt x="1096" y="0"/>
                  </a:lnTo>
                  <a:lnTo>
                    <a:pt x="950" y="0"/>
                  </a:lnTo>
                  <a:lnTo>
                    <a:pt x="828" y="49"/>
                  </a:lnTo>
                  <a:lnTo>
                    <a:pt x="682" y="122"/>
                  </a:lnTo>
                  <a:lnTo>
                    <a:pt x="560" y="219"/>
                  </a:lnTo>
                  <a:lnTo>
                    <a:pt x="560" y="219"/>
                  </a:lnTo>
                  <a:lnTo>
                    <a:pt x="463" y="366"/>
                  </a:lnTo>
                  <a:lnTo>
                    <a:pt x="341" y="609"/>
                  </a:lnTo>
                  <a:lnTo>
                    <a:pt x="244" y="877"/>
                  </a:lnTo>
                  <a:lnTo>
                    <a:pt x="171" y="1145"/>
                  </a:lnTo>
                  <a:lnTo>
                    <a:pt x="25" y="1656"/>
                  </a:lnTo>
                  <a:lnTo>
                    <a:pt x="0" y="1876"/>
                  </a:lnTo>
                  <a:lnTo>
                    <a:pt x="0" y="1876"/>
                  </a:lnTo>
                  <a:lnTo>
                    <a:pt x="195" y="1827"/>
                  </a:lnTo>
                  <a:lnTo>
                    <a:pt x="707" y="1705"/>
                  </a:lnTo>
                  <a:lnTo>
                    <a:pt x="999" y="1608"/>
                  </a:lnTo>
                  <a:lnTo>
                    <a:pt x="1267" y="1510"/>
                  </a:lnTo>
                  <a:lnTo>
                    <a:pt x="1486" y="1413"/>
                  </a:lnTo>
                  <a:lnTo>
                    <a:pt x="1632" y="1291"/>
                  </a:lnTo>
                  <a:lnTo>
                    <a:pt x="1632" y="1291"/>
                  </a:lnTo>
                  <a:lnTo>
                    <a:pt x="1729" y="1169"/>
                  </a:lnTo>
                  <a:lnTo>
                    <a:pt x="1802" y="1048"/>
                  </a:lnTo>
                  <a:lnTo>
                    <a:pt x="1851" y="901"/>
                  </a:lnTo>
                  <a:lnTo>
                    <a:pt x="1876" y="755"/>
                  </a:lnTo>
                  <a:lnTo>
                    <a:pt x="1851" y="609"/>
                  </a:lnTo>
                  <a:lnTo>
                    <a:pt x="1802" y="463"/>
                  </a:lnTo>
                  <a:lnTo>
                    <a:pt x="1729" y="341"/>
                  </a:lnTo>
                  <a:lnTo>
                    <a:pt x="1632" y="219"/>
                  </a:lnTo>
                  <a:lnTo>
                    <a:pt x="1632" y="219"/>
                  </a:lnTo>
                  <a:close/>
                </a:path>
              </a:pathLst>
            </a:custGeom>
            <a:noFill/>
            <a:ln w="9525" cap="rnd" cmpd="sng">
              <a:solidFill>
                <a:srgbClr val="4D778A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6" name="Google Shape;346;p21"/>
          <p:cNvSpPr/>
          <p:nvPr/>
        </p:nvSpPr>
        <p:spPr>
          <a:xfrm rot="6304741">
            <a:off x="2778432" y="584492"/>
            <a:ext cx="190685" cy="182038"/>
          </a:xfrm>
          <a:custGeom>
            <a:avLst/>
            <a:gdLst/>
            <a:ahLst/>
            <a:cxnLst/>
            <a:rect l="l" t="t" r="r" b="b"/>
            <a:pathLst>
              <a:path w="15101" h="14419" fill="none" extrusionOk="0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w="9525" cap="rnd" cmpd="sng">
            <a:solidFill>
              <a:srgbClr val="EDC67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21"/>
          <p:cNvSpPr/>
          <p:nvPr/>
        </p:nvSpPr>
        <p:spPr>
          <a:xfrm rot="1735981">
            <a:off x="3689067" y="1509746"/>
            <a:ext cx="203906" cy="194698"/>
          </a:xfrm>
          <a:custGeom>
            <a:avLst/>
            <a:gdLst/>
            <a:ahLst/>
            <a:cxnLst/>
            <a:rect l="l" t="t" r="r" b="b"/>
            <a:pathLst>
              <a:path w="15101" h="14419" fill="none" extrusionOk="0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w="9525" cap="rnd" cmpd="sng">
            <a:solidFill>
              <a:srgbClr val="EDC67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21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3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1923678"/>
            <a:ext cx="59766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9700">
              <a:spcBef>
                <a:spcPts val="600"/>
              </a:spcBef>
              <a:buClr>
                <a:schemeClr val="accent5"/>
              </a:buClr>
              <a:buSzPts val="1400"/>
            </a:pPr>
            <a:r>
              <a:rPr lang="uk-UA" sz="2000" dirty="0" smtClean="0">
                <a:latin typeface="Cambria" pitchFamily="18" charset="0"/>
                <a:ea typeface="Muli"/>
                <a:cs typeface="Muli"/>
                <a:sym typeface="Muli"/>
              </a:rPr>
              <a:t>Оскільки </a:t>
            </a:r>
            <a:r>
              <a:rPr lang="uk-UA" sz="2000" dirty="0">
                <a:latin typeface="Cambria" pitchFamily="18" charset="0"/>
                <a:ea typeface="Muli"/>
                <a:cs typeface="Muli"/>
                <a:sym typeface="Muli"/>
              </a:rPr>
              <a:t>більшість рутинних операцій буде автоматизовано, від людини все більше вимагатиметься вміння мислити нестандартно і створювати нове, адекватне сучасному світові.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843558"/>
            <a:ext cx="4924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39700">
              <a:buSzPts val="1400"/>
            </a:pP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Muli"/>
              </a:rPr>
              <a:t>Це здатність бачити те, чого ще немає.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3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1209317" y="1635646"/>
            <a:ext cx="576064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 smtClean="0">
                <a:latin typeface="Cambria" pitchFamily="18" charset="0"/>
                <a:ea typeface="Muli"/>
                <a:cs typeface="Muli"/>
              </a:rPr>
              <a:t>– 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креативні, ініціативні люди з гарною уявою, які можуть працювати завжди, скрізь і з усіма;</a:t>
            </a:r>
          </a:p>
          <a:p>
            <a:r>
              <a:rPr lang="uk-UA" sz="1800" dirty="0">
                <a:latin typeface="Cambria" pitchFamily="18" charset="0"/>
                <a:ea typeface="Muli"/>
                <a:cs typeface="Muli"/>
              </a:rPr>
              <a:t>– для них немає вікових обмежень;</a:t>
            </a:r>
          </a:p>
          <a:p>
            <a:r>
              <a:rPr lang="uk-UA" sz="1800" dirty="0">
                <a:latin typeface="Cambria" pitchFamily="18" charset="0"/>
                <a:ea typeface="Muli"/>
                <a:cs typeface="Muli"/>
              </a:rPr>
              <a:t>– вони не лякаються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провала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;</a:t>
            </a:r>
          </a:p>
          <a:p>
            <a:r>
              <a:rPr lang="uk-UA" sz="1800" dirty="0">
                <a:latin typeface="Cambria" pitchFamily="18" charset="0"/>
                <a:ea typeface="Muli"/>
                <a:cs typeface="Muli"/>
              </a:rPr>
              <a:t>– здатні застосовувати свої знання і досвід у найбільш різних соціальних і організаційних конфігураціях;</a:t>
            </a:r>
          </a:p>
          <a:p>
            <a:r>
              <a:rPr lang="uk-UA" sz="1800" dirty="0">
                <a:latin typeface="Cambria" pitchFamily="18" charset="0"/>
                <a:ea typeface="Muli"/>
                <a:cs typeface="Muli"/>
              </a:rPr>
              <a:t>– мають високу мотивацію до співпраці і створення соціальних зв’язків;</a:t>
            </a:r>
          </a:p>
          <a:p>
            <a:r>
              <a:rPr lang="uk-UA" sz="1800" dirty="0">
                <a:latin typeface="Cambria" pitchFamily="18" charset="0"/>
                <a:ea typeface="Muli"/>
                <a:cs typeface="Muli"/>
              </a:rPr>
              <a:t>– відкриті для обміну знаннями і швидко вчаться через практику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95486"/>
            <a:ext cx="56166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 smtClean="0">
                <a:latin typeface="Cambria" pitchFamily="18" charset="0"/>
                <a:ea typeface="Muli"/>
                <a:cs typeface="Muli"/>
              </a:rPr>
              <a:t>Доктор філософії Джон </a:t>
            </a:r>
            <a:r>
              <a:rPr lang="uk-UA" sz="1800" dirty="0" err="1" smtClean="0">
                <a:latin typeface="Cambria" pitchFamily="18" charset="0"/>
                <a:ea typeface="Muli"/>
                <a:cs typeface="Muli"/>
              </a:rPr>
              <a:t>Моравєк</a:t>
            </a:r>
            <a:r>
              <a:rPr lang="uk-UA" sz="1800" dirty="0" smtClean="0">
                <a:latin typeface="Cambria" pitchFamily="18" charset="0"/>
                <a:ea typeface="Muli"/>
                <a:cs typeface="Muli"/>
              </a:rPr>
              <a:t> при спробі описати суспільство майбутнього запропонував чудову метафору. </a:t>
            </a:r>
            <a:endParaRPr lang="uk-UA" sz="1800" dirty="0">
              <a:latin typeface="Cambria" pitchFamily="18" charset="0"/>
              <a:ea typeface="Muli"/>
              <a:cs typeface="Mul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5536" y="1203598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</a:rPr>
              <a:t>Люди майбутнього – це «нестримні генератори ідей»:</a:t>
            </a:r>
          </a:p>
        </p:txBody>
      </p:sp>
    </p:spTree>
    <p:extLst>
      <p:ext uri="{BB962C8B-B14F-4D97-AF65-F5344CB8AC3E}">
        <p14:creationId xmlns:p14="http://schemas.microsoft.com/office/powerpoint/2010/main" val="72685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11;p19"/>
          <p:cNvSpPr txBox="1">
            <a:spLocks/>
          </p:cNvSpPr>
          <p:nvPr/>
        </p:nvSpPr>
        <p:spPr>
          <a:xfrm>
            <a:off x="2195736" y="1635646"/>
            <a:ext cx="4536504" cy="13460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1pPr>
            <a:lvl2pPr marL="914400" marR="0" lvl="1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2pPr>
            <a:lvl3pPr marL="1371600" marR="0" lvl="2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3pPr>
            <a:lvl4pPr marL="1828800" marR="0" lvl="3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4pPr>
            <a:lvl5pPr marL="2286000" marR="0" lvl="4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5pPr>
            <a:lvl6pPr marL="2743200" marR="0" lvl="5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6pPr>
            <a:lvl7pPr marL="3200400" marR="0" lvl="6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7pPr>
            <a:lvl8pPr marL="3657600" marR="0" lvl="7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8pPr>
            <a:lvl9pPr marL="4114800" marR="0" lvl="8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7198A9"/>
              </a:buClr>
              <a:buSzPts val="1400"/>
              <a:buFont typeface="Muli"/>
              <a:buNone/>
              <a:defRPr sz="1400" b="0" i="0" u="none" strike="noStrike" cap="none">
                <a:solidFill>
                  <a:srgbClr val="7198A9"/>
                </a:solidFill>
                <a:latin typeface="Muli"/>
                <a:ea typeface="Muli"/>
                <a:cs typeface="Muli"/>
                <a:sym typeface="Muli"/>
              </a:defRPr>
            </a:lvl9pPr>
          </a:lstStyle>
          <a:p>
            <a:pPr marL="127000" indent="0"/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Тренд </a:t>
            </a: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№ </a:t>
            </a: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9. </a:t>
            </a: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Тексти «нової природи</a:t>
            </a:r>
            <a:r>
              <a:rPr lang="uk-UA" sz="2800" b="1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</a:rPr>
              <a:t>»</a:t>
            </a:r>
            <a:endParaRPr lang="uk-UA" sz="2800" b="1" dirty="0">
              <a:solidFill>
                <a:schemeClr val="tx2">
                  <a:lumMod val="25000"/>
                </a:schemeClr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0"/>
          <p:cNvSpPr txBox="1">
            <a:spLocks noGrp="1"/>
          </p:cNvSpPr>
          <p:nvPr>
            <p:ph type="title"/>
          </p:nvPr>
        </p:nvSpPr>
        <p:spPr>
          <a:xfrm>
            <a:off x="251520" y="627534"/>
            <a:ext cx="6408712" cy="105394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Кніглі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кроссенс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лепбук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тревелбук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антибук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хмарка слів,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печа-куча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інсталяція,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плейкаст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глог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віршокартинка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, </a:t>
            </a:r>
            <a:r>
              <a:rPr lang="uk-UA" sz="1800" b="1" i="1" dirty="0" err="1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мудборд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…</a:t>
            </a:r>
          </a:p>
        </p:txBody>
      </p:sp>
      <p:sp>
        <p:nvSpPr>
          <p:cNvPr id="320" name="Google Shape;320;p20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83568" y="2499742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dirty="0">
                <a:latin typeface="Cambria" pitchFamily="18" charset="0"/>
                <a:ea typeface="Muli"/>
                <a:cs typeface="Muli"/>
                <a:sym typeface="Muli"/>
              </a:rPr>
              <a:t>Тексти «нової природи» – це складне текстове утворення, у якому поєднуються вербальні та невербальні елементи. Вони створюють певну візуальну смислову єдність, що комплексно впливає на свідомість.</a:t>
            </a:r>
          </a:p>
        </p:txBody>
      </p:sp>
    </p:spTree>
    <p:extLst>
      <p:ext uri="{BB962C8B-B14F-4D97-AF65-F5344CB8AC3E}">
        <p14:creationId xmlns:p14="http://schemas.microsoft.com/office/powerpoint/2010/main" val="210172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41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28</a:t>
            </a:fld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971971"/>
            <a:ext cx="5976664" cy="2952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i="1" dirty="0">
                <a:latin typeface="Cambria" pitchFamily="18" charset="0"/>
                <a:ea typeface="Muli"/>
                <a:cs typeface="Muli"/>
              </a:rPr>
              <a:t>Особливості текстів «нової природи»:</a:t>
            </a:r>
          </a:p>
          <a:p>
            <a:pPr marL="285750" lvl="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відмова від лінійності в побудові і сприйнятті тексту;</a:t>
            </a:r>
          </a:p>
          <a:p>
            <a:pPr marL="285750" lvl="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стиснення обсягів тексту зі збільшенням інформаційного навантаження на його одиницю;</a:t>
            </a:r>
          </a:p>
          <a:p>
            <a:pPr marL="285750" lvl="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орієнтація на «дрібні структури»;</a:t>
            </a:r>
          </a:p>
          <a:p>
            <a:pPr marL="285750" lvl="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коригувальний характер різних знакових систем у відображенні змісту;</a:t>
            </a:r>
          </a:p>
          <a:p>
            <a:pPr marL="285750" lvl="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зростання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інтерактивності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;</a:t>
            </a:r>
          </a:p>
          <a:p>
            <a:pPr marL="285750" lvl="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розвиток форм зворотного зв’язку.</a:t>
            </a:r>
          </a:p>
        </p:txBody>
      </p:sp>
    </p:spTree>
    <p:extLst>
      <p:ext uri="{BB962C8B-B14F-4D97-AF65-F5344CB8AC3E}">
        <p14:creationId xmlns:p14="http://schemas.microsoft.com/office/powerpoint/2010/main" val="265810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41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29</a:t>
            </a:fld>
            <a:endParaRPr/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915566"/>
            <a:ext cx="54006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70C0"/>
              </a:buClr>
            </a:pPr>
            <a:r>
              <a:rPr lang="uk-UA" sz="2400" b="1" i="1" dirty="0">
                <a:latin typeface="Cambria" pitchFamily="18" charset="0"/>
                <a:ea typeface="Muli"/>
                <a:cs typeface="Muli"/>
              </a:rPr>
              <a:t>Найбільш поширені моделі текстів «нової природи»:</a:t>
            </a:r>
          </a:p>
          <a:p>
            <a:pPr marL="28575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зображення + написи/ підписи (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бігборд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, плакат);</a:t>
            </a:r>
          </a:p>
          <a:p>
            <a:pPr marL="28575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серія зображень + написи / підписи, що їх супроводжують (комікс, альбом);</a:t>
            </a:r>
          </a:p>
          <a:p>
            <a:pPr marL="28575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вербальний текст + зображення без напису / підпису (листівка, художній тест);</a:t>
            </a:r>
          </a:p>
          <a:p>
            <a:pPr marL="285750" indent="-285750">
              <a:buClr>
                <a:srgbClr val="0070C0"/>
              </a:buClr>
              <a:buFont typeface="Wingdings" pitchFamily="2" charset="2"/>
              <a:buChar char="ü"/>
            </a:pPr>
            <a:r>
              <a:rPr lang="uk-UA" sz="1800" dirty="0">
                <a:latin typeface="Cambria" pitchFamily="18" charset="0"/>
                <a:ea typeface="Muli"/>
                <a:cs typeface="Muli"/>
              </a:rPr>
              <a:t>основний вербальний текст + зображення і супроводжувальний напис / підпис (газетно-публіцистичні, </a:t>
            </a:r>
            <a:r>
              <a:rPr lang="uk-UA" sz="1800" dirty="0" err="1">
                <a:latin typeface="Cambria" pitchFamily="18" charset="0"/>
                <a:ea typeface="Muli"/>
                <a:cs typeface="Muli"/>
              </a:rPr>
              <a:t>документні</a:t>
            </a:r>
            <a:r>
              <a:rPr lang="uk-UA" sz="1800" dirty="0">
                <a:latin typeface="Cambria" pitchFamily="18" charset="0"/>
                <a:ea typeface="Muli"/>
                <a:cs typeface="Muli"/>
              </a:rPr>
              <a:t>, наукові, науково-популярні).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6" y="2643758"/>
            <a:ext cx="2620693" cy="2145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66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9"/>
          <p:cNvSpPr txBox="1">
            <a:spLocks noGrp="1"/>
          </p:cNvSpPr>
          <p:nvPr>
            <p:ph type="body" idx="1"/>
          </p:nvPr>
        </p:nvSpPr>
        <p:spPr>
          <a:xfrm>
            <a:off x="2195736" y="1635646"/>
            <a:ext cx="4536504" cy="134605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None/>
            </a:pPr>
            <a:r>
              <a:rPr lang="uk-UA" sz="2800" b="1" i="0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</a:t>
            </a:r>
            <a:r>
              <a:rPr lang="uk-UA" sz="2800" b="1" i="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№ </a:t>
            </a:r>
            <a:r>
              <a:rPr lang="uk-UA" sz="2800" b="1" i="0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10. </a:t>
            </a:r>
            <a:r>
              <a:rPr lang="uk-UA" sz="2800" b="1" i="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Пленерні уроки</a:t>
            </a:r>
          </a:p>
        </p:txBody>
      </p:sp>
      <p:sp>
        <p:nvSpPr>
          <p:cNvPr id="312" name="Google Shape;312;p19"/>
          <p:cNvSpPr txBox="1">
            <a:spLocks noGrp="1"/>
          </p:cNvSpPr>
          <p:nvPr>
            <p:ph type="sldNum" idx="4294967295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/>
          </a:p>
        </p:txBody>
      </p:sp>
      <p:sp>
        <p:nvSpPr>
          <p:cNvPr id="313" name="Google Shape;313;p19"/>
          <p:cNvSpPr txBox="1">
            <a:spLocks noGrp="1"/>
          </p:cNvSpPr>
          <p:nvPr>
            <p:ph type="sldNum" idx="12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464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2"/>
          <p:cNvSpPr txBox="1">
            <a:spLocks noGrp="1"/>
          </p:cNvSpPr>
          <p:nvPr>
            <p:ph type="body" idx="1"/>
          </p:nvPr>
        </p:nvSpPr>
        <p:spPr>
          <a:xfrm>
            <a:off x="251520" y="411510"/>
            <a:ext cx="6336704" cy="79208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>
              <a:buNone/>
            </a:pP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sym typeface="Arial"/>
              </a:rPr>
              <a:t>Пленерний урок – урок на свіжому повітрі, просто неба.</a:t>
            </a:r>
          </a:p>
        </p:txBody>
      </p:sp>
      <p:sp>
        <p:nvSpPr>
          <p:cNvPr id="356" name="Google Shape;356;p22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31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611560" y="1635646"/>
            <a:ext cx="60486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Cambria" pitchFamily="18" charset="0"/>
                <a:ea typeface="Muli"/>
                <a:cs typeface="Muli"/>
                <a:sym typeface="Muli"/>
              </a:rPr>
              <a:t>На таких уроках учні на власні очі можуть побачити те, що вчать. Вони контролюють процес навчання, бачать зв’язок між навчальним матеріалом і реальним світом, власним досвідом.</a:t>
            </a:r>
          </a:p>
        </p:txBody>
      </p:sp>
    </p:spTree>
    <p:extLst>
      <p:ext uri="{BB962C8B-B14F-4D97-AF65-F5344CB8AC3E}">
        <p14:creationId xmlns:p14="http://schemas.microsoft.com/office/powerpoint/2010/main" val="125722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2"/>
          <p:cNvSpPr txBox="1">
            <a:spLocks noGrp="1"/>
          </p:cNvSpPr>
          <p:nvPr>
            <p:ph type="body" idx="1"/>
          </p:nvPr>
        </p:nvSpPr>
        <p:spPr>
          <a:xfrm>
            <a:off x="323528" y="1059582"/>
            <a:ext cx="6336704" cy="244827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uk-UA" sz="2000" b="1" dirty="0">
                <a:solidFill>
                  <a:srgbClr val="000000"/>
                </a:solidFill>
                <a:latin typeface="Cambria" pitchFamily="18" charset="0"/>
                <a:sym typeface="Arial"/>
              </a:rPr>
              <a:t>Головна особливість </a:t>
            </a:r>
            <a:r>
              <a:rPr lang="uk-UA" sz="2000" dirty="0">
                <a:solidFill>
                  <a:srgbClr val="000000"/>
                </a:solidFill>
                <a:latin typeface="Cambria" pitchFamily="18" charset="0"/>
                <a:sym typeface="Arial"/>
              </a:rPr>
              <a:t>пленерного уроку: підключення всіх каналів сприйняття: зір, слух, смак, нюх, дотик, інтуїція. </a:t>
            </a:r>
          </a:p>
          <a:p>
            <a:r>
              <a:rPr lang="uk-UA" sz="2000" dirty="0">
                <a:solidFill>
                  <a:srgbClr val="000000"/>
                </a:solidFill>
                <a:latin typeface="Cambria" pitchFamily="18" charset="0"/>
                <a:sym typeface="Arial"/>
              </a:rPr>
              <a:t>Вони націлені на цілісне, </a:t>
            </a:r>
            <a:r>
              <a:rPr lang="uk-UA" sz="2000" dirty="0" err="1">
                <a:solidFill>
                  <a:srgbClr val="000000"/>
                </a:solidFill>
                <a:latin typeface="Cambria" pitchFamily="18" charset="0"/>
                <a:sym typeface="Arial"/>
              </a:rPr>
              <a:t>двопівкульне</a:t>
            </a:r>
            <a:r>
              <a:rPr lang="uk-UA" sz="2000" dirty="0">
                <a:solidFill>
                  <a:srgbClr val="000000"/>
                </a:solidFill>
                <a:latin typeface="Cambria" pitchFamily="18" charset="0"/>
                <a:sym typeface="Arial"/>
              </a:rPr>
              <a:t> сприйняття інформації – логічне й образне; на розуміння багатств навколишнього світу в усіх його проявах.</a:t>
            </a:r>
          </a:p>
        </p:txBody>
      </p:sp>
      <p:sp>
        <p:nvSpPr>
          <p:cNvPr id="356" name="Google Shape;356;p22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537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22"/>
          <p:cNvSpPr txBox="1">
            <a:spLocks noGrp="1"/>
          </p:cNvSpPr>
          <p:nvPr>
            <p:ph type="body" idx="1"/>
          </p:nvPr>
        </p:nvSpPr>
        <p:spPr>
          <a:xfrm>
            <a:off x="1475656" y="843558"/>
            <a:ext cx="5184576" cy="410445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Уроки мислення серед природи</a:t>
            </a:r>
          </a:p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Дискусійний клуб на свіжому повітрі</a:t>
            </a:r>
          </a:p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Засідання клубу читачів на природі</a:t>
            </a:r>
          </a:p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Поетичне коло</a:t>
            </a:r>
          </a:p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Наукова лабораторія поза стінами класу</a:t>
            </a:r>
          </a:p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Освітня подорож</a:t>
            </a:r>
          </a:p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Екскурсія</a:t>
            </a:r>
          </a:p>
          <a:p>
            <a:r>
              <a:rPr lang="uk-UA" sz="1800" dirty="0" err="1" smtClean="0">
                <a:solidFill>
                  <a:srgbClr val="000000"/>
                </a:solidFill>
                <a:latin typeface="Cambria" pitchFamily="18" charset="0"/>
              </a:rPr>
              <a:t>Квест</a:t>
            </a:r>
            <a:endParaRPr lang="uk-UA" sz="1800" dirty="0" smtClean="0">
              <a:solidFill>
                <a:srgbClr val="000000"/>
              </a:solidFill>
              <a:latin typeface="Cambria" pitchFamily="18" charset="0"/>
            </a:endParaRPr>
          </a:p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Екологічний бал (</a:t>
            </a:r>
            <a:r>
              <a:rPr lang="uk-UA" sz="1800" dirty="0" err="1" smtClean="0">
                <a:solidFill>
                  <a:srgbClr val="000000"/>
                </a:solidFill>
                <a:latin typeface="Cambria" pitchFamily="18" charset="0"/>
              </a:rPr>
              <a:t>екобал</a:t>
            </a: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)</a:t>
            </a:r>
          </a:p>
          <a:p>
            <a:r>
              <a:rPr lang="uk-UA" sz="1800" dirty="0" err="1" smtClean="0">
                <a:solidFill>
                  <a:srgbClr val="000000"/>
                </a:solidFill>
                <a:latin typeface="Cambria" pitchFamily="18" charset="0"/>
              </a:rPr>
              <a:t>Фотосправа</a:t>
            </a: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 (</a:t>
            </a:r>
            <a:r>
              <a:rPr lang="uk-UA" sz="1800" dirty="0" err="1" smtClean="0">
                <a:solidFill>
                  <a:srgbClr val="000000"/>
                </a:solidFill>
                <a:latin typeface="Cambria" pitchFamily="18" charset="0"/>
              </a:rPr>
              <a:t>фотоквест</a:t>
            </a:r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)</a:t>
            </a:r>
          </a:p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</a:rPr>
              <a:t>Урок-пікнік</a:t>
            </a:r>
            <a:endParaRPr lang="uk-UA" sz="1800" dirty="0">
              <a:solidFill>
                <a:srgbClr val="000000"/>
              </a:solidFill>
              <a:latin typeface="Cambria" pitchFamily="18" charset="0"/>
            </a:endParaRPr>
          </a:p>
        </p:txBody>
      </p:sp>
      <p:sp>
        <p:nvSpPr>
          <p:cNvPr id="356" name="Google Shape;356;p22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33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483518"/>
            <a:ext cx="52565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9700" indent="0">
              <a:buNone/>
            </a:pPr>
            <a:r>
              <a:rPr lang="uk-UA" sz="2400" dirty="0">
                <a:latin typeface="Cambria" pitchFamily="18" charset="0"/>
                <a:ea typeface="Muli"/>
                <a:cs typeface="Muli"/>
                <a:sym typeface="Muli"/>
              </a:rPr>
              <a:t>Різновиди пленерних уроків:</a:t>
            </a:r>
          </a:p>
        </p:txBody>
      </p:sp>
    </p:spTree>
    <p:extLst>
      <p:ext uri="{BB962C8B-B14F-4D97-AF65-F5344CB8AC3E}">
        <p14:creationId xmlns:p14="http://schemas.microsoft.com/office/powerpoint/2010/main" val="3738696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9"/>
          <p:cNvSpPr txBox="1">
            <a:spLocks noGrp="1"/>
          </p:cNvSpPr>
          <p:nvPr>
            <p:ph type="body" idx="1"/>
          </p:nvPr>
        </p:nvSpPr>
        <p:spPr>
          <a:xfrm>
            <a:off x="2123728" y="1923678"/>
            <a:ext cx="4824536" cy="1035924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indent="0">
              <a:buNone/>
            </a:pPr>
            <a:r>
              <a:rPr lang="uk-UA" sz="2800" b="1" i="0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Тренд </a:t>
            </a:r>
            <a:r>
              <a:rPr lang="uk-UA" sz="2800" b="1" i="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№ </a:t>
            </a:r>
            <a:r>
              <a:rPr lang="uk-UA" sz="2800" b="1" i="0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11. </a:t>
            </a:r>
            <a:r>
              <a:rPr lang="uk-UA" sz="2800" b="1" i="0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Формувальне </a:t>
            </a:r>
            <a:r>
              <a:rPr lang="uk-UA" sz="2800" b="1" i="0" dirty="0" smtClean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</a:rPr>
              <a:t>оцінювання</a:t>
            </a:r>
            <a:endParaRPr lang="uk-UA" sz="2800" b="1" i="0" dirty="0">
              <a:solidFill>
                <a:schemeClr val="tx2">
                  <a:lumMod val="25000"/>
                </a:schemeClr>
              </a:solidFill>
              <a:latin typeface="Cambria" pitchFamily="18" charset="0"/>
              <a:ea typeface="Muli"/>
              <a:cs typeface="Muli"/>
            </a:endParaRPr>
          </a:p>
        </p:txBody>
      </p:sp>
      <p:sp>
        <p:nvSpPr>
          <p:cNvPr id="312" name="Google Shape;312;p19"/>
          <p:cNvSpPr txBox="1">
            <a:spLocks noGrp="1"/>
          </p:cNvSpPr>
          <p:nvPr>
            <p:ph type="sldNum" idx="4294967295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  <p:sp>
        <p:nvSpPr>
          <p:cNvPr id="313" name="Google Shape;313;p19"/>
          <p:cNvSpPr txBox="1">
            <a:spLocks noGrp="1"/>
          </p:cNvSpPr>
          <p:nvPr>
            <p:ph type="sldNum" idx="12"/>
          </p:nvPr>
        </p:nvSpPr>
        <p:spPr>
          <a:xfrm>
            <a:off x="4312650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14751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0"/>
          <p:cNvSpPr txBox="1">
            <a:spLocks noGrp="1"/>
          </p:cNvSpPr>
          <p:nvPr>
            <p:ph type="title"/>
          </p:nvPr>
        </p:nvSpPr>
        <p:spPr>
          <a:xfrm>
            <a:off x="323528" y="771550"/>
            <a:ext cx="6408712" cy="1512168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Важливі принципи сучасного уроку – активність і свідомість. Здорова дитина мотивована на успішне навчання, дослідницьке ставлення до життя, увагу до свого внутрішнього стану. Та без допомоги вчителя учню складно навчитися керувати собою. </a:t>
            </a:r>
          </a:p>
        </p:txBody>
      </p:sp>
      <p:sp>
        <p:nvSpPr>
          <p:cNvPr id="320" name="Google Shape;320;p20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35</a:t>
            </a:fld>
            <a:endParaRPr/>
          </a:p>
        </p:txBody>
      </p:sp>
      <p:sp>
        <p:nvSpPr>
          <p:cNvPr id="4" name="Google Shape;318;p20"/>
          <p:cNvSpPr txBox="1">
            <a:spLocks/>
          </p:cNvSpPr>
          <p:nvPr/>
        </p:nvSpPr>
        <p:spPr>
          <a:xfrm>
            <a:off x="1147184" y="2499742"/>
            <a:ext cx="5760640" cy="1656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vo"/>
              <a:buNone/>
              <a:defRPr sz="1400" b="0" i="0" u="none" strike="noStrike" cap="none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r>
              <a:rPr lang="uk-UA" sz="1800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  <a:sym typeface="Arial"/>
              </a:rPr>
              <a:t>Саме єдність цілей вчителя і дитини веде в кінцевому підсумку до певних результатів, коли кожен учень може дати оцінку своєї діяльності на уроці. Це викликає в дітей почуття радості і своєї значущості.</a:t>
            </a:r>
            <a:endParaRPr lang="uk-UA" sz="1800" dirty="0">
              <a:solidFill>
                <a:srgbClr val="000000"/>
              </a:solidFill>
              <a:latin typeface="Cambria" pitchFamily="18" charset="0"/>
              <a:ea typeface="Muli"/>
              <a:cs typeface="Muli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38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20"/>
          <p:cNvSpPr txBox="1">
            <a:spLocks noGrp="1"/>
          </p:cNvSpPr>
          <p:nvPr>
            <p:ph type="title"/>
          </p:nvPr>
        </p:nvSpPr>
        <p:spPr>
          <a:xfrm>
            <a:off x="323528" y="699542"/>
            <a:ext cx="6408712" cy="184603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uk-UA" sz="1800" b="1" i="1" dirty="0" smtClean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Формувальне </a:t>
            </a:r>
            <a:r>
              <a:rPr lang="uk-UA" sz="1800" b="1" i="1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оцінювання</a:t>
            </a:r>
            <a: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, це інтерактивне оцінювання учнівського прогресу, що дає змогу вчителям визначати потреби учнів, здійснюючи постійний зворотний зв’язок:</a:t>
            </a:r>
            <a:br>
              <a:rPr lang="uk-UA" sz="1800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</a:br>
            <a:r>
              <a:rPr lang="uk-UA" sz="1800" i="1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Чого я навчився за урок?</a:t>
            </a:r>
            <a:br>
              <a:rPr lang="uk-UA" sz="1800" i="1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</a:br>
            <a:r>
              <a:rPr lang="uk-UA" sz="1800" i="1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Що для мене залишилося нез’ясованим?</a:t>
            </a:r>
            <a:br>
              <a:rPr lang="uk-UA" sz="1800" i="1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</a:br>
            <a:r>
              <a:rPr lang="uk-UA" sz="1800" i="1" dirty="0">
                <a:solidFill>
                  <a:srgbClr val="000000"/>
                </a:solidFill>
                <a:latin typeface="Cambria" pitchFamily="18" charset="0"/>
                <a:ea typeface="Muli"/>
                <a:cs typeface="Muli"/>
              </a:rPr>
              <a:t>Які запитання я б поставив учням, якби був учителем?</a:t>
            </a:r>
          </a:p>
        </p:txBody>
      </p:sp>
      <p:sp>
        <p:nvSpPr>
          <p:cNvPr id="320" name="Google Shape;320;p20"/>
          <p:cNvSpPr txBox="1">
            <a:spLocks noGrp="1"/>
          </p:cNvSpPr>
          <p:nvPr>
            <p:ph type="sldNum" idx="12"/>
          </p:nvPr>
        </p:nvSpPr>
        <p:spPr>
          <a:xfrm>
            <a:off x="1" y="4624800"/>
            <a:ext cx="518700" cy="51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36</a:t>
            </a:fld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1979712" y="3867894"/>
            <a:ext cx="5976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 smtClean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vo"/>
              </a:rPr>
              <a:t>Такий 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vo"/>
              </a:rPr>
              <a:t>підхід сприяє підвищенню навчальної мотивації й самостійності учнів.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584" y="2988081"/>
            <a:ext cx="59766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vo"/>
              </a:rPr>
              <a:t>Для учня формувальне оцінювання слугує рекомендацією до дії, а не педагогічним вироком. </a:t>
            </a:r>
          </a:p>
        </p:txBody>
      </p:sp>
    </p:spTree>
    <p:extLst>
      <p:ext uri="{BB962C8B-B14F-4D97-AF65-F5344CB8AC3E}">
        <p14:creationId xmlns:p14="http://schemas.microsoft.com/office/powerpoint/2010/main" val="1828275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97074"/>
            <a:ext cx="5328591" cy="870619"/>
          </a:xfrm>
        </p:spPr>
        <p:txBody>
          <a:bodyPr/>
          <a:lstStyle/>
          <a:p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Використані джерела: </a:t>
            </a:r>
            <a:r>
              <a:rPr lang="uk-UA" sz="1800" b="1" i="1" dirty="0" smtClean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    </a:t>
            </a:r>
            <a:r>
              <a:rPr lang="en-US" sz="1800" b="1" i="1" dirty="0" smtClean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http</a:t>
            </a:r>
            <a:r>
              <a:rPr lang="en-US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://surl.li/bhiqh</a:t>
            </a:r>
            <a:r>
              <a:rPr lang="uk-UA" sz="1800" b="1" i="1" dirty="0">
                <a:solidFill>
                  <a:srgbClr val="002060"/>
                </a:solidFill>
                <a:latin typeface="Cambria" pitchFamily="18" charset="0"/>
                <a:ea typeface="Muli"/>
                <a:cs typeface="Muli"/>
                <a:sym typeface="Arial"/>
              </a:rPr>
              <a:t> </a:t>
            </a:r>
            <a:endParaRPr lang="uk-UA" sz="1800" b="1" i="1" dirty="0">
              <a:solidFill>
                <a:srgbClr val="002060"/>
              </a:solidFill>
              <a:latin typeface="Cambria" pitchFamily="18" charset="0"/>
              <a:ea typeface="Muli"/>
              <a:cs typeface="Muli"/>
              <a:sym typeface="Arial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37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404006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25"/>
          <p:cNvSpPr/>
          <p:nvPr/>
        </p:nvSpPr>
        <p:spPr>
          <a:xfrm>
            <a:off x="5412579" y="1867536"/>
            <a:ext cx="1859700" cy="1859700"/>
          </a:xfrm>
          <a:prstGeom prst="rect">
            <a:avLst/>
          </a:prstGeom>
          <a:solidFill>
            <a:srgbClr val="7198A9">
              <a:alpha val="411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-UA" sz="2800" b="1" dirty="0">
                <a:solidFill>
                  <a:schemeClr val="tx2">
                    <a:lumMod val="25000"/>
                  </a:schemeClr>
                </a:solidFill>
                <a:latin typeface="Cambria" pitchFamily="18" charset="0"/>
                <a:ea typeface="Muli"/>
                <a:cs typeface="Muli"/>
                <a:sym typeface="Arvo"/>
              </a:rPr>
              <a:t>Дякую за увагу!</a:t>
            </a:r>
            <a:endParaRPr sz="2800" b="1" dirty="0">
              <a:solidFill>
                <a:schemeClr val="tx2">
                  <a:lumMod val="25000"/>
                </a:schemeClr>
              </a:solidFill>
              <a:latin typeface="Cambria" pitchFamily="18" charset="0"/>
              <a:ea typeface="Muli"/>
              <a:cs typeface="Muli"/>
              <a:sym typeface="Arvo"/>
            </a:endParaRPr>
          </a:p>
        </p:txBody>
      </p:sp>
      <p:sp>
        <p:nvSpPr>
          <p:cNvPr id="379" name="Google Shape;379;p25"/>
          <p:cNvSpPr txBox="1">
            <a:spLocks noGrp="1"/>
          </p:cNvSpPr>
          <p:nvPr>
            <p:ph type="sldNum" idx="12"/>
          </p:nvPr>
        </p:nvSpPr>
        <p:spPr>
          <a:xfrm>
            <a:off x="0" y="4678200"/>
            <a:ext cx="465300" cy="465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38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tania template">
  <a:themeElements>
    <a:clrScheme name="Custom 347">
      <a:dk1>
        <a:srgbClr val="4D778A"/>
      </a:dk1>
      <a:lt1>
        <a:srgbClr val="FFFFFF"/>
      </a:lt1>
      <a:dk2>
        <a:srgbClr val="7198A9"/>
      </a:dk2>
      <a:lt2>
        <a:srgbClr val="EFF3F5"/>
      </a:lt2>
      <a:accent1>
        <a:srgbClr val="37A9DD"/>
      </a:accent1>
      <a:accent2>
        <a:srgbClr val="B0D85B"/>
      </a:accent2>
      <a:accent3>
        <a:srgbClr val="EDC67B"/>
      </a:accent3>
      <a:accent4>
        <a:srgbClr val="FAA99C"/>
      </a:accent4>
      <a:accent5>
        <a:srgbClr val="CEDBE0"/>
      </a:accent5>
      <a:accent6>
        <a:srgbClr val="7198A9"/>
      </a:accent6>
      <a:hlink>
        <a:srgbClr val="4D778A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1143</Words>
  <Application>Microsoft Office PowerPoint</Application>
  <PresentationFormat>Экран (16:9)</PresentationFormat>
  <Paragraphs>149</Paragraphs>
  <Slides>38</Slides>
  <Notes>37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4" baseType="lpstr">
      <vt:lpstr>Arial</vt:lpstr>
      <vt:lpstr>Wingdings</vt:lpstr>
      <vt:lpstr>Cambria</vt:lpstr>
      <vt:lpstr>Arvo</vt:lpstr>
      <vt:lpstr>Muli</vt:lpstr>
      <vt:lpstr>Titania template</vt:lpstr>
      <vt:lpstr>Презентация PowerPoint</vt:lpstr>
      <vt:lpstr>Презентация PowerPoint</vt:lpstr>
      <vt:lpstr>Презентация PowerPoint</vt:lpstr>
      <vt:lpstr>Тренд №1. Ключові життєві уміння</vt:lpstr>
      <vt:lpstr>Презентация PowerPoint</vt:lpstr>
      <vt:lpstr>Презентация PowerPoint</vt:lpstr>
      <vt:lpstr>Презентация PowerPoint</vt:lpstr>
      <vt:lpstr>Презентация PowerPoint</vt:lpstr>
      <vt:lpstr>Тренд № 3. Візуалізація</vt:lpstr>
      <vt:lpstr>Презентация PowerPoint</vt:lpstr>
      <vt:lpstr>Презентация PowerPoint</vt:lpstr>
      <vt:lpstr>Тренд № 4. Мікронавчання</vt:lpstr>
      <vt:lpstr>Презентация PowerPoint</vt:lpstr>
      <vt:lpstr>Презентация PowerPoint</vt:lpstr>
      <vt:lpstr>Тренд № 5. Гейміфікація навчання</vt:lpstr>
      <vt:lpstr>Презентация PowerPoint</vt:lpstr>
      <vt:lpstr>Презентация PowerPoint</vt:lpstr>
      <vt:lpstr>Презентация PowerPoint</vt:lpstr>
      <vt:lpstr>Імерсивне навчання (від англ. immersive – «створює ефект присутності, занурення») – використання технологій віртуальної Virtual Reality (VR) і доповненої реальності Augmented Reality (AR). Насправді це про AR і VR, тільки іншими словами.</vt:lpstr>
      <vt:lpstr>Імерсивний формат дозволяє, по-перше, створити реалістичне середовище, максимально наближене до реального життя.  По-друге, тренуватися конкретно і цілеспрямовано. Ми нібито стираємо кордон між теорією і практикою.   Як підсумок – потрібні навички засвоюються швидше і краще. </vt:lpstr>
      <vt:lpstr>Презентация PowerPoint</vt:lpstr>
      <vt:lpstr>STEAM – це популярний напрям в освіті, при якому в навчальних програмах посилюється природничо-науковий компонент + інноваційні технології.</vt:lpstr>
      <vt:lpstr>Тренд № 8. Розвиток креативності</vt:lpstr>
      <vt:lpstr>Презентация PowerPoint</vt:lpstr>
      <vt:lpstr>Презентация PowerPoint</vt:lpstr>
      <vt:lpstr>Презентация PowerPoint</vt:lpstr>
      <vt:lpstr>Кніглі, кроссенс, лепбук, тревелбук, антибук, хмарка слів, печа-куча, інсталяція, плейкаст, глог, віршокартинка, мудборд…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Важливі принципи сучасного уроку – активність і свідомість. Здорова дитина мотивована на успішне навчання, дослідницьке ставлення до життя, увагу до свого внутрішнього стану. Та без допомоги вчителя учню складно навчитися керувати собою. </vt:lpstr>
      <vt:lpstr>Формувальне оцінювання, це інтерактивне оцінювання учнівського прогресу, що дає змогу вчителям визначати потреби учнів, здійснюючи постійний зворотний зв’язок: Чого я навчився за урок? Що для мене залишилося нез’ясованим? Які запитання я б поставив учням, якби був учителем?</vt:lpstr>
      <vt:lpstr>Використані джерела:     http://surl.li/bhiqh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25</dc:creator>
  <cp:lastModifiedBy>25</cp:lastModifiedBy>
  <cp:revision>20</cp:revision>
  <dcterms:modified xsi:type="dcterms:W3CDTF">2022-02-04T15:52:33Z</dcterms:modified>
</cp:coreProperties>
</file>