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18288000" cy="10287000"/>
  <p:notesSz cx="6858000" cy="9144000"/>
  <p:embeddedFontLst>
    <p:embeddedFont>
      <p:font typeface="PT Serif Bold" panose="020A0703040505020204"/>
      <p:bold r:id="rId19"/>
    </p:embeddedFont>
    <p:embeddedFont>
      <p:font typeface="Calibri" panose="020F050202020403020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font" Target="fonts/font5.fntdata"/><Relationship Id="rId22" Type="http://schemas.openxmlformats.org/officeDocument/2006/relationships/font" Target="fonts/font4.fntdata"/><Relationship Id="rId21" Type="http://schemas.openxmlformats.org/officeDocument/2006/relationships/font" Target="fonts/font3.fntdata"/><Relationship Id="rId20" Type="http://schemas.openxmlformats.org/officeDocument/2006/relationships/font" Target="fonts/font2.fntdata"/><Relationship Id="rId2" Type="http://schemas.openxmlformats.org/officeDocument/2006/relationships/theme" Target="theme/theme1.xml"/><Relationship Id="rId19" Type="http://schemas.openxmlformats.org/officeDocument/2006/relationships/font" Target="fonts/font1.fntdata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png"/><Relationship Id="rId1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png"/><Relationship Id="rId1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png"/><Relationship Id="rId1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png"/><Relationship Id="rId1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001" y="0"/>
            <a:ext cx="18259998" cy="10287000"/>
          </a:xfrm>
          <a:custGeom>
            <a:avLst/>
            <a:gdLst/>
            <a:ahLst/>
            <a:cxnLst/>
            <a:rect l="l" t="t" r="r" b="b"/>
            <a:pathLst>
              <a:path w="18259998" h="10287000">
                <a:moveTo>
                  <a:pt x="0" y="0"/>
                </a:moveTo>
                <a:lnTo>
                  <a:pt x="18259998" y="0"/>
                </a:lnTo>
                <a:lnTo>
                  <a:pt x="1825999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058181" y="0"/>
            <a:ext cx="16171638" cy="10287000"/>
          </a:xfrm>
          <a:custGeom>
            <a:avLst/>
            <a:gdLst/>
            <a:ahLst/>
            <a:cxnLst/>
            <a:rect l="l" t="t" r="r" b="b"/>
            <a:pathLst>
              <a:path w="16171638" h="10287000">
                <a:moveTo>
                  <a:pt x="0" y="0"/>
                </a:moveTo>
                <a:lnTo>
                  <a:pt x="16171638" y="0"/>
                </a:lnTo>
                <a:lnTo>
                  <a:pt x="1617163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4229000" y="9442270"/>
            <a:ext cx="2597200" cy="356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100" b="1">
                <a:solidFill>
                  <a:srgbClr val="000000"/>
                </a:solidFill>
                <a:latin typeface="PT Serif Bold" panose="020A0703040505020204"/>
                <a:ea typeface="PT Serif Bold" panose="020A0703040505020204"/>
                <a:cs typeface="PT Serif Bold" panose="020A0703040505020204"/>
                <a:sym typeface="PT Serif Bold" panose="020A0703040505020204"/>
              </a:rPr>
              <a:t>Давиденко Клавдія</a:t>
            </a:r>
            <a:endParaRPr lang="en-US" sz="2100" b="1">
              <a:solidFill>
                <a:srgbClr val="000000"/>
              </a:solidFill>
              <a:latin typeface="PT Serif Bold" panose="020A0703040505020204"/>
              <a:ea typeface="PT Serif Bold" panose="020A0703040505020204"/>
              <a:cs typeface="PT Serif Bold" panose="020A0703040505020204"/>
              <a:sym typeface="PT Serif Bold" panose="020A0703040505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001" y="0"/>
            <a:ext cx="18259998" cy="10287000"/>
          </a:xfrm>
          <a:custGeom>
            <a:avLst/>
            <a:gdLst/>
            <a:ahLst/>
            <a:cxnLst/>
            <a:rect l="l" t="t" r="r" b="b"/>
            <a:pathLst>
              <a:path w="18259998" h="10287000">
                <a:moveTo>
                  <a:pt x="0" y="0"/>
                </a:moveTo>
                <a:lnTo>
                  <a:pt x="18259998" y="0"/>
                </a:lnTo>
                <a:lnTo>
                  <a:pt x="1825999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35632" y="0"/>
            <a:ext cx="17216736" cy="10287000"/>
          </a:xfrm>
          <a:custGeom>
            <a:avLst/>
            <a:gdLst/>
            <a:ahLst/>
            <a:cxnLst/>
            <a:rect l="l" t="t" r="r" b="b"/>
            <a:pathLst>
              <a:path w="17216736" h="10287000">
                <a:moveTo>
                  <a:pt x="0" y="0"/>
                </a:moveTo>
                <a:lnTo>
                  <a:pt x="17216736" y="0"/>
                </a:lnTo>
                <a:lnTo>
                  <a:pt x="17216736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001" y="0"/>
            <a:ext cx="18259998" cy="10287000"/>
          </a:xfrm>
          <a:custGeom>
            <a:avLst/>
            <a:gdLst/>
            <a:ahLst/>
            <a:cxnLst/>
            <a:rect l="l" t="t" r="r" b="b"/>
            <a:pathLst>
              <a:path w="18259998" h="10287000">
                <a:moveTo>
                  <a:pt x="0" y="0"/>
                </a:moveTo>
                <a:lnTo>
                  <a:pt x="18259998" y="0"/>
                </a:lnTo>
                <a:lnTo>
                  <a:pt x="1825999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311263" y="0"/>
            <a:ext cx="17531940" cy="10209241"/>
          </a:xfrm>
          <a:custGeom>
            <a:avLst/>
            <a:gdLst/>
            <a:ahLst/>
            <a:cxnLst/>
            <a:rect l="l" t="t" r="r" b="b"/>
            <a:pathLst>
              <a:path w="17531940" h="10209241">
                <a:moveTo>
                  <a:pt x="0" y="0"/>
                </a:moveTo>
                <a:lnTo>
                  <a:pt x="17531941" y="0"/>
                </a:lnTo>
                <a:lnTo>
                  <a:pt x="17531941" y="10209241"/>
                </a:lnTo>
                <a:lnTo>
                  <a:pt x="0" y="102092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001" y="0"/>
            <a:ext cx="18259998" cy="10287000"/>
          </a:xfrm>
          <a:custGeom>
            <a:avLst/>
            <a:gdLst/>
            <a:ahLst/>
            <a:cxnLst/>
            <a:rect l="l" t="t" r="r" b="b"/>
            <a:pathLst>
              <a:path w="18259998" h="10287000">
                <a:moveTo>
                  <a:pt x="0" y="0"/>
                </a:moveTo>
                <a:lnTo>
                  <a:pt x="18259998" y="0"/>
                </a:lnTo>
                <a:lnTo>
                  <a:pt x="1825999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164467" y="110486"/>
            <a:ext cx="16094833" cy="10151661"/>
          </a:xfrm>
          <a:custGeom>
            <a:avLst/>
            <a:gdLst/>
            <a:ahLst/>
            <a:cxnLst/>
            <a:rect l="l" t="t" r="r" b="b"/>
            <a:pathLst>
              <a:path w="16094833" h="10151661">
                <a:moveTo>
                  <a:pt x="0" y="0"/>
                </a:moveTo>
                <a:lnTo>
                  <a:pt x="16094833" y="0"/>
                </a:lnTo>
                <a:lnTo>
                  <a:pt x="16094833" y="10151662"/>
                </a:lnTo>
                <a:lnTo>
                  <a:pt x="0" y="1015166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001" y="0"/>
            <a:ext cx="18259998" cy="10287000"/>
          </a:xfrm>
          <a:custGeom>
            <a:avLst/>
            <a:gdLst/>
            <a:ahLst/>
            <a:cxnLst/>
            <a:rect l="l" t="t" r="r" b="b"/>
            <a:pathLst>
              <a:path w="18259998" h="10287000">
                <a:moveTo>
                  <a:pt x="0" y="0"/>
                </a:moveTo>
                <a:lnTo>
                  <a:pt x="18259998" y="0"/>
                </a:lnTo>
                <a:lnTo>
                  <a:pt x="1825999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028700" y="108732"/>
            <a:ext cx="16230600" cy="10069536"/>
          </a:xfrm>
          <a:custGeom>
            <a:avLst/>
            <a:gdLst/>
            <a:ahLst/>
            <a:cxnLst/>
            <a:rect l="l" t="t" r="r" b="b"/>
            <a:pathLst>
              <a:path w="16230600" h="10069536">
                <a:moveTo>
                  <a:pt x="0" y="0"/>
                </a:moveTo>
                <a:lnTo>
                  <a:pt x="16230600" y="0"/>
                </a:lnTo>
                <a:lnTo>
                  <a:pt x="16230600" y="10069536"/>
                </a:lnTo>
                <a:lnTo>
                  <a:pt x="0" y="1006953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8700" y="90293"/>
            <a:ext cx="16230600" cy="10106414"/>
          </a:xfrm>
          <a:custGeom>
            <a:avLst/>
            <a:gdLst/>
            <a:ahLst/>
            <a:cxnLst/>
            <a:rect l="l" t="t" r="r" b="b"/>
            <a:pathLst>
              <a:path w="16230600" h="10106414">
                <a:moveTo>
                  <a:pt x="0" y="0"/>
                </a:moveTo>
                <a:lnTo>
                  <a:pt x="16230600" y="0"/>
                </a:lnTo>
                <a:lnTo>
                  <a:pt x="16230600" y="10106414"/>
                </a:lnTo>
                <a:lnTo>
                  <a:pt x="0" y="10106414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001" y="0"/>
            <a:ext cx="18259998" cy="10287000"/>
          </a:xfrm>
          <a:custGeom>
            <a:avLst/>
            <a:gdLst/>
            <a:ahLst/>
            <a:cxnLst/>
            <a:rect l="l" t="t" r="r" b="b"/>
            <a:pathLst>
              <a:path w="18259998" h="10287000">
                <a:moveTo>
                  <a:pt x="0" y="0"/>
                </a:moveTo>
                <a:lnTo>
                  <a:pt x="18259998" y="0"/>
                </a:lnTo>
                <a:lnTo>
                  <a:pt x="1825999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028700" y="67694"/>
            <a:ext cx="16230600" cy="10151611"/>
          </a:xfrm>
          <a:custGeom>
            <a:avLst/>
            <a:gdLst/>
            <a:ahLst/>
            <a:cxnLst/>
            <a:rect l="l" t="t" r="r" b="b"/>
            <a:pathLst>
              <a:path w="16230600" h="10151611">
                <a:moveTo>
                  <a:pt x="0" y="0"/>
                </a:moveTo>
                <a:lnTo>
                  <a:pt x="16230600" y="0"/>
                </a:lnTo>
                <a:lnTo>
                  <a:pt x="16230600" y="10151612"/>
                </a:lnTo>
                <a:lnTo>
                  <a:pt x="0" y="1015161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001" y="0"/>
            <a:ext cx="18259998" cy="10287000"/>
          </a:xfrm>
          <a:custGeom>
            <a:avLst/>
            <a:gdLst/>
            <a:ahLst/>
            <a:cxnLst/>
            <a:rect l="l" t="t" r="r" b="b"/>
            <a:pathLst>
              <a:path w="18259998" h="10287000">
                <a:moveTo>
                  <a:pt x="0" y="0"/>
                </a:moveTo>
                <a:lnTo>
                  <a:pt x="18259998" y="0"/>
                </a:lnTo>
                <a:lnTo>
                  <a:pt x="1825999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644592" y="-146948"/>
            <a:ext cx="16762736" cy="10433948"/>
          </a:xfrm>
          <a:custGeom>
            <a:avLst/>
            <a:gdLst/>
            <a:ahLst/>
            <a:cxnLst/>
            <a:rect l="l" t="t" r="r" b="b"/>
            <a:pathLst>
              <a:path w="16762736" h="10433948">
                <a:moveTo>
                  <a:pt x="0" y="0"/>
                </a:moveTo>
                <a:lnTo>
                  <a:pt x="16762736" y="0"/>
                </a:lnTo>
                <a:lnTo>
                  <a:pt x="16762736" y="10433948"/>
                </a:lnTo>
                <a:lnTo>
                  <a:pt x="0" y="104339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001" y="0"/>
            <a:ext cx="18259998" cy="10287000"/>
          </a:xfrm>
          <a:custGeom>
            <a:avLst/>
            <a:gdLst/>
            <a:ahLst/>
            <a:cxnLst/>
            <a:rect l="l" t="t" r="r" b="b"/>
            <a:pathLst>
              <a:path w="18259998" h="10287000">
                <a:moveTo>
                  <a:pt x="0" y="0"/>
                </a:moveTo>
                <a:lnTo>
                  <a:pt x="18259998" y="0"/>
                </a:lnTo>
                <a:lnTo>
                  <a:pt x="1825999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196109" y="85751"/>
            <a:ext cx="16030534" cy="10201249"/>
          </a:xfrm>
          <a:custGeom>
            <a:avLst/>
            <a:gdLst/>
            <a:ahLst/>
            <a:cxnLst/>
            <a:rect l="l" t="t" r="r" b="b"/>
            <a:pathLst>
              <a:path w="16030534" h="10201249">
                <a:moveTo>
                  <a:pt x="0" y="0"/>
                </a:moveTo>
                <a:lnTo>
                  <a:pt x="16030534" y="0"/>
                </a:lnTo>
                <a:lnTo>
                  <a:pt x="16030534" y="10201249"/>
                </a:lnTo>
                <a:lnTo>
                  <a:pt x="0" y="1020124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001" y="0"/>
            <a:ext cx="18259998" cy="10287000"/>
          </a:xfrm>
          <a:custGeom>
            <a:avLst/>
            <a:gdLst/>
            <a:ahLst/>
            <a:cxnLst/>
            <a:rect l="l" t="t" r="r" b="b"/>
            <a:pathLst>
              <a:path w="18259998" h="10287000">
                <a:moveTo>
                  <a:pt x="0" y="0"/>
                </a:moveTo>
                <a:lnTo>
                  <a:pt x="18259998" y="0"/>
                </a:lnTo>
                <a:lnTo>
                  <a:pt x="1825999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028700" y="122045"/>
            <a:ext cx="15842048" cy="10164955"/>
          </a:xfrm>
          <a:custGeom>
            <a:avLst/>
            <a:gdLst/>
            <a:ahLst/>
            <a:cxnLst/>
            <a:rect l="l" t="t" r="r" b="b"/>
            <a:pathLst>
              <a:path w="15842048" h="10164955">
                <a:moveTo>
                  <a:pt x="0" y="0"/>
                </a:moveTo>
                <a:lnTo>
                  <a:pt x="15842048" y="0"/>
                </a:lnTo>
                <a:lnTo>
                  <a:pt x="15842048" y="10164955"/>
                </a:lnTo>
                <a:lnTo>
                  <a:pt x="0" y="1016495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872" b="-1872"/>
            </a:stretch>
          </a:blipFill>
        </p:spPr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001" y="0"/>
            <a:ext cx="18259998" cy="10287000"/>
          </a:xfrm>
          <a:custGeom>
            <a:avLst/>
            <a:gdLst/>
            <a:ahLst/>
            <a:cxnLst/>
            <a:rect l="l" t="t" r="r" b="b"/>
            <a:pathLst>
              <a:path w="18259998" h="10287000">
                <a:moveTo>
                  <a:pt x="0" y="0"/>
                </a:moveTo>
                <a:lnTo>
                  <a:pt x="18259998" y="0"/>
                </a:lnTo>
                <a:lnTo>
                  <a:pt x="1825999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425057" y="238360"/>
            <a:ext cx="15146083" cy="9901906"/>
          </a:xfrm>
          <a:custGeom>
            <a:avLst/>
            <a:gdLst/>
            <a:ahLst/>
            <a:cxnLst/>
            <a:rect l="l" t="t" r="r" b="b"/>
            <a:pathLst>
              <a:path w="15146083" h="9901906">
                <a:moveTo>
                  <a:pt x="0" y="0"/>
                </a:moveTo>
                <a:lnTo>
                  <a:pt x="15146083" y="0"/>
                </a:lnTo>
                <a:lnTo>
                  <a:pt x="15146083" y="9901906"/>
                </a:lnTo>
                <a:lnTo>
                  <a:pt x="0" y="99019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502" b="-1502"/>
            </a:stretch>
          </a:blipFill>
        </p:spPr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001" y="0"/>
            <a:ext cx="18259998" cy="10287000"/>
          </a:xfrm>
          <a:custGeom>
            <a:avLst/>
            <a:gdLst/>
            <a:ahLst/>
            <a:cxnLst/>
            <a:rect l="l" t="t" r="r" b="b"/>
            <a:pathLst>
              <a:path w="18259998" h="10287000">
                <a:moveTo>
                  <a:pt x="0" y="0"/>
                </a:moveTo>
                <a:lnTo>
                  <a:pt x="18259998" y="0"/>
                </a:lnTo>
                <a:lnTo>
                  <a:pt x="1825999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69314" y="203022"/>
            <a:ext cx="17227335" cy="9925877"/>
          </a:xfrm>
          <a:custGeom>
            <a:avLst/>
            <a:gdLst/>
            <a:ahLst/>
            <a:cxnLst/>
            <a:rect l="l" t="t" r="r" b="b"/>
            <a:pathLst>
              <a:path w="17227335" h="9925877">
                <a:moveTo>
                  <a:pt x="0" y="0"/>
                </a:moveTo>
                <a:lnTo>
                  <a:pt x="17227336" y="0"/>
                </a:lnTo>
                <a:lnTo>
                  <a:pt x="17227336" y="9925877"/>
                </a:lnTo>
                <a:lnTo>
                  <a:pt x="0" y="99258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001" y="0"/>
            <a:ext cx="18259998" cy="10287000"/>
          </a:xfrm>
          <a:custGeom>
            <a:avLst/>
            <a:gdLst/>
            <a:ahLst/>
            <a:cxnLst/>
            <a:rect l="l" t="t" r="r" b="b"/>
            <a:pathLst>
              <a:path w="18259998" h="10287000">
                <a:moveTo>
                  <a:pt x="0" y="0"/>
                </a:moveTo>
                <a:lnTo>
                  <a:pt x="18259998" y="0"/>
                </a:lnTo>
                <a:lnTo>
                  <a:pt x="1825999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182208" y="251660"/>
            <a:ext cx="16077092" cy="9877997"/>
          </a:xfrm>
          <a:custGeom>
            <a:avLst/>
            <a:gdLst/>
            <a:ahLst/>
            <a:cxnLst/>
            <a:rect l="l" t="t" r="r" b="b"/>
            <a:pathLst>
              <a:path w="16077092" h="9877997">
                <a:moveTo>
                  <a:pt x="0" y="0"/>
                </a:moveTo>
                <a:lnTo>
                  <a:pt x="16077092" y="0"/>
                </a:lnTo>
                <a:lnTo>
                  <a:pt x="16077092" y="9877997"/>
                </a:lnTo>
                <a:lnTo>
                  <a:pt x="0" y="987799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</Words>
  <Application>WPS Presentation</Application>
  <PresentationFormat>On-screen Show (4:3)</PresentationFormat>
  <Paragraphs>2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1" baseType="lpstr">
      <vt:lpstr>Arial</vt:lpstr>
      <vt:lpstr>SimSun</vt:lpstr>
      <vt:lpstr>Wingdings</vt:lpstr>
      <vt:lpstr>PT Serif Bold</vt:lpstr>
      <vt:lpstr>Microsoft YaHei</vt:lpstr>
      <vt:lpstr>Arial Unicode MS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Давиденко Клавдія</dc:title>
  <dc:creator/>
  <cp:lastModifiedBy>PC_1</cp:lastModifiedBy>
  <cp:revision>2</cp:revision>
  <dcterms:created xsi:type="dcterms:W3CDTF">2006-08-16T00:00:00Z</dcterms:created>
  <dcterms:modified xsi:type="dcterms:W3CDTF">2025-11-13T11:20:41Z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80EAB5F1C9D548AC9E9463F21A3B65EE_12</vt:lpwstr>
  </property>
  <property fmtid="{D5CDD505-2E9C-101B-9397-08002B2CF9AE}" pid="3" name="KSOProductBuildVer">
    <vt:lpwstr>1049-12.2.0.23155</vt:lpwstr>
  </property>
</Properties>
</file>