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1"/>
  </p:notesMasterIdLst>
  <p:sldIdLst>
    <p:sldId id="256" r:id="rId2"/>
    <p:sldId id="257" r:id="rId3"/>
    <p:sldId id="264" r:id="rId4"/>
    <p:sldId id="258" r:id="rId5"/>
    <p:sldId id="259" r:id="rId6"/>
    <p:sldId id="260" r:id="rId7"/>
    <p:sldId id="261" r:id="rId8"/>
    <p:sldId id="262" r:id="rId9"/>
    <p:sldId id="263" r:id="rId1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1280" y="4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3A5070E-C55F-45E0-B9CC-9340D2EC6F59}" type="datetimeFigureOut">
              <a:rPr lang="ru-RU" smtClean="0"/>
              <a:t>17.03.2024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922A1CF-BFF0-402C-A89F-76EE16F25DB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2349455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922A1CF-BFF0-402C-A89F-76EE16F25DB3}" type="slidenum">
              <a:rPr lang="ru-RU" smtClean="0"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9874117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Заголовок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6" name="Дата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8003EF-2CA7-40AE-ACA5-161C7E470DE4}" type="datetimeFigureOut">
              <a:rPr lang="ru-RU" smtClean="0"/>
              <a:pPr/>
              <a:t>17.03.2024</a:t>
            </a:fld>
            <a:endParaRPr lang="ru-RU"/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085C4B56-EF03-4B4C-AC3E-14379C9FB98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7" name="Содержимое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8003EF-2CA7-40AE-ACA5-161C7E470DE4}" type="datetimeFigureOut">
              <a:rPr lang="ru-RU" smtClean="0"/>
              <a:pPr/>
              <a:t>17.03.2024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085C4B56-EF03-4B4C-AC3E-14379C9FB98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8003EF-2CA7-40AE-ACA5-161C7E470DE4}" type="datetimeFigureOut">
              <a:rPr lang="ru-RU" smtClean="0"/>
              <a:pPr/>
              <a:t>17.03.2024</a:t>
            </a:fld>
            <a:endParaRPr lang="ru-RU"/>
          </a:p>
        </p:txBody>
      </p:sp>
      <p:sp>
        <p:nvSpPr>
          <p:cNvPr id="11" name="Нижний колонтитул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5C4B56-EF03-4B4C-AC3E-14379C9FB98B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8003EF-2CA7-40AE-ACA5-161C7E470DE4}" type="datetimeFigureOut">
              <a:rPr lang="ru-RU" smtClean="0"/>
              <a:pPr/>
              <a:t>17.03.2024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5C4B56-EF03-4B4C-AC3E-14379C9FB98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Заголовок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8" name="Содержимое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8003EF-2CA7-40AE-ACA5-161C7E470DE4}" type="datetimeFigureOut">
              <a:rPr lang="ru-RU" smtClean="0"/>
              <a:pPr/>
              <a:t>17.03.2024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085C4B56-EF03-4B4C-AC3E-14379C9FB98B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Заголовок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Дата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8003EF-2CA7-40AE-ACA5-161C7E470DE4}" type="datetimeFigureOut">
              <a:rPr lang="ru-RU" smtClean="0"/>
              <a:pPr/>
              <a:t>17.03.2024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5C4B56-EF03-4B4C-AC3E-14379C9FB98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8003EF-2CA7-40AE-ACA5-161C7E470DE4}" type="datetimeFigureOut">
              <a:rPr lang="ru-RU" smtClean="0"/>
              <a:pPr/>
              <a:t>17.03.2024</a:t>
            </a:fld>
            <a:endParaRPr lang="ru-RU"/>
          </a:p>
        </p:txBody>
      </p:sp>
      <p:sp>
        <p:nvSpPr>
          <p:cNvPr id="24" name="Нижний колонтитул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5C4B56-EF03-4B4C-AC3E-14379C9FB98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8003EF-2CA7-40AE-ACA5-161C7E470DE4}" type="datetimeFigureOut">
              <a:rPr lang="ru-RU" smtClean="0"/>
              <a:pPr/>
              <a:t>17.03.2024</a:t>
            </a:fld>
            <a:endParaRPr lang="ru-RU"/>
          </a:p>
        </p:txBody>
      </p:sp>
      <p:sp>
        <p:nvSpPr>
          <p:cNvPr id="29" name="Нижний колонтитул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5C4B56-EF03-4B4C-AC3E-14379C9FB98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8003EF-2CA7-40AE-ACA5-161C7E470DE4}" type="datetimeFigureOut">
              <a:rPr lang="ru-RU" smtClean="0"/>
              <a:pPr/>
              <a:t>17.03.2024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5C4B56-EF03-4B4C-AC3E-14379C9FB98B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8003EF-2CA7-40AE-ACA5-161C7E470DE4}" type="datetimeFigureOut">
              <a:rPr lang="ru-RU" smtClean="0"/>
              <a:pPr/>
              <a:t>17.03.2024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5C4B56-EF03-4B4C-AC3E-14379C9FB98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8003EF-2CA7-40AE-ACA5-161C7E470DE4}" type="datetimeFigureOut">
              <a:rPr lang="ru-RU" smtClean="0"/>
              <a:pPr/>
              <a:t>17.03.2024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5C4B56-EF03-4B4C-AC3E-14379C9FB98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Текст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1" name="Дата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7F8003EF-2CA7-40AE-ACA5-161C7E470DE4}" type="datetimeFigureOut">
              <a:rPr lang="ru-RU" smtClean="0"/>
              <a:pPr/>
              <a:t>17.03.2024</a:t>
            </a:fld>
            <a:endParaRPr lang="ru-RU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085C4B56-EF03-4B4C-AC3E-14379C9FB98B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23528" y="188640"/>
            <a:ext cx="8820472" cy="2311666"/>
          </a:xfrm>
        </p:spPr>
        <p:txBody>
          <a:bodyPr>
            <a:normAutofit/>
          </a:bodyPr>
          <a:lstStyle/>
          <a:p>
            <a:pPr algn="ctr"/>
            <a:r>
              <a:rPr lang="uk-UA" sz="4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48000" endA="300" endPos="55000" dir="5400000" sy="-90000" algn="bl" rotWithShape="0"/>
                </a:effectLst>
                <a:latin typeface="Times New Roman" pitchFamily="18" charset="0"/>
                <a:cs typeface="Times New Roman" pitchFamily="18" charset="0"/>
              </a:rPr>
              <a:t>Рухливі ігри - крок до взаєморозуміння</a:t>
            </a:r>
            <a:r>
              <a:rPr lang="ru-RU" sz="4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48000" endA="300" endPos="55000" dir="5400000" sy="-90000" algn="bl" rotWithShape="0"/>
                </a:effectLst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4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48000" endA="300" endPos="55000" dir="5400000" sy="-90000" algn="bl" rotWithShape="0"/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ru-RU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48000" endA="300" endPos="55000" dir="5400000" sy="-90000" algn="bl" rotWithShape="0"/>
                </a:effectLst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48000" endA="300" endPos="55000" dir="5400000" sy="-90000" algn="bl" rotWithShape="0"/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ru-RU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48000" endA="300" endPos="55000" dir="5400000" sy="-90000" algn="bl" rotWithShape="0"/>
                </a:effectLst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48000" endA="300" endPos="55000" dir="5400000" sy="-90000" algn="bl" rotWithShape="0"/>
                </a:effectLst>
                <a:latin typeface="Times New Roman" pitchFamily="18" charset="0"/>
                <a:cs typeface="Times New Roman" pitchFamily="18" charset="0"/>
              </a:rPr>
            </a:br>
            <a:endParaRPr lang="ru-RU" sz="1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12700" stA="48000" endA="300" endPos="55000" dir="5400000" sy="-90000" algn="bl" rotWithShape="0"/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584" y="1772816"/>
            <a:ext cx="7560840" cy="4536504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5720" y="5715016"/>
            <a:ext cx="8215370" cy="838200"/>
          </a:xfrm>
        </p:spPr>
        <p:txBody>
          <a:bodyPr>
            <a:normAutofit fontScale="90000"/>
          </a:bodyPr>
          <a:lstStyle/>
          <a:p>
            <a:r>
              <a:rPr lang="uk-UA" sz="2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48000" endA="300" endPos="55000" dir="5400000" sy="-90000" algn="bl" rotWithShape="0"/>
                </a:effectLst>
                <a:latin typeface="Times New Roman" pitchFamily="18" charset="0"/>
                <a:cs typeface="Times New Roman" pitchFamily="18" charset="0"/>
              </a:rPr>
              <a:t>Виховання взаєморозуміння, усвідомлення ролі ефективного спілкування, прийняття відповідальності за результати спільної праці - першочергове завдання вчителя фізичної культури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1026" name="Picture 2" descr="C:\Users\abc\Downloads\2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 rot="360367">
            <a:off x="4663575" y="1704071"/>
            <a:ext cx="4071966" cy="332949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1027" name="Picture 3" descr="C:\Users\abc\Downloads\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5720" y="357166"/>
            <a:ext cx="4170514" cy="3127886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1571612"/>
            <a:ext cx="5062542" cy="838200"/>
          </a:xfrm>
        </p:spPr>
        <p:txBody>
          <a:bodyPr>
            <a:normAutofit fontScale="90000"/>
          </a:bodyPr>
          <a:lstStyle/>
          <a:p>
            <a:pPr algn="ctr"/>
            <a:r>
              <a:rPr lang="uk-UA" sz="2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48000" endA="300" endPos="55000" dir="5400000" sy="-90000" algn="bl" rotWithShape="0"/>
                </a:effectLst>
                <a:latin typeface="Times New Roman" pitchFamily="18" charset="0"/>
                <a:cs typeface="Times New Roman" pitchFamily="18" charset="0"/>
              </a:rPr>
              <a:t>Рухливі ігри типу «Жердина», «Переправа», «Туман» сприяють створенню доброзичливої психологічної атмосфери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2050" name="Picture 2" descr="C:\Users\abc\Downloads\1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0628" y="357166"/>
            <a:ext cx="4000528" cy="3000396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2051" name="Picture 3" descr="C:\Users\abc\Downloads\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2910" y="3500438"/>
            <a:ext cx="4143404" cy="3107554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cxnSp>
        <p:nvCxnSpPr>
          <p:cNvPr id="6" name="Прямая со стрелкой 5"/>
          <p:cNvCxnSpPr/>
          <p:nvPr/>
        </p:nvCxnSpPr>
        <p:spPr>
          <a:xfrm rot="10800000" flipV="1">
            <a:off x="1214414" y="2357430"/>
            <a:ext cx="1143008" cy="107157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8" name="Прямая со стрелкой 7"/>
          <p:cNvCxnSpPr/>
          <p:nvPr/>
        </p:nvCxnSpPr>
        <p:spPr>
          <a:xfrm>
            <a:off x="3357554" y="2357430"/>
            <a:ext cx="1643074" cy="500066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438648" y="1071546"/>
            <a:ext cx="4705352" cy="838200"/>
          </a:xfrm>
        </p:spPr>
        <p:txBody>
          <a:bodyPr>
            <a:noAutofit/>
          </a:bodyPr>
          <a:lstStyle/>
          <a:p>
            <a:pPr algn="ctr"/>
            <a:r>
              <a:rPr lang="uk-UA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48000" endA="300" endPos="55000" dir="5400000" sy="-90000" algn="bl" rotWithShape="0"/>
                </a:effectLst>
                <a:latin typeface="Times New Roman" pitchFamily="18" charset="0"/>
                <a:cs typeface="Times New Roman" pitchFamily="18" charset="0"/>
              </a:rPr>
              <a:t>Успіх визначається зіграністю, вмінням координувати свої дії для досягнення спільної мети (ігри «Стежка випробувань», «Стонога», «Транспортування» тощо)</a:t>
            </a:r>
            <a:endParaRPr lang="ru-RU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12700" stA="48000" endA="300" endPos="55000" dir="5400000" sy="-90000" algn="bl" rotWithShape="0"/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4" name="Picture 2" descr="C:\Users\abc\Downloads\4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 rot="21201777">
            <a:off x="307062" y="441275"/>
            <a:ext cx="4106337" cy="3079753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3075" name="Picture 3" descr="C:\Users\abc\Downloads\5 (1)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934775">
            <a:off x="3770179" y="3071062"/>
            <a:ext cx="4143372" cy="3107529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0" y="1571612"/>
            <a:ext cx="4419600" cy="838200"/>
          </a:xfrm>
        </p:spPr>
        <p:txBody>
          <a:bodyPr>
            <a:noAutofit/>
          </a:bodyPr>
          <a:lstStyle/>
          <a:p>
            <a:pPr algn="ctr"/>
            <a:r>
              <a:rPr lang="uk-UA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48000" endA="300" endPos="55000" dir="5400000" sy="-90000" algn="bl" rotWithShape="0"/>
                </a:effectLst>
                <a:latin typeface="Times New Roman" pitchFamily="18" charset="0"/>
                <a:cs typeface="Times New Roman" pitchFamily="18" charset="0"/>
              </a:rPr>
              <a:t>Розвиваємо взаємодопомогу та колективізм, граючи в рухливі ігри типу «Візок», «Мій номер», «Торкнись, але не помились», «Диригент!» </a:t>
            </a:r>
            <a:endParaRPr lang="ru-RU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12700" stA="48000" endA="300" endPos="55000" dir="5400000" sy="-90000" algn="bl" rotWithShape="0"/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098" name="Picture 2" descr="C:\Users\abc\Downloads\6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 rot="21046345">
            <a:off x="357158" y="500042"/>
            <a:ext cx="4011087" cy="3008315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4099" name="Picture 3" descr="C:\Users\abc\Downloads\1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14480" y="3286124"/>
            <a:ext cx="4286248" cy="3214686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4282" y="5000636"/>
            <a:ext cx="8929718" cy="838200"/>
          </a:xfrm>
        </p:spPr>
        <p:txBody>
          <a:bodyPr>
            <a:noAutofit/>
          </a:bodyPr>
          <a:lstStyle/>
          <a:p>
            <a:pPr algn="ctr"/>
            <a:r>
              <a:rPr lang="uk-UA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48000" endA="300" endPos="55000" dir="5400000" sy="-90000" algn="bl" rotWithShape="0"/>
                </a:effectLst>
                <a:latin typeface="Times New Roman" pitchFamily="18" charset="0"/>
                <a:cs typeface="Times New Roman" pitchFamily="18" charset="0"/>
              </a:rPr>
              <a:t>Застосування простих прийомів допомагає об'єднувати учнів в маленький колектив (перетягування каната, «Павутинка», «</a:t>
            </a:r>
            <a:r>
              <a:rPr lang="uk-UA" sz="20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48000" endA="300" endPos="55000" dir="5400000" sy="-90000" algn="bl" rotWithShape="0"/>
                </a:effectLst>
                <a:latin typeface="Times New Roman" pitchFamily="18" charset="0"/>
                <a:cs typeface="Times New Roman" pitchFamily="18" charset="0"/>
              </a:rPr>
              <a:t>Салки</a:t>
            </a:r>
            <a:r>
              <a:rPr lang="uk-UA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48000" endA="300" endPos="55000" dir="5400000" sy="-90000" algn="bl" rotWithShape="0"/>
                </a:effectLst>
                <a:latin typeface="Times New Roman" pitchFamily="18" charset="0"/>
                <a:cs typeface="Times New Roman" pitchFamily="18" charset="0"/>
              </a:rPr>
              <a:t> з випробуванням», «</a:t>
            </a:r>
            <a:r>
              <a:rPr lang="uk-UA" sz="20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48000" endA="300" endPos="55000" dir="5400000" sy="-90000" algn="bl" rotWithShape="0"/>
                </a:effectLst>
                <a:latin typeface="Times New Roman" pitchFamily="18" charset="0"/>
                <a:cs typeface="Times New Roman" pitchFamily="18" charset="0"/>
              </a:rPr>
              <a:t>Перестрілбол</a:t>
            </a:r>
            <a:r>
              <a:rPr lang="uk-UA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48000" endA="300" endPos="55000" dir="5400000" sy="-90000" algn="bl" rotWithShape="0"/>
                </a:effectLst>
                <a:latin typeface="Times New Roman" pitchFamily="18" charset="0"/>
                <a:cs typeface="Times New Roman" pitchFamily="18" charset="0"/>
              </a:rPr>
              <a:t>»,  «Дожени свою пару»)</a:t>
            </a:r>
            <a:r>
              <a:rPr lang="ru-RU" sz="2000" dirty="0" smtClean="0"/>
              <a:t/>
            </a:r>
            <a:br>
              <a:rPr lang="ru-RU" sz="2000" dirty="0" smtClean="0"/>
            </a:br>
            <a:endParaRPr lang="ru-RU" sz="2000" dirty="0"/>
          </a:p>
        </p:txBody>
      </p:sp>
      <p:pic>
        <p:nvPicPr>
          <p:cNvPr id="5122" name="Picture 2" descr="C:\Users\abc\Downloads\9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7158" y="357166"/>
            <a:ext cx="4143404" cy="3107553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5123" name="Picture 3" descr="C:\Users\abc\Downloads\1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3438" y="339306"/>
            <a:ext cx="4214810" cy="3161108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5" name="Стрелка вверх 4"/>
          <p:cNvSpPr/>
          <p:nvPr/>
        </p:nvSpPr>
        <p:spPr>
          <a:xfrm rot="20010118">
            <a:off x="2571736" y="3571876"/>
            <a:ext cx="571504" cy="1000132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Стрелка вверх 5"/>
          <p:cNvSpPr/>
          <p:nvPr/>
        </p:nvSpPr>
        <p:spPr>
          <a:xfrm rot="1499366">
            <a:off x="6143636" y="3643314"/>
            <a:ext cx="571504" cy="1000132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4282" y="5572140"/>
            <a:ext cx="8686800" cy="838200"/>
          </a:xfrm>
        </p:spPr>
        <p:txBody>
          <a:bodyPr>
            <a:noAutofit/>
          </a:bodyPr>
          <a:lstStyle/>
          <a:p>
            <a:pPr algn="ctr"/>
            <a:r>
              <a:rPr lang="uk-UA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48000" endA="300" endPos="55000" dir="5400000" sy="-90000" algn="bl" rotWithShape="0"/>
                </a:effectLst>
                <a:latin typeface="Times New Roman" pitchFamily="18" charset="0"/>
                <a:cs typeface="Times New Roman" pitchFamily="18" charset="0"/>
              </a:rPr>
              <a:t>Повага до суперника, почуття згуртованості, чесність, протистояння злу-якості, які виховуються під час гри ( «М'яч сусідові». «Квач з м'ячем», «Хокей руками», «Волейбол з пересуванням»)</a:t>
            </a:r>
            <a:r>
              <a:rPr lang="ru-RU" sz="1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48000" endA="300" endPos="55000" dir="5400000" sy="-90000" algn="bl" rotWithShape="0"/>
                </a:effectLst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48000" endA="300" endPos="55000" dir="5400000" sy="-90000" algn="bl" rotWithShape="0"/>
                </a:effectLst>
                <a:latin typeface="Times New Roman" pitchFamily="18" charset="0"/>
                <a:cs typeface="Times New Roman" pitchFamily="18" charset="0"/>
              </a:rPr>
            </a:br>
            <a:endParaRPr lang="ru-RU" sz="1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12700" stA="48000" endA="300" endPos="55000" dir="5400000" sy="-90000" algn="bl" rotWithShape="0"/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146" name="Picture 2" descr="C:\Users\abc\Downloads\11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1472" y="214290"/>
            <a:ext cx="8001056" cy="4929222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786454"/>
            <a:ext cx="8686800" cy="838200"/>
          </a:xfrm>
        </p:spPr>
        <p:txBody>
          <a:bodyPr>
            <a:noAutofit/>
          </a:bodyPr>
          <a:lstStyle/>
          <a:p>
            <a:pPr algn="ctr"/>
            <a:r>
              <a:rPr lang="uk-UA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48000" endA="300" endPos="55000" dir="5400000" sy="-90000" algn="bl" rotWithShape="0"/>
                </a:effectLst>
                <a:latin typeface="Times New Roman" pitchFamily="18" charset="0"/>
                <a:cs typeface="Times New Roman" pitchFamily="18" charset="0"/>
              </a:rPr>
              <a:t>Розбір гри допомагає вчителю з'ясувати, наскільки засвоєна гра, які цілі досягнуті, над чим ще треба працювати</a:t>
            </a:r>
            <a:r>
              <a:rPr lang="ru-RU" sz="2000" dirty="0" smtClean="0"/>
              <a:t/>
            </a:r>
            <a:br>
              <a:rPr lang="ru-RU" sz="2000" dirty="0" smtClean="0"/>
            </a:br>
            <a:endParaRPr lang="ru-RU" sz="2000" dirty="0"/>
          </a:p>
        </p:txBody>
      </p:sp>
      <p:pic>
        <p:nvPicPr>
          <p:cNvPr id="7170" name="Picture 2" descr="C:\Users\abc\Downloads\12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 rot="21036205">
            <a:off x="900457" y="605114"/>
            <a:ext cx="6034616" cy="4525962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uk-UA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48000" endA="300" endPos="55000" dir="5400000" sy="-90000" algn="bl" rotWithShape="0"/>
                </a:effectLst>
                <a:latin typeface="Times New Roman" pitchFamily="18" charset="0"/>
                <a:cs typeface="Times New Roman" pitchFamily="18" charset="0"/>
              </a:rPr>
              <a:t>Тільки згуртованість, взаєморозуміння, співробітництво приведуть до спортивних перемог та рекордів</a:t>
            </a:r>
            <a:r>
              <a:rPr lang="ru-RU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48000" endA="300" endPos="55000" dir="5400000" sy="-90000" algn="bl" rotWithShape="0"/>
                </a:effectLst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48000" endA="300" endPos="55000" dir="5400000" sy="-90000" algn="bl" rotWithShape="0"/>
                </a:effectLst>
                <a:latin typeface="Times New Roman" pitchFamily="18" charset="0"/>
                <a:cs typeface="Times New Roman" pitchFamily="18" charset="0"/>
              </a:rPr>
            </a:br>
            <a:endParaRPr lang="ru-RU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12700" stA="48000" endA="300" endPos="55000" dir="5400000" sy="-90000" algn="bl" rotWithShape="0"/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194" name="Picture 2" descr="C:\Users\abc\Downloads\13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42976" y="1554162"/>
            <a:ext cx="6929486" cy="4891899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Трек">
  <a:themeElements>
    <a:clrScheme name="Трек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Трек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Трек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90</TotalTime>
  <Words>193</Words>
  <Application>Microsoft Office PowerPoint</Application>
  <PresentationFormat>Экран (4:3)</PresentationFormat>
  <Paragraphs>10</Paragraphs>
  <Slides>9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5" baseType="lpstr">
      <vt:lpstr>Calibri</vt:lpstr>
      <vt:lpstr>Franklin Gothic Book</vt:lpstr>
      <vt:lpstr>Franklin Gothic Medium</vt:lpstr>
      <vt:lpstr>Times New Roman</vt:lpstr>
      <vt:lpstr>Wingdings 2</vt:lpstr>
      <vt:lpstr>Трек</vt:lpstr>
      <vt:lpstr>Рухливі ігри - крок до взаєморозуміння   </vt:lpstr>
      <vt:lpstr>Виховання взаєморозуміння, усвідомлення ролі ефективного спілкування, прийняття відповідальності за результати спільної праці - першочергове завдання вчителя фізичної культури </vt:lpstr>
      <vt:lpstr>Рухливі ігри типу «Жердина», «Переправа», «Туман» сприяють створенню доброзичливої психологічної атмосфери </vt:lpstr>
      <vt:lpstr>Успіх визначається зіграністю, вмінням координувати свої дії для досягнення спільної мети (ігри «Стежка випробувань», «Стонога», «Транспортування» тощо)</vt:lpstr>
      <vt:lpstr>Розвиваємо взаємодопомогу та колективізм, граючи в рухливі ігри типу «Візок», «Мій номер», «Торкнись, але не помились», «Диригент!» </vt:lpstr>
      <vt:lpstr>Застосування простих прийомів допомагає об'єднувати учнів в маленький колектив (перетягування каната, «Павутинка», «Салки з випробуванням», «Перестрілбол»,  «Дожени свою пару») </vt:lpstr>
      <vt:lpstr>Повага до суперника, почуття згуртованості, чесність, протистояння злу-якості, які виховуються під час гри ( «М'яч сусідові». «Квач з м'ячем», «Хокей руками», «Волейбол з пересуванням») </vt:lpstr>
      <vt:lpstr>Розбір гри допомагає вчителю з'ясувати, наскільки засвоєна гра, які цілі досягнуті, над чим ще треба працювати </vt:lpstr>
      <vt:lpstr>Тільки згуртованість, взаєморозуміння, співробітництво приведуть до спортивних перемог та рекордів 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abc</dc:creator>
  <cp:lastModifiedBy>User</cp:lastModifiedBy>
  <cp:revision>13</cp:revision>
  <dcterms:created xsi:type="dcterms:W3CDTF">2018-02-28T16:02:20Z</dcterms:created>
  <dcterms:modified xsi:type="dcterms:W3CDTF">2024-03-17T12:48:01Z</dcterms:modified>
</cp:coreProperties>
</file>