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1" r:id="rId3"/>
    <p:sldId id="268" r:id="rId4"/>
    <p:sldId id="269" r:id="rId5"/>
    <p:sldId id="270" r:id="rId6"/>
    <p:sldId id="272" r:id="rId7"/>
    <p:sldId id="273" r:id="rId8"/>
    <p:sldId id="265" r:id="rId9"/>
    <p:sldId id="276" r:id="rId10"/>
    <p:sldId id="259" r:id="rId11"/>
    <p:sldId id="260" r:id="rId12"/>
    <p:sldId id="261" r:id="rId13"/>
    <p:sldId id="262" r:id="rId14"/>
    <p:sldId id="263" r:id="rId15"/>
    <p:sldId id="264" r:id="rId16"/>
    <p:sldId id="274" r:id="rId17"/>
    <p:sldId id="266" r:id="rId18"/>
    <p:sldId id="257" r:id="rId19"/>
    <p:sldId id="267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C306F-8E1E-4586-9E0F-0F028090283F}" type="datetimeFigureOut">
              <a:rPr lang="ru-RU"/>
              <a:pPr>
                <a:defRPr/>
              </a:pPr>
              <a:t>03.02.2018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56DCE-3B8D-4695-929E-1FF07814B4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2968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56BB9-730C-47F2-9B87-7227BA14AA6A}" type="datetimeFigureOut">
              <a:rPr lang="ru-RU"/>
              <a:pPr>
                <a:defRPr/>
              </a:pPr>
              <a:t>03.02.2018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FE7E5-45EA-4980-BCF3-67E339E251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25157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0AEB54-9FD1-48D2-93E7-685B4CFE4270}" type="datetimeFigureOut">
              <a:rPr lang="ru-RU"/>
              <a:pPr>
                <a:defRPr/>
              </a:pPr>
              <a:t>03.02.2018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1A348-3192-4432-8BC1-C64F3306DC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65560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147A0-C551-4A87-9E57-CD9AD3A810DA}" type="datetimeFigureOut">
              <a:rPr lang="ru-RU"/>
              <a:pPr>
                <a:defRPr/>
              </a:pPr>
              <a:t>03.02.2018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52D90-157C-482F-98E4-C1C0B5B227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7194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54BFA-D668-4DF8-8332-115B28EBD7A9}" type="datetimeFigureOut">
              <a:rPr lang="ru-RU"/>
              <a:pPr>
                <a:defRPr/>
              </a:pPr>
              <a:t>03.02.2018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3DCAB-DEC7-49ED-AD92-3CFEBEAC85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17359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8FE33-F237-4B0F-810C-EA169E666672}" type="datetimeFigureOut">
              <a:rPr lang="ru-RU"/>
              <a:pPr>
                <a:defRPr/>
              </a:pPr>
              <a:t>03.02.2018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5D7C2-7D55-40C7-84EF-187D2CA0B8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55551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AF985-59F6-41D0-9F27-DFF3E7404840}" type="datetimeFigureOut">
              <a:rPr lang="ru-RU"/>
              <a:pPr>
                <a:defRPr/>
              </a:pPr>
              <a:t>03.02.2018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AF81E-2BCF-4B6E-BB05-C7C164A906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1184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7F401-633B-449E-B4BE-6F33170ECF9D}" type="datetimeFigureOut">
              <a:rPr lang="ru-RU"/>
              <a:pPr>
                <a:defRPr/>
              </a:pPr>
              <a:t>03.02.2018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61BA8-2486-4042-A67A-4255D82CDF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5648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0D96E-5A60-4A57-AAEE-1E925E5A74E2}" type="datetimeFigureOut">
              <a:rPr lang="ru-RU"/>
              <a:pPr>
                <a:defRPr/>
              </a:pPr>
              <a:t>03.02.2018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146C-DAE5-427B-9AD3-E5B5F73C6A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1564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F9D34-5719-4B19-B981-41DEEF692765}" type="datetimeFigureOut">
              <a:rPr lang="ru-RU"/>
              <a:pPr>
                <a:defRPr/>
              </a:pPr>
              <a:t>03.02.2018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95E6C-4E74-4F36-A5B5-96842D26B1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5765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4B70E-4681-41B4-AA9F-2D7AEACE8811}" type="datetimeFigureOut">
              <a:rPr lang="ru-RU"/>
              <a:pPr>
                <a:defRPr/>
              </a:pPr>
              <a:t>03.02.2018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F57D3-47CA-4AF0-B2B6-B34BC38608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3210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621A77-C47B-4AFE-82D3-1EEAFC463EE3}" type="datetimeFigureOut">
              <a:rPr lang="ru-RU"/>
              <a:pPr>
                <a:defRPr/>
              </a:pPr>
              <a:t>03.02.2018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8714E9E-031B-44E8-BEC0-4F8BCF6015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lideshare.net/ssuser9f4ac1/ss-73299821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f9rPxVaRu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T3kCfkpf2zI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Копия 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71528"/>
            <a:ext cx="9144000" cy="7613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5" name="AutoShape 7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562600"/>
            <a:ext cx="1042988" cy="1042988"/>
          </a:xfrm>
          <a:prstGeom prst="actionButtonHome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3200" i="1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100" name="WordArt 6"/>
          <p:cNvSpPr>
            <a:spLocks noChangeArrowheads="1" noChangeShapeType="1" noTextEdit="1"/>
          </p:cNvSpPr>
          <p:nvPr/>
        </p:nvSpPr>
        <p:spPr bwMode="auto">
          <a:xfrm>
            <a:off x="2143108" y="642918"/>
            <a:ext cx="5000660" cy="38877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kern="10" dirty="0" err="1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Сучасні</a:t>
            </a:r>
            <a:r>
              <a:rPr lang="ru-RU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ru-RU" kern="10" dirty="0" err="1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освітні</a:t>
            </a:r>
            <a:r>
              <a:rPr lang="ru-RU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 </a:t>
            </a:r>
          </a:p>
          <a:p>
            <a:pPr algn="ctr"/>
            <a:r>
              <a:rPr lang="ru-RU" kern="10" dirty="0" err="1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технології</a:t>
            </a:r>
            <a:endParaRPr lang="ru-RU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6906989_761591847364707_481220392706830932_n.pn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7966" r="7966"/>
          <a:stretch>
            <a:fillRect/>
          </a:stretch>
        </p:blipFill>
        <p:spPr>
          <a:xfrm>
            <a:off x="571473" y="1000108"/>
            <a:ext cx="6310356" cy="457203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Содержимое 3" descr="Безымянный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7" y="357167"/>
            <a:ext cx="5929355" cy="5000660"/>
          </a:xfrm>
        </p:spPr>
      </p:pic>
      <p:sp>
        <p:nvSpPr>
          <p:cNvPr id="5" name="Прямоугольник 4"/>
          <p:cNvSpPr/>
          <p:nvPr/>
        </p:nvSpPr>
        <p:spPr>
          <a:xfrm>
            <a:off x="785786" y="5572140"/>
            <a:ext cx="58579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u="sng" dirty="0" smtClean="0">
                <a:hlinkClick r:id="rId3"/>
              </a:rPr>
              <a:t>https://www.slideshare.net/ssuser9f4ac1/ss-73299821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 descr="п.pn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8333" r="8333"/>
          <a:stretch>
            <a:fillRect/>
          </a:stretch>
        </p:blipFill>
        <p:spPr>
          <a:xfrm>
            <a:off x="714348" y="500042"/>
            <a:ext cx="6215106" cy="561499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д.pn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8333" r="8333"/>
          <a:stretch>
            <a:fillRect/>
          </a:stretch>
        </p:blipFill>
        <p:spPr>
          <a:xfrm>
            <a:off x="357158" y="357166"/>
            <a:ext cx="6382316" cy="5030804"/>
          </a:xfrm>
        </p:spPr>
      </p:pic>
      <p:sp>
        <p:nvSpPr>
          <p:cNvPr id="3" name="Прямоугольник 2"/>
          <p:cNvSpPr/>
          <p:nvPr/>
        </p:nvSpPr>
        <p:spPr>
          <a:xfrm>
            <a:off x="857224" y="5429264"/>
            <a:ext cx="57864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u="sng" dirty="0" smtClean="0">
                <a:hlinkClick r:id="rId3"/>
              </a:rPr>
              <a:t>https://www.youtube.com/watch?v=xf9rPxVaRug</a:t>
            </a:r>
            <a:r>
              <a:rPr lang="uk-UA" dirty="0" smtClean="0"/>
              <a:t>    </a:t>
            </a:r>
          </a:p>
          <a:p>
            <a:r>
              <a:rPr lang="uk-UA" dirty="0" err="1" smtClean="0"/>
              <a:t>Вебінар</a:t>
            </a:r>
            <a:r>
              <a:rPr lang="uk-UA" dirty="0" smtClean="0"/>
              <a:t> «Створення віртуальних класів»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л.pn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8333" r="8333"/>
          <a:stretch>
            <a:fillRect/>
          </a:stretch>
        </p:blipFill>
        <p:spPr>
          <a:xfrm>
            <a:off x="714348" y="612774"/>
            <a:ext cx="6072230" cy="4959365"/>
          </a:xfrm>
        </p:spPr>
      </p:pic>
      <p:sp>
        <p:nvSpPr>
          <p:cNvPr id="3" name="Прямоугольник 2"/>
          <p:cNvSpPr/>
          <p:nvPr/>
        </p:nvSpPr>
        <p:spPr>
          <a:xfrm>
            <a:off x="2357422" y="5786454"/>
            <a:ext cx="24762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u="sng" dirty="0" smtClean="0">
                <a:hlinkClick r:id="rId3"/>
              </a:rPr>
              <a:t>https://learningapps.org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571480"/>
            <a:ext cx="6000792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/>
              <a:t>Що таке </a:t>
            </a:r>
            <a:r>
              <a:rPr lang="en-US" sz="2400" b="1" dirty="0" smtClean="0"/>
              <a:t>LearningApps.org?</a:t>
            </a:r>
          </a:p>
          <a:p>
            <a:pPr algn="just">
              <a:lnSpc>
                <a:spcPct val="150000"/>
              </a:lnSpc>
            </a:pPr>
            <a:r>
              <a:rPr lang="en-US" b="1" dirty="0" smtClean="0"/>
              <a:t>LearningApps.org</a:t>
            </a:r>
            <a:r>
              <a:rPr lang="en-US" dirty="0" smtClean="0"/>
              <a:t> </a:t>
            </a:r>
            <a:r>
              <a:rPr lang="uk-UA" dirty="0" smtClean="0"/>
              <a:t>є сервісом для підтримки процесів навчання та викладання за допомогою невеликих інтерактивних модулів. Ці модулі можуть використовуватись безпосередньо як навчальні ресурси або для самостійної роботи. Метою роботи є створити загальнодоступну бібліотеку незалежних блоків, придатних для повторного використання та змін. Блоки (вони називаються Вправами) не включені в жодні конкретні сценарії чи програми, тому вони не розглядаються як цілісні уроки чи завдання, натомість їх можна використати у будь-якому доречному методичному сценарії.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91064" cy="1143000"/>
          </a:xfrm>
        </p:spPr>
        <p:txBody>
          <a:bodyPr/>
          <a:lstStyle/>
          <a:p>
            <a:r>
              <a:rPr lang="uk-UA" sz="3600" dirty="0" smtClean="0">
                <a:latin typeface="Arial Black" pitchFamily="34" charset="0"/>
              </a:rPr>
              <a:t>Типи вправ</a:t>
            </a:r>
            <a:endParaRPr lang="uk-UA" sz="36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6491064" cy="4525963"/>
          </a:xfrm>
        </p:spPr>
        <p:txBody>
          <a:bodyPr numCol="2">
            <a:normAutofit fontScale="70000" lnSpcReduction="20000"/>
          </a:bodyPr>
          <a:lstStyle/>
          <a:p>
            <a:r>
              <a:rPr lang="uk-UA" sz="2900" b="1" dirty="0">
                <a:latin typeface="Arial" pitchFamily="34" charset="0"/>
                <a:cs typeface="Arial" pitchFamily="34" charset="0"/>
              </a:rPr>
              <a:t>Знайти </a:t>
            </a:r>
            <a:r>
              <a:rPr lang="uk-UA" sz="2900" b="1" dirty="0" smtClean="0">
                <a:latin typeface="Arial" pitchFamily="34" charset="0"/>
                <a:cs typeface="Arial" pitchFamily="34" charset="0"/>
              </a:rPr>
              <a:t>пару</a:t>
            </a:r>
          </a:p>
          <a:p>
            <a:r>
              <a:rPr lang="uk-UA" sz="2900" b="1" dirty="0">
                <a:latin typeface="Arial" pitchFamily="34" charset="0"/>
                <a:cs typeface="Arial" pitchFamily="34" charset="0"/>
              </a:rPr>
              <a:t>Класифікація</a:t>
            </a:r>
          </a:p>
          <a:p>
            <a:r>
              <a:rPr lang="uk-UA" sz="2900" b="1" dirty="0">
                <a:latin typeface="Arial" pitchFamily="34" charset="0"/>
                <a:cs typeface="Arial" pitchFamily="34" charset="0"/>
              </a:rPr>
              <a:t>Числова пряма</a:t>
            </a:r>
          </a:p>
          <a:p>
            <a:r>
              <a:rPr lang="uk-UA" sz="2900" b="1" dirty="0">
                <a:latin typeface="Arial" pitchFamily="34" charset="0"/>
                <a:cs typeface="Arial" pitchFamily="34" charset="0"/>
              </a:rPr>
              <a:t>Просте упорядкування</a:t>
            </a:r>
          </a:p>
          <a:p>
            <a:r>
              <a:rPr lang="uk-UA" sz="2900" b="1" dirty="0">
                <a:latin typeface="Arial" pitchFamily="34" charset="0"/>
                <a:cs typeface="Arial" pitchFamily="34" charset="0"/>
              </a:rPr>
              <a:t>Напишіть доменне </a:t>
            </a:r>
            <a:r>
              <a:rPr lang="uk-UA" sz="2900" b="1" dirty="0" smtClean="0">
                <a:latin typeface="Arial" pitchFamily="34" charset="0"/>
                <a:cs typeface="Arial" pitchFamily="34" charset="0"/>
              </a:rPr>
              <a:t>ім'я</a:t>
            </a:r>
          </a:p>
          <a:p>
            <a:r>
              <a:rPr lang="uk-UA" sz="2900" b="1" dirty="0">
                <a:latin typeface="Arial" pitchFamily="34" charset="0"/>
                <a:cs typeface="Arial" pitchFamily="34" charset="0"/>
              </a:rPr>
              <a:t>Фрагменти зображення</a:t>
            </a:r>
          </a:p>
          <a:p>
            <a:r>
              <a:rPr lang="uk-UA" sz="2900" b="1" dirty="0" err="1">
                <a:latin typeface="Arial" pitchFamily="34" charset="0"/>
                <a:cs typeface="Arial" pitchFamily="34" charset="0"/>
              </a:rPr>
              <a:t>Аудіо-</a:t>
            </a:r>
            <a:r>
              <a:rPr lang="uk-UA" sz="2900" b="1" dirty="0">
                <a:latin typeface="Arial" pitchFamily="34" charset="0"/>
                <a:cs typeface="Arial" pitchFamily="34" charset="0"/>
              </a:rPr>
              <a:t> та відео-контент</a:t>
            </a:r>
          </a:p>
          <a:p>
            <a:r>
              <a:rPr lang="uk-UA" sz="2900" b="1" dirty="0">
                <a:latin typeface="Arial" pitchFamily="34" charset="0"/>
                <a:cs typeface="Arial" pitchFamily="34" charset="0"/>
              </a:rPr>
              <a:t>Перший мільйон</a:t>
            </a:r>
          </a:p>
          <a:p>
            <a:r>
              <a:rPr lang="uk-UA" sz="2900" b="1" dirty="0">
                <a:latin typeface="Arial" pitchFamily="34" charset="0"/>
                <a:cs typeface="Arial" pitchFamily="34" charset="0"/>
              </a:rPr>
              <a:t>Вікторина (1 відповідь</a:t>
            </a:r>
            <a:r>
              <a:rPr lang="uk-UA" sz="29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endParaRPr lang="uk-UA" sz="2900" b="1" dirty="0">
              <a:latin typeface="Arial" pitchFamily="34" charset="0"/>
              <a:cs typeface="Arial" pitchFamily="34" charset="0"/>
            </a:endParaRPr>
          </a:p>
          <a:p>
            <a:r>
              <a:rPr lang="uk-UA" sz="2900" b="1" dirty="0">
                <a:latin typeface="Arial" pitchFamily="34" charset="0"/>
                <a:cs typeface="Arial" pitchFamily="34" charset="0"/>
              </a:rPr>
              <a:t>Вікторина (множинні відповіді)</a:t>
            </a:r>
          </a:p>
          <a:p>
            <a:r>
              <a:rPr lang="uk-UA" sz="2900" b="1" dirty="0" err="1">
                <a:latin typeface="Arial" pitchFamily="34" charset="0"/>
                <a:cs typeface="Arial" pitchFamily="34" charset="0"/>
              </a:rPr>
              <a:t>Пазл</a:t>
            </a:r>
            <a:endParaRPr lang="uk-UA" sz="2900" b="1" dirty="0">
              <a:latin typeface="Arial" pitchFamily="34" charset="0"/>
              <a:cs typeface="Arial" pitchFamily="34" charset="0"/>
            </a:endParaRPr>
          </a:p>
          <a:p>
            <a:r>
              <a:rPr lang="uk-UA" sz="2900" b="1" dirty="0">
                <a:latin typeface="Arial" pitchFamily="34" charset="0"/>
                <a:cs typeface="Arial" pitchFamily="34" charset="0"/>
              </a:rPr>
              <a:t>Кросворд</a:t>
            </a:r>
          </a:p>
          <a:p>
            <a:r>
              <a:rPr lang="uk-UA" sz="2900" b="1" dirty="0">
                <a:latin typeface="Arial" pitchFamily="34" charset="0"/>
                <a:cs typeface="Arial" pitchFamily="34" charset="0"/>
              </a:rPr>
              <a:t>Знайти на карті</a:t>
            </a:r>
          </a:p>
          <a:p>
            <a:r>
              <a:rPr lang="uk-UA" sz="2900" b="1" dirty="0">
                <a:latin typeface="Arial" pitchFamily="34" charset="0"/>
                <a:cs typeface="Arial" pitchFamily="34" charset="0"/>
              </a:rPr>
              <a:t>Знайти слова</a:t>
            </a:r>
          </a:p>
          <a:p>
            <a:r>
              <a:rPr lang="uk-UA" sz="2900" b="1" dirty="0">
                <a:latin typeface="Arial" pitchFamily="34" charset="0"/>
                <a:cs typeface="Arial" pitchFamily="34" charset="0"/>
              </a:rPr>
              <a:t>Заповнити пропуски</a:t>
            </a:r>
          </a:p>
          <a:p>
            <a:r>
              <a:rPr lang="uk-UA" sz="2900" b="1" dirty="0">
                <a:latin typeface="Arial" pitchFamily="34" charset="0"/>
                <a:cs typeface="Arial" pitchFamily="34" charset="0"/>
              </a:rPr>
              <a:t>Де це?</a:t>
            </a:r>
          </a:p>
          <a:p>
            <a:r>
              <a:rPr lang="uk-UA" sz="2900" b="1" dirty="0">
                <a:latin typeface="Arial" pitchFamily="34" charset="0"/>
                <a:cs typeface="Arial" pitchFamily="34" charset="0"/>
              </a:rPr>
              <a:t>Вгадай слово</a:t>
            </a:r>
          </a:p>
          <a:p>
            <a:r>
              <a:rPr lang="uk-UA" sz="2900" b="1" dirty="0">
                <a:latin typeface="Arial" pitchFamily="34" charset="0"/>
                <a:cs typeface="Arial" pitchFamily="34" charset="0"/>
              </a:rPr>
              <a:t>Скачки</a:t>
            </a:r>
          </a:p>
          <a:p>
            <a:r>
              <a:rPr lang="uk-UA" sz="2900" b="1" dirty="0">
                <a:latin typeface="Arial" pitchFamily="34" charset="0"/>
                <a:cs typeface="Arial" pitchFamily="34" charset="0"/>
              </a:rPr>
              <a:t>Гра "Парочки"</a:t>
            </a:r>
          </a:p>
          <a:p>
            <a:r>
              <a:rPr lang="uk-UA" sz="2900" b="1" dirty="0">
                <a:latin typeface="Arial" pitchFamily="34" charset="0"/>
                <a:cs typeface="Arial" pitchFamily="34" charset="0"/>
              </a:rPr>
              <a:t>Порахувати</a:t>
            </a:r>
          </a:p>
          <a:p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xmlns="" val="4102363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6072230" cy="1470025"/>
          </a:xfrm>
        </p:spPr>
        <p:txBody>
          <a:bodyPr/>
          <a:lstStyle/>
          <a:p>
            <a:r>
              <a:rPr lang="uk-UA" sz="3200" b="1" dirty="0" smtClean="0"/>
              <a:t>Способи застосування </a:t>
            </a:r>
            <a:r>
              <a:rPr lang="uk-UA" sz="3200" b="1" dirty="0" smtClean="0"/>
              <a:t/>
            </a:r>
            <a:br>
              <a:rPr lang="uk-UA" sz="3200" b="1" dirty="0" smtClean="0"/>
            </a:br>
            <a:r>
              <a:rPr lang="uk-UA" sz="3200" b="1" dirty="0" smtClean="0"/>
              <a:t>вправ </a:t>
            </a:r>
            <a:r>
              <a:rPr lang="uk-UA" sz="3200" b="1" dirty="0" err="1" smtClean="0"/>
              <a:t>Learnin</a:t>
            </a:r>
            <a:r>
              <a:rPr lang="en-US" sz="3200" b="1" dirty="0" err="1" smtClean="0"/>
              <a:t>gApps</a:t>
            </a:r>
            <a:r>
              <a:rPr lang="uk-UA" sz="3200" dirty="0" smtClean="0"/>
              <a:t/>
            </a:r>
            <a:br>
              <a:rPr lang="uk-UA" sz="3200" dirty="0" smtClean="0"/>
            </a:br>
            <a:endParaRPr lang="uk-UA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1538" y="1857364"/>
            <a:ext cx="5357850" cy="4071966"/>
          </a:xfrm>
        </p:spPr>
        <p:txBody>
          <a:bodyPr/>
          <a:lstStyle/>
          <a:p>
            <a:pPr marL="342900" lvl="0" indent="-342900" algn="l">
              <a:buAutoNum type="arabicPeriod"/>
            </a:pPr>
            <a:r>
              <a:rPr lang="uk-UA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Індивідуальне </a:t>
            </a:r>
            <a:r>
              <a:rPr lang="uk-UA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виконання вправ кожним учнем за комп`ютером</a:t>
            </a:r>
            <a:r>
              <a:rPr lang="uk-UA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lvl="0" indent="-342900" algn="l"/>
            <a:endParaRPr lang="uk-UA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 algn="l">
              <a:buAutoNum type="arabicPeriod" startAt="2"/>
            </a:pPr>
            <a:r>
              <a:rPr lang="uk-UA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Використання </a:t>
            </a:r>
            <a:r>
              <a:rPr lang="uk-UA" sz="1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смартфонів</a:t>
            </a:r>
            <a:r>
              <a:rPr lang="uk-UA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учнів</a:t>
            </a:r>
            <a:r>
              <a:rPr lang="uk-UA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lvl="0" indent="-342900" algn="l"/>
            <a:endParaRPr lang="uk-UA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 algn="l">
              <a:buAutoNum type="arabicPeriod" startAt="3"/>
            </a:pPr>
            <a:r>
              <a:rPr lang="uk-UA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Робота </a:t>
            </a:r>
            <a:r>
              <a:rPr lang="uk-UA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групах, командах</a:t>
            </a:r>
            <a:r>
              <a:rPr lang="uk-UA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lvl="0" indent="-342900" algn="l"/>
            <a:endParaRPr lang="uk-UA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 algn="l">
              <a:buAutoNum type="arabicPeriod" startAt="4"/>
            </a:pPr>
            <a:r>
              <a:rPr lang="uk-UA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Фронтальна </a:t>
            </a:r>
            <a:r>
              <a:rPr lang="uk-UA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робота з використанням мультимедійної дошки</a:t>
            </a:r>
            <a:r>
              <a:rPr lang="uk-UA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lvl="0" indent="-342900" algn="l"/>
            <a:endParaRPr lang="uk-UA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l"/>
            <a:r>
              <a:rPr lang="uk-UA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5.  Індивідуальне </a:t>
            </a:r>
            <a:r>
              <a:rPr lang="uk-UA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виконання завдань в якості домашньої роботи.</a:t>
            </a:r>
          </a:p>
          <a:p>
            <a:endParaRPr lang="uk-UA" sz="1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91064" cy="1143000"/>
          </a:xfrm>
        </p:spPr>
        <p:txBody>
          <a:bodyPr/>
          <a:lstStyle/>
          <a:p>
            <a:r>
              <a:rPr lang="uk-UA" sz="3600" dirty="0" smtClean="0">
                <a:latin typeface="Arial Black" pitchFamily="34" charset="0"/>
              </a:rPr>
              <a:t>Крок 1 – зайти на сайт</a:t>
            </a:r>
            <a:endParaRPr lang="uk-UA" sz="36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23" r="16549" b="54754"/>
          <a:stretch/>
        </p:blipFill>
        <p:spPr bwMode="auto">
          <a:xfrm>
            <a:off x="642910" y="1285860"/>
            <a:ext cx="5544616" cy="3309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000100" y="5000636"/>
            <a:ext cx="50006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u="sng" dirty="0" smtClean="0">
                <a:hlinkClick r:id="rId4"/>
              </a:rPr>
              <a:t>https://www.youtube.com/watch?v=T3kCfkpf2zI</a:t>
            </a:r>
            <a:r>
              <a:rPr lang="uk-UA" dirty="0" smtClean="0"/>
              <a:t>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26801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6347048" cy="940966"/>
          </a:xfrm>
        </p:spPr>
        <p:txBody>
          <a:bodyPr/>
          <a:lstStyle/>
          <a:p>
            <a:r>
              <a:rPr lang="uk-UA" sz="3600" dirty="0" smtClean="0">
                <a:latin typeface="Arial Black" pitchFamily="34" charset="0"/>
              </a:rPr>
              <a:t>Крок 2 – вибрати мову</a:t>
            </a:r>
            <a:endParaRPr lang="uk-UA" sz="3600" dirty="0">
              <a:latin typeface="Arial Black" pitchFamily="34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060848"/>
            <a:ext cx="4876800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Прямая со стрелкой 6"/>
          <p:cNvCxnSpPr/>
          <p:nvPr/>
        </p:nvCxnSpPr>
        <p:spPr>
          <a:xfrm flipH="1">
            <a:off x="5292080" y="1196752"/>
            <a:ext cx="288032" cy="3240360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0942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6347048" cy="1084982"/>
          </a:xfrm>
        </p:spPr>
        <p:txBody>
          <a:bodyPr/>
          <a:lstStyle/>
          <a:p>
            <a:r>
              <a:rPr lang="uk-UA" sz="3600" dirty="0" smtClean="0">
                <a:latin typeface="Arial Black" pitchFamily="34" charset="0"/>
              </a:rPr>
              <a:t>Крок 3 – створити обліковий запис</a:t>
            </a:r>
            <a:endParaRPr lang="uk-UA" sz="3600" dirty="0">
              <a:latin typeface="Arial Black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059" y="1644646"/>
            <a:ext cx="5853674" cy="4390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Прямая со стрелкой 4"/>
          <p:cNvCxnSpPr/>
          <p:nvPr/>
        </p:nvCxnSpPr>
        <p:spPr>
          <a:xfrm>
            <a:off x="4211960" y="1514663"/>
            <a:ext cx="1800200" cy="909392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3090989" y="1484784"/>
            <a:ext cx="576064" cy="3419264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012160" y="2188221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latin typeface="Arial Black" pitchFamily="34" charset="0"/>
              </a:rPr>
              <a:t>1</a:t>
            </a:r>
            <a:endParaRPr lang="uk-UA" dirty="0">
              <a:latin typeface="Arial Black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90989" y="453471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Arial Black" pitchFamily="34" charset="0"/>
              </a:rPr>
              <a:t>2</a:t>
            </a:r>
            <a:endParaRPr lang="uk-UA" b="1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2755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6563072" cy="1224136"/>
          </a:xfrm>
        </p:spPr>
        <p:txBody>
          <a:bodyPr/>
          <a:lstStyle/>
          <a:p>
            <a:r>
              <a:rPr lang="uk-UA" sz="3600" dirty="0" smtClean="0">
                <a:latin typeface="Arial Black" pitchFamily="34" charset="0"/>
              </a:rPr>
              <a:t>Крок 4 - створити обліковий запис</a:t>
            </a:r>
            <a:endParaRPr lang="uk-UA" sz="3600" dirty="0">
              <a:latin typeface="Arial Black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30791"/>
            <a:ext cx="5568619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99792" y="227687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>
                <a:latin typeface="Arial Black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xmlns="" val="174079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6491064" cy="1012974"/>
          </a:xfrm>
        </p:spPr>
        <p:txBody>
          <a:bodyPr/>
          <a:lstStyle/>
          <a:p>
            <a:r>
              <a:rPr lang="uk-UA" sz="3600" dirty="0" smtClean="0">
                <a:latin typeface="Arial Black" pitchFamily="34" charset="0"/>
              </a:rPr>
              <a:t>Крок 5 - вхід</a:t>
            </a:r>
            <a:endParaRPr lang="uk-UA" sz="3600" dirty="0">
              <a:latin typeface="Arial Black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51536"/>
            <a:ext cx="6048671" cy="4536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0000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6192687" cy="940966"/>
          </a:xfrm>
        </p:spPr>
        <p:txBody>
          <a:bodyPr/>
          <a:lstStyle/>
          <a:p>
            <a:r>
              <a:rPr lang="uk-UA" sz="3600" dirty="0" smtClean="0">
                <a:latin typeface="Arial Black" pitchFamily="34" charset="0"/>
              </a:rPr>
              <a:t>Крок 6 – шаблони для створення вправ</a:t>
            </a:r>
            <a:endParaRPr lang="uk-UA" sz="3600" dirty="0">
              <a:latin typeface="Arial Black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31438"/>
            <a:ext cx="2861227" cy="2145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531438"/>
            <a:ext cx="2880319" cy="2160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9468" y="3933056"/>
            <a:ext cx="2855327" cy="2141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5814" y="3976092"/>
            <a:ext cx="2740562" cy="2055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79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Безы.pn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8333" r="8333"/>
          <a:stretch>
            <a:fillRect/>
          </a:stretch>
        </p:blipFill>
        <p:spPr>
          <a:xfrm>
            <a:off x="642910" y="1285860"/>
            <a:ext cx="5786478" cy="4686304"/>
          </a:xfrm>
        </p:spPr>
      </p:pic>
      <p:sp>
        <p:nvSpPr>
          <p:cNvPr id="8" name="TextBox 7"/>
          <p:cNvSpPr txBox="1"/>
          <p:nvPr/>
        </p:nvSpPr>
        <p:spPr>
          <a:xfrm>
            <a:off x="1857356" y="642918"/>
            <a:ext cx="43861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b="1" dirty="0" smtClean="0"/>
              <a:t>Створити віртуальний клас</a:t>
            </a:r>
            <a:endParaRPr lang="uk-UA" sz="2800" b="1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 rot="10800000">
            <a:off x="3214678" y="3786190"/>
            <a:ext cx="2143140" cy="6572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91064" cy="1143000"/>
          </a:xfrm>
        </p:spPr>
        <p:txBody>
          <a:bodyPr>
            <a:normAutofit/>
          </a:bodyPr>
          <a:lstStyle/>
          <a:p>
            <a:r>
              <a:rPr lang="uk-UA" sz="3600" dirty="0" smtClean="0">
                <a:latin typeface="Arial Black" pitchFamily="34" charset="0"/>
              </a:rPr>
              <a:t>Реєстрація учнів</a:t>
            </a:r>
            <a:endParaRPr lang="uk-UA" sz="3600" dirty="0">
              <a:latin typeface="Arial Black" pitchFamily="34" charset="0"/>
            </a:endParaRPr>
          </a:p>
        </p:txBody>
      </p:sp>
      <p:pic>
        <p:nvPicPr>
          <p:cNvPr id="6" name="Рисунок 5" descr="з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1142984"/>
            <a:ext cx="5857884" cy="485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7648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19056" cy="1143000"/>
          </a:xfrm>
        </p:spPr>
        <p:txBody>
          <a:bodyPr/>
          <a:lstStyle/>
          <a:p>
            <a:r>
              <a:rPr lang="uk-UA" dirty="0" smtClean="0">
                <a:latin typeface="Arial Black" pitchFamily="34" charset="0"/>
              </a:rPr>
              <a:t>Реєстрація учнів</a:t>
            </a:r>
            <a:endParaRPr lang="uk-UA" dirty="0" smtClean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2841"/>
          <a:stretch/>
        </p:blipFill>
        <p:spPr bwMode="auto">
          <a:xfrm>
            <a:off x="562147" y="1196752"/>
            <a:ext cx="6089000" cy="2153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6326"/>
          <a:stretch/>
        </p:blipFill>
        <p:spPr bwMode="auto">
          <a:xfrm>
            <a:off x="562147" y="3350390"/>
            <a:ext cx="3744416" cy="2069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31640" y="5554106"/>
            <a:ext cx="48957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При введенні імені та прізвища логін </a:t>
            </a:r>
          </a:p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та пароль генерується автоматично</a:t>
            </a:r>
            <a:endParaRPr lang="uk-UA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7841" t="64583" b="24075"/>
          <a:stretch/>
        </p:blipFill>
        <p:spPr bwMode="auto">
          <a:xfrm>
            <a:off x="4475982" y="3645024"/>
            <a:ext cx="2161309" cy="829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787700">
            <a:off x="787410" y="2611390"/>
            <a:ext cx="5588060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Дякую за увагу!</a:t>
            </a:r>
            <a:endParaRPr lang="uk-UA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108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1200</TotalTime>
  <Words>248</Words>
  <Application>Microsoft Office PowerPoint</Application>
  <PresentationFormat>Экран (4:3)</PresentationFormat>
  <Paragraphs>61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Типи вправ</vt:lpstr>
      <vt:lpstr>Способи застосування  вправ LearningApps </vt:lpstr>
      <vt:lpstr>Крок 1 – зайти на сайт</vt:lpstr>
      <vt:lpstr>Крок 2 – вибрати мову</vt:lpstr>
      <vt:lpstr>Крок 3 – створити обліковий запис</vt:lpstr>
      <vt:lpstr>Крок 4 - створити обліковий запис</vt:lpstr>
      <vt:lpstr>Крок 5 - вхід</vt:lpstr>
      <vt:lpstr>Крок 6 – шаблони для створення вправ</vt:lpstr>
      <vt:lpstr>Слайд 16</vt:lpstr>
      <vt:lpstr>Реєстрація учнів</vt:lpstr>
      <vt:lpstr>Реєстрація учнів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Шатковська А.Х.</dc:creator>
  <cp:lastModifiedBy>Admin</cp:lastModifiedBy>
  <cp:revision>40</cp:revision>
  <dcterms:created xsi:type="dcterms:W3CDTF">2012-05-12T09:17:54Z</dcterms:created>
  <dcterms:modified xsi:type="dcterms:W3CDTF">2018-02-03T22:10:59Z</dcterms:modified>
</cp:coreProperties>
</file>