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69" r:id="rId12"/>
    <p:sldId id="270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2" d="100"/>
          <a:sy n="52" d="100"/>
        </p:scale>
        <p:origin x="-101" y="-91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BEC011-0FE7-4F68-82BD-18860E25D2F4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EF0427-FAB0-44C9-9201-67DD966754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8184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EEF0427-FAB0-44C9-9201-67DD96675449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97426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6CCC8A2-E19A-4487-A836-A093F6BB71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6FBD7F28-1A0F-4C2C-A425-644E67D4F2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422E508-11AC-4614-82B4-63C9A7F684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896B2-72DB-4A23-8634-F67355812CC6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0C807A5-0EC9-4BCF-88B2-9D8FCE11B2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CF1815D-1C06-4A3C-A0D3-ECCD71135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D0543-EB7A-4509-B281-80CB486D1D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4343159"/>
      </p:ext>
    </p:extLst>
  </p:cSld>
  <p:clrMapOvr>
    <a:masterClrMapping/>
  </p:clrMapOvr>
  <p:transition spd="slow" advTm="2000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8F3541F-7551-4095-908B-0BEC4F48BA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F83AB89-486E-43A9-BACD-AE535ED49D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5B0AA712-E430-47D6-B025-8E4F9F1AE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896B2-72DB-4A23-8634-F67355812CC6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C293807-F9FD-4421-977B-110EF2B457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15EDBE17-500B-4778-91DF-21D1F2FA48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D0543-EB7A-4509-B281-80CB486D1D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0223282"/>
      </p:ext>
    </p:extLst>
  </p:cSld>
  <p:clrMapOvr>
    <a:masterClrMapping/>
  </p:clrMapOvr>
  <p:transition spd="slow" advTm="2000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1E17974-9047-4947-BDF2-2A21ED71E2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80674EA7-E367-44F0-99AC-5274ED7F89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8B25DE8-68FC-4B2D-8933-B122F61A49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896B2-72DB-4A23-8634-F67355812CC6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7CD36D4-ED9B-4C67-A114-CF81A9F9E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6D410E7-C0D1-4FE7-A447-DCC9AB373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D0543-EB7A-4509-B281-80CB486D1D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5310167"/>
      </p:ext>
    </p:extLst>
  </p:cSld>
  <p:clrMapOvr>
    <a:masterClrMapping/>
  </p:clrMapOvr>
  <p:transition spd="slow" advTm="2000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83B9B65-170E-4F33-AB91-8239B34396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47D15CB-4F5C-4A30-9F54-709A405D9C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C492014B-2937-4831-9FF7-1BAD3481E5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3123B322-CAAD-4027-9EA5-CBC135BF8D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896B2-72DB-4A23-8634-F67355812CC6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A380B35D-D164-407D-B67F-2AB883CCA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2A722FC-60CB-4D08-BAB2-6C87DF7DB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D0543-EB7A-4509-B281-80CB486D1D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8186665"/>
      </p:ext>
    </p:extLst>
  </p:cSld>
  <p:clrMapOvr>
    <a:masterClrMapping/>
  </p:clrMapOvr>
  <p:transition spd="slow" advTm="2000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05C3A69-5D63-48C3-A051-845B7E1C62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5BE9C785-6AB4-4868-B41C-4EDD1CC925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CF1DA105-3750-4D28-AD17-B37C381A6C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38567969-386E-40A2-9A05-F5F2595DB9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D35C927F-5631-4278-95E6-5B67B308914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0359239D-CF86-4BEC-AAD7-6642232BEB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896B2-72DB-4A23-8634-F67355812CC6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A351DA2C-3641-4B9E-9A14-C7FA33700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1E9DA8C4-6619-4164-BABD-157B1DCC38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D0543-EB7A-4509-B281-80CB486D1D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5730557"/>
      </p:ext>
    </p:extLst>
  </p:cSld>
  <p:clrMapOvr>
    <a:masterClrMapping/>
  </p:clrMapOvr>
  <p:transition spd="slow" advTm="2000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38D794C-EF4D-4417-A415-88438FFDC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8CE5C59D-8847-469C-82D2-0673275B65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896B2-72DB-4A23-8634-F67355812CC6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2408D084-275C-4E54-AE04-2C8AB29DA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1286DE87-D824-4E3F-9679-DD071B1D15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D0543-EB7A-4509-B281-80CB486D1D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3815417"/>
      </p:ext>
    </p:extLst>
  </p:cSld>
  <p:clrMapOvr>
    <a:masterClrMapping/>
  </p:clrMapOvr>
  <p:transition spd="slow" advTm="2000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E2E0299F-2A1C-4FEE-BCCD-7BC1692F14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896B2-72DB-4A23-8634-F67355812CC6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75D48A78-DE9A-4A99-B4E6-F5113561C6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85EB7D4C-F1AD-4068-93F5-F38DE93F21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D0543-EB7A-4509-B281-80CB486D1D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883323"/>
      </p:ext>
    </p:extLst>
  </p:cSld>
  <p:clrMapOvr>
    <a:masterClrMapping/>
  </p:clrMapOvr>
  <p:transition spd="slow" advTm="2000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30DB7DB-9942-4146-8BAC-4443FEDD09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C097151-9619-40C5-BF1E-11FD3F00A4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62F73604-D9B2-4001-9666-AE840427BA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3411ABCD-9AAE-4967-92FF-519D324AD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896B2-72DB-4A23-8634-F67355812CC6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0A02A727-E6F5-4308-BB75-63EBD8D942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DDB0C492-29E4-4895-8598-DF05D743E6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D0543-EB7A-4509-B281-80CB486D1D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2538090"/>
      </p:ext>
    </p:extLst>
  </p:cSld>
  <p:clrMapOvr>
    <a:masterClrMapping/>
  </p:clrMapOvr>
  <p:transition spd="slow" advTm="2000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A7CA787-0F70-4C9E-B3FC-2C662EBEDA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524B960C-C223-486E-A6ED-27BB185F49D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3EA2C3A7-AABD-4D07-A8D0-B641E2D686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EDCA73DE-5BD4-409E-9016-270D43A52B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896B2-72DB-4A23-8634-F67355812CC6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AF276C66-52D3-4FB8-B3BC-51C9FCE6F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A63A77A8-B7B5-4B6C-BF36-C3DB46E521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D0543-EB7A-4509-B281-80CB486D1D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4627345"/>
      </p:ext>
    </p:extLst>
  </p:cSld>
  <p:clrMapOvr>
    <a:masterClrMapping/>
  </p:clrMapOvr>
  <p:transition spd="slow" advTm="2000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C229F3A-B6E0-48B5-B9F2-016F08F34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9C01510F-080D-4300-8C3C-33F3FE3A57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4FDE664-865B-4396-91FA-4C984D3069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896B2-72DB-4A23-8634-F67355812CC6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C17B845-6749-459A-8419-18936B351F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84C6979D-8FBC-457A-ABF2-9D5FAE9933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D0543-EB7A-4509-B281-80CB486D1D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8880471"/>
      </p:ext>
    </p:extLst>
  </p:cSld>
  <p:clrMapOvr>
    <a:masterClrMapping/>
  </p:clrMapOvr>
  <p:transition spd="slow" advTm="2000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83007B63-9894-4579-A3AD-A2D8F3AFFAC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E5B8A257-78BE-49CC-963C-2F9E625CDD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C5232B4-70A0-44B2-9D0C-8DFA1D97E0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6896B2-72DB-4A23-8634-F67355812CC6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42456A5-8299-4D5D-B373-D0CE234391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DC3AC5F-97E9-44BE-9E7A-892482754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D0543-EB7A-4509-B281-80CB486D1D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846426"/>
      </p:ext>
    </p:extLst>
  </p:cSld>
  <p:clrMapOvr>
    <a:masterClrMapping/>
  </p:clrMapOvr>
  <p:transition spd="slow" advTm="2000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389CE9E-0ADC-43FA-83BC-030C2B2E04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4EF2807C-5E88-4542-B98E-BD61A3FBB0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033EF6BF-A13C-48F0-AE6C-FBF3466ED5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6896B2-72DB-4A23-8634-F67355812CC6}" type="datetimeFigureOut">
              <a:rPr lang="ru-RU" smtClean="0"/>
              <a:t>01.02.2022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45F0C1F-5293-4AC9-A639-F82263577B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D3F445C-340B-419C-AC37-5C09304431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BD0543-EB7A-4509-B281-80CB486D1D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5149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2000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pinterest.com/pin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ира-скрап - клипарт и рамки на прозрачном фоне">
            <a:extLst>
              <a:ext uri="{FF2B5EF4-FFF2-40B4-BE49-F238E27FC236}">
                <a16:creationId xmlns:a16="http://schemas.microsoft.com/office/drawing/2014/main" xmlns="" id="{47B35C0C-7D10-4A91-A30E-E955CCCD73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013" y="124747"/>
            <a:ext cx="11665974" cy="6651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2530151-ECA8-42FA-9469-808979A669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27238" y="2921667"/>
            <a:ext cx="10097729" cy="2387600"/>
          </a:xfrm>
        </p:spPr>
        <p:txBody>
          <a:bodyPr/>
          <a:lstStyle/>
          <a:p>
            <a:r>
              <a:rPr lang="ru-RU" b="1" i="1" dirty="0" err="1">
                <a:solidFill>
                  <a:srgbClr val="0070C0"/>
                </a:solidFill>
              </a:rPr>
              <a:t>Швидкочитання</a:t>
            </a:r>
            <a:r>
              <a:rPr lang="ru-RU" b="1" i="1">
                <a:solidFill>
                  <a:srgbClr val="0070C0"/>
                </a:solidFill>
              </a:rPr>
              <a:t>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5427850B-8D82-4859-B958-2DEBB1F67A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3999" y="4655369"/>
            <a:ext cx="9891253" cy="2202631"/>
          </a:xfrm>
        </p:spPr>
        <p:txBody>
          <a:bodyPr>
            <a:normAutofit/>
          </a:bodyPr>
          <a:lstStyle/>
          <a:p>
            <a:r>
              <a:rPr lang="uk-UA" b="1" dirty="0">
                <a:latin typeface="Bad Script" panose="02000000000000000000" pitchFamily="2" charset="0"/>
              </a:rPr>
              <a:t>Підготувала </a:t>
            </a:r>
            <a:r>
              <a:rPr lang="uk-UA" b="1" dirty="0" smtClean="0">
                <a:latin typeface="Bad Script" panose="02000000000000000000" pitchFamily="2" charset="0"/>
              </a:rPr>
              <a:t>вчитель</a:t>
            </a:r>
            <a:r>
              <a:rPr lang="uk-UA" b="1" dirty="0" smtClean="0">
                <a:latin typeface="Bad Script" panose="02000000000000000000" pitchFamily="2" charset="0"/>
              </a:rPr>
              <a:t>: Гаркот Наталія Миронівна </a:t>
            </a:r>
          </a:p>
          <a:p>
            <a:r>
              <a:rPr lang="uk-UA" b="1" dirty="0" smtClean="0">
                <a:latin typeface="Bad Script" panose="02000000000000000000" pitchFamily="2" charset="0"/>
              </a:rPr>
              <a:t>Новомізунської початкової школи </a:t>
            </a:r>
          </a:p>
          <a:p>
            <a:r>
              <a:rPr lang="uk-UA" b="1" dirty="0" smtClean="0">
                <a:latin typeface="Bad Script" panose="02000000000000000000" pitchFamily="2" charset="0"/>
              </a:rPr>
              <a:t>Вигодської селищної ради </a:t>
            </a:r>
            <a:endParaRPr lang="uk-UA" b="1" dirty="0">
              <a:latin typeface="Bad Scrip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8918422"/>
      </p:ext>
    </p:extLst>
  </p:cSld>
  <p:clrMapOvr>
    <a:masterClrMapping/>
  </p:clrMapOvr>
  <p:transition spd="slow" advTm="2000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ира-скрап - клипарт и рамки на прозрачном фоне">
            <a:extLst>
              <a:ext uri="{FF2B5EF4-FFF2-40B4-BE49-F238E27FC236}">
                <a16:creationId xmlns:a16="http://schemas.microsoft.com/office/drawing/2014/main" xmlns="" id="{5F9C40EA-807C-454C-B113-612ED7C8CA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013" y="206477"/>
            <a:ext cx="11665974" cy="6651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A857AF0-7920-4A7B-B473-7109C1D08F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08671" y="4243950"/>
            <a:ext cx="7413522" cy="1325563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70C0"/>
                </a:solidFill>
                <a:latin typeface="Bad Script" panose="02000000000000000000" pitchFamily="2" charset="0"/>
              </a:rPr>
              <a:t>1. </a:t>
            </a:r>
            <a:r>
              <a:rPr lang="uk-UA" b="1" dirty="0">
                <a:solidFill>
                  <a:srgbClr val="0070C0"/>
                </a:solidFill>
                <a:latin typeface="Bad Script" panose="02000000000000000000" pitchFamily="2" charset="0"/>
              </a:rPr>
              <a:t>Прочитай спочатку </a:t>
            </a:r>
            <a:r>
              <a:rPr lang="ru-RU" b="1" dirty="0">
                <a:solidFill>
                  <a:srgbClr val="0070C0"/>
                </a:solidFill>
                <a:latin typeface="Bad Script" panose="02000000000000000000" pitchFamily="2" charset="0"/>
              </a:rPr>
              <a:t>слова</a:t>
            </a:r>
            <a:r>
              <a:rPr lang="uk-UA" b="1" dirty="0">
                <a:solidFill>
                  <a:srgbClr val="0070C0"/>
                </a:solidFill>
                <a:latin typeface="Bad Script" panose="02000000000000000000" pitchFamily="2" charset="0"/>
              </a:rPr>
              <a:t>. чорного кольору, а потім сірого.</a:t>
            </a:r>
            <a:endParaRPr lang="ru-RU" b="1" dirty="0">
              <a:solidFill>
                <a:srgbClr val="0070C0"/>
              </a:solidFill>
              <a:latin typeface="Bad Scrip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6537489"/>
      </p:ext>
    </p:extLst>
  </p:cSld>
  <p:clrMapOvr>
    <a:masterClrMapping/>
  </p:clrMapOvr>
  <p:transition spd="slow" advTm="2000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Кира-скрап - клипарт и рамки на прозрачном фоне">
            <a:extLst>
              <a:ext uri="{FF2B5EF4-FFF2-40B4-BE49-F238E27FC236}">
                <a16:creationId xmlns:a16="http://schemas.microsoft.com/office/drawing/2014/main" xmlns="" id="{345432BD-0CC3-4283-9719-7C7F345CE9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477" y="124747"/>
            <a:ext cx="11722510" cy="6651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A857AF0-7920-4A7B-B473-7109C1D08F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0747" y="4197707"/>
            <a:ext cx="9259529" cy="1325563"/>
          </a:xfrm>
        </p:spPr>
        <p:txBody>
          <a:bodyPr>
            <a:noAutofit/>
          </a:bodyPr>
          <a:lstStyle/>
          <a:p>
            <a:pPr algn="ctr"/>
            <a:r>
              <a:rPr lang="uk-UA" sz="13900" dirty="0">
                <a:latin typeface="Arial Black" panose="020B0A04020102020204" pitchFamily="34" charset="0"/>
              </a:rPr>
              <a:t>С</a:t>
            </a:r>
            <a:r>
              <a:rPr lang="uk-UA" sz="13900" dirty="0">
                <a:solidFill>
                  <a:schemeClr val="bg1">
                    <a:lumMod val="65000"/>
                  </a:schemeClr>
                </a:solidFill>
                <a:latin typeface="Arial Black" panose="020B0A04020102020204" pitchFamily="34" charset="0"/>
              </a:rPr>
              <a:t>ДІ</a:t>
            </a:r>
            <a:r>
              <a:rPr lang="uk-UA" sz="13900" dirty="0">
                <a:latin typeface="Arial Black" panose="020B0A04020102020204" pitchFamily="34" charset="0"/>
              </a:rPr>
              <a:t>У</a:t>
            </a:r>
            <a:r>
              <a:rPr lang="uk-UA" sz="13900" dirty="0">
                <a:solidFill>
                  <a:schemeClr val="bg1">
                    <a:lumMod val="65000"/>
                  </a:schemeClr>
                </a:solidFill>
                <a:latin typeface="Arial Black" panose="020B0A04020102020204" pitchFamily="34" charset="0"/>
              </a:rPr>
              <a:t>М</a:t>
            </a:r>
            <a:r>
              <a:rPr lang="uk-UA" sz="13900" dirty="0">
                <a:latin typeface="Arial Black" panose="020B0A04020102020204" pitchFamily="34" charset="0"/>
              </a:rPr>
              <a:t>М</a:t>
            </a:r>
            <a:endParaRPr lang="ru-RU" sz="139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8718083"/>
      </p:ext>
    </p:extLst>
  </p:cSld>
  <p:clrMapOvr>
    <a:masterClrMapping/>
  </p:clrMapOvr>
  <p:transition spd="slow" advTm="2000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Кира-скрап - клипарт и рамки на прозрачном фоне">
            <a:extLst>
              <a:ext uri="{FF2B5EF4-FFF2-40B4-BE49-F238E27FC236}">
                <a16:creationId xmlns:a16="http://schemas.microsoft.com/office/drawing/2014/main" xmlns="" id="{345432BD-0CC3-4283-9719-7C7F345CE9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477" y="124747"/>
            <a:ext cx="11722510" cy="6651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A857AF0-7920-4A7B-B473-7109C1D08F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6787" y="4197707"/>
            <a:ext cx="9613490" cy="1325563"/>
          </a:xfrm>
        </p:spPr>
        <p:txBody>
          <a:bodyPr>
            <a:noAutofit/>
          </a:bodyPr>
          <a:lstStyle/>
          <a:p>
            <a:pPr algn="ctr"/>
            <a:r>
              <a:rPr lang="uk-UA" sz="13900" dirty="0">
                <a:latin typeface="Arial Black" panose="020B0A04020102020204" pitchFamily="34" charset="0"/>
              </a:rPr>
              <a:t>М</a:t>
            </a:r>
            <a:r>
              <a:rPr lang="uk-UA" sz="13900" dirty="0">
                <a:solidFill>
                  <a:schemeClr val="bg1">
                    <a:lumMod val="65000"/>
                  </a:schemeClr>
                </a:solidFill>
                <a:latin typeface="Arial Black" panose="020B0A04020102020204" pitchFamily="34" charset="0"/>
              </a:rPr>
              <a:t>К</a:t>
            </a:r>
            <a:r>
              <a:rPr lang="uk-UA" sz="13900" dirty="0">
                <a:latin typeface="Arial Black" panose="020B0A04020102020204" pitchFamily="34" charset="0"/>
              </a:rPr>
              <a:t>Е</a:t>
            </a:r>
            <a:r>
              <a:rPr lang="uk-UA" sz="13900" dirty="0">
                <a:solidFill>
                  <a:schemeClr val="bg1">
                    <a:lumMod val="65000"/>
                  </a:schemeClr>
                </a:solidFill>
                <a:latin typeface="Arial Black" panose="020B0A04020102020204" pitchFamily="34" charset="0"/>
              </a:rPr>
              <a:t>ИТ</a:t>
            </a:r>
            <a:r>
              <a:rPr lang="uk-UA" sz="13900" dirty="0">
                <a:latin typeface="Arial Black" panose="020B0A04020102020204" pitchFamily="34" charset="0"/>
              </a:rPr>
              <a:t>Д</a:t>
            </a:r>
            <a:endParaRPr lang="ru-RU" sz="139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1634104"/>
      </p:ext>
    </p:extLst>
  </p:cSld>
  <p:clrMapOvr>
    <a:masterClrMapping/>
  </p:clrMapOvr>
  <p:transition spd="slow" advTm="2000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Кира-скрап - клипарт и рамки на прозрачном фоне">
            <a:extLst>
              <a:ext uri="{FF2B5EF4-FFF2-40B4-BE49-F238E27FC236}">
                <a16:creationId xmlns:a16="http://schemas.microsoft.com/office/drawing/2014/main" xmlns="" id="{345432BD-0CC3-4283-9719-7C7F345CE9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477" y="124747"/>
            <a:ext cx="11722510" cy="6651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A857AF0-7920-4A7B-B473-7109C1D08F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6787" y="4197707"/>
            <a:ext cx="9613490" cy="1325563"/>
          </a:xfrm>
        </p:spPr>
        <p:txBody>
          <a:bodyPr>
            <a:noAutofit/>
          </a:bodyPr>
          <a:lstStyle/>
          <a:p>
            <a:pPr algn="ctr"/>
            <a:r>
              <a:rPr lang="uk-UA" sz="13900" dirty="0">
                <a:latin typeface="Arial Black" panose="020B0A04020102020204" pitchFamily="34" charset="0"/>
              </a:rPr>
              <a:t>С</a:t>
            </a:r>
            <a:r>
              <a:rPr lang="uk-UA" sz="13900" dirty="0">
                <a:solidFill>
                  <a:schemeClr val="bg1">
                    <a:lumMod val="65000"/>
                  </a:schemeClr>
                </a:solidFill>
                <a:latin typeface="Arial Black" panose="020B0A04020102020204" pitchFamily="34" charset="0"/>
              </a:rPr>
              <a:t>К</a:t>
            </a:r>
            <a:r>
              <a:rPr lang="uk-UA" sz="13900" dirty="0">
                <a:latin typeface="Arial Black" panose="020B0A04020102020204" pitchFamily="34" charset="0"/>
              </a:rPr>
              <a:t>О</a:t>
            </a:r>
            <a:r>
              <a:rPr lang="uk-UA" sz="13900" dirty="0">
                <a:solidFill>
                  <a:schemeClr val="bg1">
                    <a:lumMod val="65000"/>
                  </a:schemeClr>
                </a:solidFill>
                <a:latin typeface="Arial Black" panose="020B0A04020102020204" pitchFamily="34" charset="0"/>
              </a:rPr>
              <a:t>І</a:t>
            </a:r>
            <a:r>
              <a:rPr lang="uk-UA" sz="13900" dirty="0">
                <a:latin typeface="Arial Black" panose="020B0A04020102020204" pitchFamily="34" charset="0"/>
              </a:rPr>
              <a:t>М</a:t>
            </a:r>
            <a:r>
              <a:rPr lang="uk-UA" sz="13900" dirty="0">
                <a:solidFill>
                  <a:schemeClr val="bg1">
                    <a:lumMod val="65000"/>
                  </a:schemeClr>
                </a:solidFill>
                <a:latin typeface="Arial Black" panose="020B0A04020102020204" pitchFamily="34" charset="0"/>
              </a:rPr>
              <a:t>Т</a:t>
            </a:r>
            <a:endParaRPr lang="ru-RU" sz="13900" dirty="0">
              <a:solidFill>
                <a:schemeClr val="bg1">
                  <a:lumMod val="65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8884455"/>
      </p:ext>
    </p:extLst>
  </p:cSld>
  <p:clrMapOvr>
    <a:masterClrMapping/>
  </p:clrMapOvr>
  <p:transition spd="slow" advTm="2000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Кира-скрап - клипарт и рамки на прозрачном фоне">
            <a:extLst>
              <a:ext uri="{FF2B5EF4-FFF2-40B4-BE49-F238E27FC236}">
                <a16:creationId xmlns:a16="http://schemas.microsoft.com/office/drawing/2014/main" xmlns="" id="{345432BD-0CC3-4283-9719-7C7F345CE9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477" y="124747"/>
            <a:ext cx="11722510" cy="6651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A857AF0-7920-4A7B-B473-7109C1D08F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6787" y="4197707"/>
            <a:ext cx="9613490" cy="1325563"/>
          </a:xfrm>
        </p:spPr>
        <p:txBody>
          <a:bodyPr>
            <a:noAutofit/>
          </a:bodyPr>
          <a:lstStyle/>
          <a:p>
            <a:pPr algn="ctr"/>
            <a:r>
              <a:rPr lang="uk-UA" sz="13900" dirty="0">
                <a:latin typeface="Arial Black" panose="020B0A04020102020204" pitchFamily="34" charset="0"/>
              </a:rPr>
              <a:t>ГА</a:t>
            </a:r>
            <a:r>
              <a:rPr lang="uk-UA" sz="13900" dirty="0">
                <a:solidFill>
                  <a:schemeClr val="bg1">
                    <a:lumMod val="65000"/>
                  </a:schemeClr>
                </a:solidFill>
                <a:latin typeface="Arial Black" panose="020B0A04020102020204" pitchFamily="34" charset="0"/>
              </a:rPr>
              <a:t>С</a:t>
            </a:r>
            <a:r>
              <a:rPr lang="uk-UA" sz="13900" dirty="0">
                <a:latin typeface="Arial Black" panose="020B0A04020102020204" pitchFamily="34" charset="0"/>
              </a:rPr>
              <a:t>Й</a:t>
            </a:r>
            <a:r>
              <a:rPr lang="uk-UA" sz="13900" dirty="0">
                <a:solidFill>
                  <a:schemeClr val="bg1">
                    <a:lumMod val="65000"/>
                  </a:schemeClr>
                </a:solidFill>
                <a:latin typeface="Arial Black" panose="020B0A04020102020204" pitchFamily="34" charset="0"/>
              </a:rPr>
              <a:t>ІК</a:t>
            </a:r>
            <a:endParaRPr lang="ru-RU" sz="13900" dirty="0">
              <a:solidFill>
                <a:schemeClr val="bg1">
                  <a:lumMod val="65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4530547"/>
      </p:ext>
    </p:extLst>
  </p:cSld>
  <p:clrMapOvr>
    <a:masterClrMapping/>
  </p:clrMapOvr>
  <p:transition spd="slow" advTm="2000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Кира-скрап - клипарт и рамки на прозрачном фоне">
            <a:extLst>
              <a:ext uri="{FF2B5EF4-FFF2-40B4-BE49-F238E27FC236}">
                <a16:creationId xmlns:a16="http://schemas.microsoft.com/office/drawing/2014/main" xmlns="" id="{345432BD-0CC3-4283-9719-7C7F345CE9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477" y="124747"/>
            <a:ext cx="11722510" cy="6651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A857AF0-7920-4A7B-B473-7109C1D08F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6787" y="4197707"/>
            <a:ext cx="9613490" cy="1325563"/>
          </a:xfrm>
        </p:spPr>
        <p:txBody>
          <a:bodyPr>
            <a:noAutofit/>
          </a:bodyPr>
          <a:lstStyle/>
          <a:p>
            <a:pPr algn="ctr"/>
            <a:r>
              <a:rPr lang="uk-UA" sz="13900" dirty="0">
                <a:solidFill>
                  <a:schemeClr val="bg1">
                    <a:lumMod val="65000"/>
                  </a:schemeClr>
                </a:solidFill>
                <a:latin typeface="Arial Black" panose="020B0A04020102020204" pitchFamily="34" charset="0"/>
              </a:rPr>
              <a:t>М</a:t>
            </a:r>
            <a:r>
              <a:rPr lang="uk-UA" sz="13900" dirty="0">
                <a:latin typeface="Arial Black" panose="020B0A04020102020204" pitchFamily="34" charset="0"/>
              </a:rPr>
              <a:t>СА</a:t>
            </a:r>
            <a:r>
              <a:rPr lang="uk-UA" sz="13900" dirty="0">
                <a:solidFill>
                  <a:schemeClr val="bg1">
                    <a:lumMod val="65000"/>
                  </a:schemeClr>
                </a:solidFill>
                <a:latin typeface="Arial Black" panose="020B0A04020102020204" pitchFamily="34" charset="0"/>
              </a:rPr>
              <a:t>И</a:t>
            </a:r>
            <a:r>
              <a:rPr lang="uk-UA" sz="13900" dirty="0">
                <a:latin typeface="Arial Black" panose="020B0A04020102020204" pitchFamily="34" charset="0"/>
              </a:rPr>
              <a:t>Д</a:t>
            </a:r>
            <a:r>
              <a:rPr lang="uk-UA" sz="13900" dirty="0">
                <a:solidFill>
                  <a:schemeClr val="bg1">
                    <a:lumMod val="65000"/>
                  </a:schemeClr>
                </a:solidFill>
                <a:latin typeface="Arial Black" panose="020B0A04020102020204" pitchFamily="34" charset="0"/>
              </a:rPr>
              <a:t>Р</a:t>
            </a:r>
            <a:endParaRPr lang="ru-RU" sz="13900" dirty="0">
              <a:solidFill>
                <a:schemeClr val="bg1">
                  <a:lumMod val="65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7155135"/>
      </p:ext>
    </p:extLst>
  </p:cSld>
  <p:clrMapOvr>
    <a:masterClrMapping/>
  </p:clrMapOvr>
  <p:transition spd="slow" advTm="2000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Кира-скрап - клипарт и рамки на прозрачном фоне">
            <a:extLst>
              <a:ext uri="{FF2B5EF4-FFF2-40B4-BE49-F238E27FC236}">
                <a16:creationId xmlns:a16="http://schemas.microsoft.com/office/drawing/2014/main" xmlns="" id="{345432BD-0CC3-4283-9719-7C7F345CE9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477" y="124747"/>
            <a:ext cx="11722510" cy="6651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A857AF0-7920-4A7B-B473-7109C1D08F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6787" y="4197707"/>
            <a:ext cx="9613490" cy="1325563"/>
          </a:xfrm>
        </p:spPr>
        <p:txBody>
          <a:bodyPr>
            <a:noAutofit/>
          </a:bodyPr>
          <a:lstStyle/>
          <a:p>
            <a:pPr algn="ctr"/>
            <a:r>
              <a:rPr lang="uk-UA" sz="13900" dirty="0">
                <a:latin typeface="Arial Black" panose="020B0A04020102020204" pitchFamily="34" charset="0"/>
              </a:rPr>
              <a:t>Б</a:t>
            </a:r>
            <a:r>
              <a:rPr lang="uk-UA" sz="13900" dirty="0">
                <a:solidFill>
                  <a:schemeClr val="bg1">
                    <a:lumMod val="65000"/>
                  </a:schemeClr>
                </a:solidFill>
                <a:latin typeface="Arial Black" panose="020B0A04020102020204" pitchFamily="34" charset="0"/>
              </a:rPr>
              <a:t>Т</a:t>
            </a:r>
            <a:r>
              <a:rPr lang="uk-UA" sz="13900" dirty="0">
                <a:latin typeface="Arial Black" panose="020B0A04020102020204" pitchFamily="34" charset="0"/>
              </a:rPr>
              <a:t>У</a:t>
            </a:r>
            <a:r>
              <a:rPr lang="uk-UA" sz="13900" dirty="0">
                <a:solidFill>
                  <a:schemeClr val="bg1">
                    <a:lumMod val="65000"/>
                  </a:schemeClr>
                </a:solidFill>
                <a:latin typeface="Arial Black" panose="020B0A04020102020204" pitchFamily="34" charset="0"/>
              </a:rPr>
              <a:t>И</a:t>
            </a:r>
            <a:r>
              <a:rPr lang="uk-UA" sz="13900" dirty="0">
                <a:latin typeface="Arial Black" panose="020B0A04020102020204" pitchFamily="34" charset="0"/>
              </a:rPr>
              <a:t>К</a:t>
            </a:r>
            <a:r>
              <a:rPr lang="uk-UA" sz="13900" dirty="0">
                <a:solidFill>
                  <a:schemeClr val="bg1">
                    <a:lumMod val="65000"/>
                  </a:schemeClr>
                </a:solidFill>
                <a:latin typeface="Arial Black" panose="020B0A04020102020204" pitchFamily="34" charset="0"/>
              </a:rPr>
              <a:t>Н</a:t>
            </a:r>
            <a:endParaRPr lang="ru-RU" sz="13900" dirty="0">
              <a:solidFill>
                <a:schemeClr val="bg1">
                  <a:lumMod val="65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5686620"/>
      </p:ext>
    </p:extLst>
  </p:cSld>
  <p:clrMapOvr>
    <a:masterClrMapping/>
  </p:clrMapOvr>
  <p:transition spd="slow" advTm="2000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Кира-скрап - клипарт и рамки на прозрачном фоне">
            <a:extLst>
              <a:ext uri="{FF2B5EF4-FFF2-40B4-BE49-F238E27FC236}">
                <a16:creationId xmlns:a16="http://schemas.microsoft.com/office/drawing/2014/main" xmlns="" id="{345432BD-0CC3-4283-9719-7C7F345CE9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477" y="124747"/>
            <a:ext cx="11722510" cy="6651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A857AF0-7920-4A7B-B473-7109C1D08F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6787" y="4197707"/>
            <a:ext cx="9613490" cy="1325563"/>
          </a:xfrm>
        </p:spPr>
        <p:txBody>
          <a:bodyPr>
            <a:noAutofit/>
          </a:bodyPr>
          <a:lstStyle/>
          <a:p>
            <a:pPr algn="ctr"/>
            <a:r>
              <a:rPr lang="uk-UA" sz="13900" dirty="0">
                <a:latin typeface="Arial Black" panose="020B0A04020102020204" pitchFamily="34" charset="0"/>
              </a:rPr>
              <a:t>П</a:t>
            </a:r>
            <a:r>
              <a:rPr lang="uk-UA" sz="13900" dirty="0">
                <a:solidFill>
                  <a:schemeClr val="bg1">
                    <a:lumMod val="65000"/>
                  </a:schemeClr>
                </a:solidFill>
                <a:latin typeface="Arial Black" panose="020B0A04020102020204" pitchFamily="34" charset="0"/>
              </a:rPr>
              <a:t>Р</a:t>
            </a:r>
            <a:r>
              <a:rPr lang="uk-UA" sz="13900" dirty="0">
                <a:latin typeface="Arial Black" panose="020B0A04020102020204" pitchFamily="34" charset="0"/>
              </a:rPr>
              <a:t>У</a:t>
            </a:r>
            <a:r>
              <a:rPr lang="uk-UA" sz="13900" dirty="0">
                <a:solidFill>
                  <a:schemeClr val="bg1">
                    <a:lumMod val="65000"/>
                  </a:schemeClr>
                </a:solidFill>
                <a:latin typeface="Arial Black" panose="020B0A04020102020204" pitchFamily="34" charset="0"/>
              </a:rPr>
              <a:t>ІГ</a:t>
            </a:r>
            <a:r>
              <a:rPr lang="uk-UA" sz="13900" dirty="0">
                <a:latin typeface="Arial Black" panose="020B0A04020102020204" pitchFamily="34" charset="0"/>
              </a:rPr>
              <a:t>Х</a:t>
            </a:r>
            <a:endParaRPr lang="ru-RU" sz="139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55683"/>
      </p:ext>
    </p:extLst>
  </p:cSld>
  <p:clrMapOvr>
    <a:masterClrMapping/>
  </p:clrMapOvr>
  <p:transition spd="slow" advTm="2000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Кира-скрап - клипарт и рамки на прозрачном фоне">
            <a:extLst>
              <a:ext uri="{FF2B5EF4-FFF2-40B4-BE49-F238E27FC236}">
                <a16:creationId xmlns:a16="http://schemas.microsoft.com/office/drawing/2014/main" xmlns="" id="{345432BD-0CC3-4283-9719-7C7F345CE9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477" y="124747"/>
            <a:ext cx="11722510" cy="6651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A857AF0-7920-4A7B-B473-7109C1D08F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6787" y="4197707"/>
            <a:ext cx="9613490" cy="1325563"/>
          </a:xfrm>
        </p:spPr>
        <p:txBody>
          <a:bodyPr>
            <a:noAutofit/>
          </a:bodyPr>
          <a:lstStyle/>
          <a:p>
            <a:pPr algn="ctr"/>
            <a:r>
              <a:rPr lang="uk-UA" sz="13900" dirty="0">
                <a:solidFill>
                  <a:schemeClr val="bg1">
                    <a:lumMod val="65000"/>
                  </a:schemeClr>
                </a:solidFill>
                <a:latin typeface="Arial Black" panose="020B0A04020102020204" pitchFamily="34" charset="0"/>
              </a:rPr>
              <a:t>З</a:t>
            </a:r>
            <a:r>
              <a:rPr lang="uk-UA" sz="13900" dirty="0">
                <a:latin typeface="Arial Black" panose="020B0A04020102020204" pitchFamily="34" charset="0"/>
              </a:rPr>
              <a:t>СИ</a:t>
            </a:r>
            <a:r>
              <a:rPr lang="uk-UA" sz="13900" dirty="0">
                <a:solidFill>
                  <a:schemeClr val="bg1">
                    <a:lumMod val="65000"/>
                  </a:schemeClr>
                </a:solidFill>
                <a:latin typeface="Arial Black" panose="020B0A04020102020204" pitchFamily="34" charset="0"/>
              </a:rPr>
              <a:t>У</a:t>
            </a:r>
            <a:r>
              <a:rPr lang="uk-UA" sz="13900" dirty="0">
                <a:latin typeface="Arial Black" panose="020B0A04020102020204" pitchFamily="34" charset="0"/>
              </a:rPr>
              <a:t>Н</a:t>
            </a:r>
            <a:r>
              <a:rPr lang="uk-UA" sz="13900" dirty="0">
                <a:solidFill>
                  <a:schemeClr val="bg1">
                    <a:lumMod val="65000"/>
                  </a:schemeClr>
                </a:solidFill>
                <a:latin typeface="Arial Black" panose="020B0A04020102020204" pitchFamily="34" charset="0"/>
              </a:rPr>
              <a:t>Б</a:t>
            </a:r>
            <a:endParaRPr lang="ru-RU" sz="13900" dirty="0">
              <a:solidFill>
                <a:schemeClr val="bg1">
                  <a:lumMod val="65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5982169"/>
      </p:ext>
    </p:extLst>
  </p:cSld>
  <p:clrMapOvr>
    <a:masterClrMapping/>
  </p:clrMapOvr>
  <p:transition spd="slow" advTm="2000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A857AF0-7920-4A7B-B473-7109C1D08F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0717" y="4494674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uk-UA" sz="11500" dirty="0">
                <a:solidFill>
                  <a:srgbClr val="FF0000"/>
                </a:solidFill>
                <a:latin typeface="Bad Script" panose="02000000000000000000" pitchFamily="2" charset="0"/>
              </a:rPr>
              <a:t>Молодці!</a:t>
            </a:r>
            <a:endParaRPr lang="ru-RU" sz="15000" dirty="0">
              <a:solidFill>
                <a:srgbClr val="FF0000"/>
              </a:solidFill>
              <a:latin typeface="Bad Script" panose="02000000000000000000" pitchFamily="2" charset="0"/>
            </a:endParaRPr>
          </a:p>
        </p:txBody>
      </p:sp>
      <p:pic>
        <p:nvPicPr>
          <p:cNvPr id="5" name="Picture 2" descr="Кира-скрап - клипарт и рамки на прозрачном фоне">
            <a:extLst>
              <a:ext uri="{FF2B5EF4-FFF2-40B4-BE49-F238E27FC236}">
                <a16:creationId xmlns:a16="http://schemas.microsoft.com/office/drawing/2014/main" xmlns="" id="{C97A745F-3B3A-4D98-AF08-D37D2E12FF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013" y="124747"/>
            <a:ext cx="11665974" cy="6651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0275305"/>
      </p:ext>
    </p:extLst>
  </p:cSld>
  <p:clrMapOvr>
    <a:masterClrMapping/>
  </p:clrMapOvr>
  <p:transition spd="slow" advTm="2000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A857AF0-7920-4A7B-B473-7109C1D08F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2477" y="4597912"/>
            <a:ext cx="8138651" cy="1325563"/>
          </a:xfrm>
        </p:spPr>
        <p:txBody>
          <a:bodyPr>
            <a:noAutofit/>
          </a:bodyPr>
          <a:lstStyle/>
          <a:p>
            <a:pPr algn="ctr"/>
            <a:r>
              <a:rPr lang="uk-UA" sz="3200" dirty="0">
                <a:latin typeface="Bad Script" panose="02000000000000000000" pitchFamily="2" charset="0"/>
              </a:rPr>
              <a:t>Використані ресурси інтернету:</a:t>
            </a:r>
            <a:br>
              <a:rPr lang="uk-UA" sz="3200" dirty="0">
                <a:latin typeface="Bad Script" panose="02000000000000000000" pitchFamily="2" charset="0"/>
              </a:rPr>
            </a:br>
            <a:r>
              <a:rPr lang="uk-UA" sz="3200" dirty="0">
                <a:latin typeface="Bad Script" panose="02000000000000000000" pitchFamily="2" charset="0"/>
              </a:rPr>
              <a:t/>
            </a:r>
            <a:br>
              <a:rPr lang="uk-UA" sz="3200" dirty="0">
                <a:latin typeface="Bad Script" panose="02000000000000000000" pitchFamily="2" charset="0"/>
              </a:rPr>
            </a:br>
            <a:r>
              <a:rPr lang="uk-UA" sz="3200" dirty="0"/>
              <a:t>1.  </a:t>
            </a:r>
            <a:r>
              <a:rPr lang="en-US" sz="3200" dirty="0"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https://www.pinterest.com/pin</a:t>
            </a:r>
            <a:r>
              <a:rPr lang="uk-UA" sz="3200" dirty="0"/>
              <a:t>.</a:t>
            </a:r>
            <a:endParaRPr lang="ru-RU" sz="3200" dirty="0">
              <a:solidFill>
                <a:srgbClr val="FF0000"/>
              </a:solidFill>
              <a:latin typeface="Bad Script" panose="02000000000000000000" pitchFamily="2" charset="0"/>
            </a:endParaRPr>
          </a:p>
        </p:txBody>
      </p:sp>
      <p:pic>
        <p:nvPicPr>
          <p:cNvPr id="5" name="Picture 2" descr="Кира-скрап - клипарт и рамки на прозрачном фоне">
            <a:extLst>
              <a:ext uri="{FF2B5EF4-FFF2-40B4-BE49-F238E27FC236}">
                <a16:creationId xmlns:a16="http://schemas.microsoft.com/office/drawing/2014/main" xmlns="" id="{7CE742FE-1728-4517-B818-605E87B647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013" y="124747"/>
            <a:ext cx="11665974" cy="6651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9705564"/>
      </p:ext>
    </p:extLst>
  </p:cSld>
  <p:clrMapOvr>
    <a:masterClrMapping/>
  </p:clrMapOvr>
  <p:transition spd="slow" advTm="2000">
    <p:push dir="u"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41</Words>
  <Application>Microsoft Office PowerPoint</Application>
  <PresentationFormat>Произвольный</PresentationFormat>
  <Paragraphs>16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Швидкочитання  </vt:lpstr>
      <vt:lpstr>1. Прочитай спочатку слова. чорного кольору, а потім сірого.</vt:lpstr>
      <vt:lpstr>СДІУММ</vt:lpstr>
      <vt:lpstr>МКЕИТД</vt:lpstr>
      <vt:lpstr>СКОІМТ</vt:lpstr>
      <vt:lpstr>ГАСЙІК</vt:lpstr>
      <vt:lpstr>МСАИДР</vt:lpstr>
      <vt:lpstr>БТУИКН</vt:lpstr>
      <vt:lpstr>ПРУІГХ</vt:lpstr>
      <vt:lpstr>ЗСИУНБ</vt:lpstr>
      <vt:lpstr>Молодці!</vt:lpstr>
      <vt:lpstr>Використані ресурси інтернету:  1.  https://www.pinterest.com/pin.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Швидкочитання (</dc:title>
  <dc:creator>hghg fh</dc:creator>
  <cp:lastModifiedBy>Пользователь Windows</cp:lastModifiedBy>
  <cp:revision>22</cp:revision>
  <dcterms:created xsi:type="dcterms:W3CDTF">2021-08-24T17:50:58Z</dcterms:created>
  <dcterms:modified xsi:type="dcterms:W3CDTF">2022-02-01T16:04:03Z</dcterms:modified>
</cp:coreProperties>
</file>