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82" r:id="rId4"/>
    <p:sldId id="291" r:id="rId5"/>
    <p:sldId id="287" r:id="rId6"/>
    <p:sldId id="289" r:id="rId7"/>
    <p:sldId id="283" r:id="rId8"/>
    <p:sldId id="257" r:id="rId9"/>
    <p:sldId id="292" r:id="rId10"/>
    <p:sldId id="293" r:id="rId11"/>
    <p:sldId id="271" r:id="rId12"/>
    <p:sldId id="274" r:id="rId13"/>
    <p:sldId id="294" r:id="rId14"/>
    <p:sldId id="267" r:id="rId15"/>
    <p:sldId id="296" r:id="rId16"/>
    <p:sldId id="262" r:id="rId17"/>
    <p:sldId id="297" r:id="rId18"/>
    <p:sldId id="265" r:id="rId19"/>
    <p:sldId id="276" r:id="rId20"/>
  </p:sldIdLst>
  <p:sldSz cx="18288000" cy="10287000"/>
  <p:notesSz cx="6858000" cy="9144000"/>
  <p:embeddedFontLs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TT Phobos Inline" charset="-52"/>
      <p:regular r:id="rId26"/>
    </p:embeddedFont>
    <p:embeddedFont>
      <p:font typeface="TT Phobos Bold" charset="-52"/>
      <p:regular r:id="rId27"/>
    </p:embeddedFont>
    <p:embeddedFont>
      <p:font typeface="Calibri Light" pitchFamily="34" charset="0"/>
      <p:regular r:id="rId28"/>
      <p: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5D6"/>
    <a:srgbClr val="2539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4622" autoAdjust="0"/>
  </p:normalViewPr>
  <p:slideViewPr>
    <p:cSldViewPr>
      <p:cViewPr>
        <p:scale>
          <a:sx n="38" d="100"/>
          <a:sy n="38" d="100"/>
        </p:scale>
        <p:origin x="-509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D91C1A-B684-4CB1-BE6B-3468CBB99FE5}" type="doc">
      <dgm:prSet loTypeId="urn:microsoft.com/office/officeart/2005/8/layout/default" loCatId="list" qsTypeId="urn:microsoft.com/office/officeart/2005/8/quickstyle/3d2" qsCatId="3D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509FEA28-C97F-4C34-B2DD-FB658BD1E7F3}">
      <dgm:prSet custT="1"/>
      <dgm:spPr/>
      <dgm:t>
        <a:bodyPr/>
        <a:lstStyle/>
        <a:p>
          <a:r>
            <a:rPr lang="ru-RU" sz="3200" dirty="0" err="1"/>
            <a:t>Вчитель</a:t>
          </a:r>
          <a:r>
            <a:rPr lang="ru-RU" sz="3200" dirty="0"/>
            <a:t> </a:t>
          </a:r>
          <a:r>
            <a:rPr lang="ru-RU" sz="3200" dirty="0" err="1"/>
            <a:t>роздруковує</a:t>
          </a:r>
          <a:r>
            <a:rPr lang="ru-RU" sz="3200" dirty="0"/>
            <a:t> </a:t>
          </a:r>
          <a:r>
            <a:rPr lang="ru-RU" sz="3200" dirty="0" err="1"/>
            <a:t>асоціативні</a:t>
          </a:r>
          <a:r>
            <a:rPr lang="ru-RU" sz="3200" dirty="0"/>
            <a:t> картинки на </a:t>
          </a:r>
          <a:r>
            <a:rPr lang="ru-RU" sz="3200" dirty="0" err="1"/>
            <a:t>певний</a:t>
          </a:r>
          <a:r>
            <a:rPr lang="ru-RU" sz="3200" dirty="0"/>
            <a:t> </a:t>
          </a:r>
          <a:r>
            <a:rPr lang="ru-RU" sz="3200" dirty="0" err="1"/>
            <a:t>фразеологізм</a:t>
          </a:r>
          <a:r>
            <a:rPr lang="ru-RU" sz="3200" dirty="0"/>
            <a:t>. </a:t>
          </a:r>
          <a:r>
            <a:rPr lang="ru-RU" sz="3200" dirty="0" err="1"/>
            <a:t>Наприклад</a:t>
          </a:r>
          <a:r>
            <a:rPr lang="ru-RU" sz="3200" dirty="0"/>
            <a:t>, «</a:t>
          </a:r>
          <a:r>
            <a:rPr lang="ru-RU" sz="3200" dirty="0" err="1"/>
            <a:t>Ахілесова</a:t>
          </a:r>
          <a:r>
            <a:rPr lang="ru-RU" sz="3200" dirty="0"/>
            <a:t> </a:t>
          </a:r>
          <a:r>
            <a:rPr lang="ru-RU" sz="3200" dirty="0" err="1"/>
            <a:t>п’ята</a:t>
          </a:r>
          <a:r>
            <a:rPr lang="ru-RU" sz="3200" dirty="0"/>
            <a:t>»; </a:t>
          </a:r>
          <a:r>
            <a:rPr lang="ru-RU" sz="3200" dirty="0" err="1"/>
            <a:t>тобто</a:t>
          </a:r>
          <a:r>
            <a:rPr lang="ru-RU" sz="3200" dirty="0"/>
            <a:t>, на </a:t>
          </a:r>
          <a:r>
            <a:rPr lang="ru-RU" sz="3200" dirty="0" err="1"/>
            <a:t>картинці</a:t>
          </a:r>
          <a:r>
            <a:rPr lang="ru-RU" sz="3200" dirty="0"/>
            <a:t> повинна бути </a:t>
          </a:r>
          <a:r>
            <a:rPr lang="ru-RU" sz="3200" dirty="0" err="1"/>
            <a:t>зображена</a:t>
          </a:r>
          <a:r>
            <a:rPr lang="ru-RU" sz="3200" dirty="0"/>
            <a:t> </a:t>
          </a:r>
          <a:r>
            <a:rPr lang="ru-RU" sz="3200" dirty="0" err="1"/>
            <a:t>п’ята</a:t>
          </a:r>
          <a:r>
            <a:rPr lang="ru-RU" sz="3200" dirty="0"/>
            <a:t> з </a:t>
          </a:r>
          <a:r>
            <a:rPr lang="ru-RU" sz="3200" dirty="0" err="1"/>
            <a:t>вразливим</a:t>
          </a:r>
          <a:r>
            <a:rPr lang="ru-RU" sz="3200" dirty="0"/>
            <a:t> </a:t>
          </a:r>
          <a:r>
            <a:rPr lang="ru-RU" sz="3200" dirty="0" err="1"/>
            <a:t>місцем</a:t>
          </a:r>
          <a:r>
            <a:rPr lang="ru-RU" sz="3200" dirty="0"/>
            <a:t>. </a:t>
          </a:r>
          <a:endParaRPr lang="en-US" sz="3200" dirty="0"/>
        </a:p>
      </dgm:t>
    </dgm:pt>
    <dgm:pt modelId="{5D26B67F-0DBB-4A4E-99B0-3FBF3043C591}" type="parTrans" cxnId="{FCDB64A9-1B1B-46F2-A6E4-F370527443E7}">
      <dgm:prSet/>
      <dgm:spPr/>
      <dgm:t>
        <a:bodyPr/>
        <a:lstStyle/>
        <a:p>
          <a:endParaRPr lang="en-US"/>
        </a:p>
      </dgm:t>
    </dgm:pt>
    <dgm:pt modelId="{B00A76CC-7589-4927-816D-574B13C45FDC}" type="sibTrans" cxnId="{FCDB64A9-1B1B-46F2-A6E4-F370527443E7}">
      <dgm:prSet/>
      <dgm:spPr/>
      <dgm:t>
        <a:bodyPr/>
        <a:lstStyle/>
        <a:p>
          <a:endParaRPr lang="en-US"/>
        </a:p>
      </dgm:t>
    </dgm:pt>
    <dgm:pt modelId="{77D4DFD3-15FC-4AFF-850E-464D864EC9E8}">
      <dgm:prSet custT="1"/>
      <dgm:spPr/>
      <dgm:t>
        <a:bodyPr/>
        <a:lstStyle/>
        <a:p>
          <a:r>
            <a:rPr lang="ru-RU" sz="3200" dirty="0" err="1"/>
            <a:t>Потрібно</a:t>
          </a:r>
          <a:r>
            <a:rPr lang="ru-RU" sz="3200" dirty="0"/>
            <a:t> </a:t>
          </a:r>
          <a:r>
            <a:rPr lang="ru-RU" sz="3200" dirty="0" err="1"/>
            <a:t>розвісити</a:t>
          </a:r>
          <a:r>
            <a:rPr lang="ru-RU" sz="3200" dirty="0"/>
            <a:t> </a:t>
          </a:r>
          <a:r>
            <a:rPr lang="ru-RU" sz="3200" dirty="0" err="1"/>
            <a:t>зображення</a:t>
          </a:r>
          <a:r>
            <a:rPr lang="ru-RU" sz="3200" dirty="0"/>
            <a:t> в </a:t>
          </a:r>
          <a:r>
            <a:rPr lang="ru-RU" sz="3200" dirty="0" err="1"/>
            <a:t>класі</a:t>
          </a:r>
          <a:r>
            <a:rPr lang="ru-RU" sz="3200" dirty="0"/>
            <a:t> / коридорах </a:t>
          </a:r>
          <a:r>
            <a:rPr lang="ru-RU" sz="3200" dirty="0" err="1"/>
            <a:t>школи</a:t>
          </a:r>
          <a:r>
            <a:rPr lang="ru-RU" sz="3200" dirty="0"/>
            <a:t>. </a:t>
          </a:r>
          <a:endParaRPr lang="en-US" sz="3200" dirty="0"/>
        </a:p>
      </dgm:t>
    </dgm:pt>
    <dgm:pt modelId="{12E7465F-7826-484E-AE89-B2651B6AE7BE}" type="parTrans" cxnId="{C468E1C6-D57A-4589-A312-35442E34D617}">
      <dgm:prSet/>
      <dgm:spPr/>
      <dgm:t>
        <a:bodyPr/>
        <a:lstStyle/>
        <a:p>
          <a:endParaRPr lang="en-US"/>
        </a:p>
      </dgm:t>
    </dgm:pt>
    <dgm:pt modelId="{1E77DBB3-B73B-4301-881F-A8FD692FCB5B}" type="sibTrans" cxnId="{C468E1C6-D57A-4589-A312-35442E34D617}">
      <dgm:prSet/>
      <dgm:spPr/>
      <dgm:t>
        <a:bodyPr/>
        <a:lstStyle/>
        <a:p>
          <a:endParaRPr lang="en-US"/>
        </a:p>
      </dgm:t>
    </dgm:pt>
    <dgm:pt modelId="{B86A07E4-4F07-449E-8B4E-C861A5A68E02}">
      <dgm:prSet custT="1"/>
      <dgm:spPr/>
      <dgm:t>
        <a:bodyPr/>
        <a:lstStyle/>
        <a:p>
          <a:r>
            <a:rPr lang="ru-RU" sz="3200" dirty="0" err="1"/>
            <a:t>Вчитель</a:t>
          </a:r>
          <a:r>
            <a:rPr lang="ru-RU" sz="3200" dirty="0"/>
            <a:t> </a:t>
          </a:r>
          <a:r>
            <a:rPr lang="ru-RU" sz="3200" dirty="0" err="1"/>
            <a:t>створює</a:t>
          </a:r>
          <a:r>
            <a:rPr lang="ru-RU" sz="3200" dirty="0"/>
            <a:t> у </a:t>
          </a:r>
          <a:r>
            <a:rPr lang="ru-RU" sz="3200" dirty="0" err="1"/>
            <a:t>WallaMe</a:t>
          </a:r>
          <a:r>
            <a:rPr lang="ru-RU" sz="3200" dirty="0"/>
            <a:t> </a:t>
          </a:r>
          <a:r>
            <a:rPr lang="ru-RU" sz="3200" dirty="0" err="1"/>
            <a:t>написи</a:t>
          </a:r>
          <a:r>
            <a:rPr lang="ru-RU" sz="3200" dirty="0"/>
            <a:t> </a:t>
          </a:r>
          <a:r>
            <a:rPr lang="ru-RU" sz="3200" dirty="0" err="1"/>
            <a:t>фразеологізмів</a:t>
          </a:r>
          <a:r>
            <a:rPr lang="ru-RU" sz="3200" dirty="0"/>
            <a:t> на </a:t>
          </a:r>
          <a:r>
            <a:rPr lang="ru-RU" sz="3200" dirty="0" err="1"/>
            <a:t>певну</a:t>
          </a:r>
          <a:r>
            <a:rPr lang="ru-RU" sz="3200" dirty="0"/>
            <a:t> картинку. </a:t>
          </a:r>
          <a:endParaRPr lang="en-US" sz="3200" dirty="0"/>
        </a:p>
      </dgm:t>
    </dgm:pt>
    <dgm:pt modelId="{526AAC97-A075-409B-9C2B-40350AF0CDB9}" type="parTrans" cxnId="{1F952C55-1F9E-40EA-96CA-63D2A6AE3569}">
      <dgm:prSet/>
      <dgm:spPr/>
      <dgm:t>
        <a:bodyPr/>
        <a:lstStyle/>
        <a:p>
          <a:endParaRPr lang="en-US"/>
        </a:p>
      </dgm:t>
    </dgm:pt>
    <dgm:pt modelId="{65DA15EF-ED8F-4761-BE42-7FCAC9BD02EC}" type="sibTrans" cxnId="{1F952C55-1F9E-40EA-96CA-63D2A6AE3569}">
      <dgm:prSet/>
      <dgm:spPr/>
      <dgm:t>
        <a:bodyPr/>
        <a:lstStyle/>
        <a:p>
          <a:endParaRPr lang="en-US"/>
        </a:p>
      </dgm:t>
    </dgm:pt>
    <dgm:pt modelId="{CD4D113F-C83D-4B85-AAC2-0D348060FB80}">
      <dgm:prSet custT="1"/>
      <dgm:spPr/>
      <dgm:t>
        <a:bodyPr/>
        <a:lstStyle/>
        <a:p>
          <a:r>
            <a:rPr lang="ru-RU" sz="3200" dirty="0" err="1"/>
            <a:t>Учні</a:t>
          </a:r>
          <a:r>
            <a:rPr lang="ru-RU" sz="3200" dirty="0"/>
            <a:t> </a:t>
          </a:r>
          <a:r>
            <a:rPr lang="ru-RU" sz="3200" dirty="0" err="1"/>
            <a:t>наводять</a:t>
          </a:r>
          <a:r>
            <a:rPr lang="ru-RU" sz="3200" dirty="0"/>
            <a:t> камеру на </a:t>
          </a:r>
          <a:r>
            <a:rPr lang="ru-RU" sz="3200" dirty="0" err="1"/>
            <a:t>зображення</a:t>
          </a:r>
          <a:r>
            <a:rPr lang="ru-RU" sz="3200" dirty="0"/>
            <a:t>, де  буде </a:t>
          </a:r>
          <a:r>
            <a:rPr lang="ru-RU" sz="3200" dirty="0" err="1"/>
            <a:t>висвічуватися</a:t>
          </a:r>
          <a:r>
            <a:rPr lang="ru-RU" sz="3200" dirty="0"/>
            <a:t> </a:t>
          </a:r>
          <a:r>
            <a:rPr lang="ru-RU" sz="3200" dirty="0" err="1"/>
            <a:t>фразеологізм</a:t>
          </a:r>
          <a:endParaRPr lang="en-US" sz="3200" dirty="0"/>
        </a:p>
      </dgm:t>
    </dgm:pt>
    <dgm:pt modelId="{AC611261-5E0E-4F54-84F0-07571F3490D1}" type="parTrans" cxnId="{D0EAC034-0AAF-4BB1-BD5E-88E9D874F77A}">
      <dgm:prSet/>
      <dgm:spPr/>
      <dgm:t>
        <a:bodyPr/>
        <a:lstStyle/>
        <a:p>
          <a:endParaRPr lang="en-US"/>
        </a:p>
      </dgm:t>
    </dgm:pt>
    <dgm:pt modelId="{01DD08CC-609D-46C0-8BBB-53D69139E9C2}" type="sibTrans" cxnId="{D0EAC034-0AAF-4BB1-BD5E-88E9D874F77A}">
      <dgm:prSet/>
      <dgm:spPr/>
      <dgm:t>
        <a:bodyPr/>
        <a:lstStyle/>
        <a:p>
          <a:endParaRPr lang="en-US"/>
        </a:p>
      </dgm:t>
    </dgm:pt>
    <dgm:pt modelId="{CC9D8BC2-F2FA-49C7-B003-01C240C2640E}">
      <dgm:prSet custT="1"/>
      <dgm:spPr/>
      <dgm:t>
        <a:bodyPr/>
        <a:lstStyle/>
        <a:p>
          <a:r>
            <a:rPr lang="ru-RU" sz="3200" dirty="0"/>
            <a:t>Результат: </a:t>
          </a:r>
          <a:r>
            <a:rPr lang="ru-RU" sz="3200" dirty="0" err="1"/>
            <a:t>діти</a:t>
          </a:r>
          <a:r>
            <a:rPr lang="ru-RU" sz="3200" dirty="0"/>
            <a:t> </a:t>
          </a:r>
          <a:r>
            <a:rPr lang="ru-RU" sz="3200" dirty="0" err="1"/>
            <a:t>швидко</a:t>
          </a:r>
          <a:r>
            <a:rPr lang="ru-RU" sz="3200" dirty="0"/>
            <a:t> </a:t>
          </a:r>
          <a:r>
            <a:rPr lang="ru-RU" sz="3200" dirty="0" err="1"/>
            <a:t>запам’ятають</a:t>
          </a:r>
          <a:r>
            <a:rPr lang="ru-RU" sz="3200" dirty="0"/>
            <a:t> </a:t>
          </a:r>
          <a:r>
            <a:rPr lang="ru-RU" sz="3200" dirty="0" err="1"/>
            <a:t>матеріал</a:t>
          </a:r>
          <a:r>
            <a:rPr lang="ru-RU" sz="3200" dirty="0"/>
            <a:t>, а головне – кожному буде </a:t>
          </a:r>
          <a:r>
            <a:rPr lang="ru-RU" sz="3200" dirty="0" err="1"/>
            <a:t>цікаво</a:t>
          </a:r>
          <a:r>
            <a:rPr lang="ru-RU" sz="3200" dirty="0"/>
            <a:t> </a:t>
          </a:r>
          <a:r>
            <a:rPr lang="ru-RU" sz="3200" dirty="0" err="1"/>
            <a:t>працювати</a:t>
          </a:r>
          <a:r>
            <a:rPr lang="ru-RU" sz="3200" dirty="0"/>
            <a:t> на </a:t>
          </a:r>
          <a:r>
            <a:rPr lang="ru-RU" sz="3200" dirty="0" err="1"/>
            <a:t>уроці</a:t>
          </a:r>
          <a:r>
            <a:rPr lang="ru-RU" sz="3200" dirty="0"/>
            <a:t>. </a:t>
          </a:r>
          <a:endParaRPr lang="en-US" sz="3200" dirty="0"/>
        </a:p>
      </dgm:t>
    </dgm:pt>
    <dgm:pt modelId="{03C49FAA-9042-4966-BA51-E59943BD64EF}" type="parTrans" cxnId="{9D6DBD8C-DB72-4B5A-A3F4-1FBF1194E4A3}">
      <dgm:prSet/>
      <dgm:spPr/>
      <dgm:t>
        <a:bodyPr/>
        <a:lstStyle/>
        <a:p>
          <a:endParaRPr lang="en-US"/>
        </a:p>
      </dgm:t>
    </dgm:pt>
    <dgm:pt modelId="{D7D13351-BFFC-40C3-BF09-D12BD43EB993}" type="sibTrans" cxnId="{9D6DBD8C-DB72-4B5A-A3F4-1FBF1194E4A3}">
      <dgm:prSet/>
      <dgm:spPr/>
      <dgm:t>
        <a:bodyPr/>
        <a:lstStyle/>
        <a:p>
          <a:endParaRPr lang="en-US"/>
        </a:p>
      </dgm:t>
    </dgm:pt>
    <dgm:pt modelId="{5896A761-2406-4E7C-B0DF-68D6A10F579A}" type="pres">
      <dgm:prSet presAssocID="{73D91C1A-B684-4CB1-BE6B-3468CBB99FE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4CC533D5-4B95-46A5-809F-F4B203B12549}" type="pres">
      <dgm:prSet presAssocID="{509FEA28-C97F-4C34-B2DD-FB658BD1E7F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06EC7F1-18A5-4161-92AF-49BA1ADFD3E3}" type="pres">
      <dgm:prSet presAssocID="{B00A76CC-7589-4927-816D-574B13C45FDC}" presName="sibTrans" presStyleCnt="0"/>
      <dgm:spPr/>
    </dgm:pt>
    <dgm:pt modelId="{430EF43A-FA90-447E-9A38-C63D6FA2305D}" type="pres">
      <dgm:prSet presAssocID="{77D4DFD3-15FC-4AFF-850E-464D864EC9E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68FD557-0141-472B-A134-7E1E23D09157}" type="pres">
      <dgm:prSet presAssocID="{1E77DBB3-B73B-4301-881F-A8FD692FCB5B}" presName="sibTrans" presStyleCnt="0"/>
      <dgm:spPr/>
    </dgm:pt>
    <dgm:pt modelId="{3B395A1B-8D91-4B70-A334-034DE285DE67}" type="pres">
      <dgm:prSet presAssocID="{B86A07E4-4F07-449E-8B4E-C861A5A68E0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0DC556E-2792-49EE-8B1F-406B6DD5A806}" type="pres">
      <dgm:prSet presAssocID="{65DA15EF-ED8F-4761-BE42-7FCAC9BD02EC}" presName="sibTrans" presStyleCnt="0"/>
      <dgm:spPr/>
    </dgm:pt>
    <dgm:pt modelId="{E3C3F61D-2100-4FD5-A59E-3D0114CDB25C}" type="pres">
      <dgm:prSet presAssocID="{CD4D113F-C83D-4B85-AAC2-0D348060FB8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AB1BEB2-0D05-4C21-8AF2-DDBABDD87EA2}" type="pres">
      <dgm:prSet presAssocID="{01DD08CC-609D-46C0-8BBB-53D69139E9C2}" presName="sibTrans" presStyleCnt="0"/>
      <dgm:spPr/>
    </dgm:pt>
    <dgm:pt modelId="{5DAA5155-3D43-465D-B07E-A4BA701F4B8A}" type="pres">
      <dgm:prSet presAssocID="{CC9D8BC2-F2FA-49C7-B003-01C240C2640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9D2D5F2-5B80-4114-A212-942CF84F573E}" type="presOf" srcId="{B86A07E4-4F07-449E-8B4E-C861A5A68E02}" destId="{3B395A1B-8D91-4B70-A334-034DE285DE67}" srcOrd="0" destOrd="0" presId="urn:microsoft.com/office/officeart/2005/8/layout/default"/>
    <dgm:cxn modelId="{FD808CF4-FC33-477A-ADB9-D7BF3AFA8F7E}" type="presOf" srcId="{77D4DFD3-15FC-4AFF-850E-464D864EC9E8}" destId="{430EF43A-FA90-447E-9A38-C63D6FA2305D}" srcOrd="0" destOrd="0" presId="urn:microsoft.com/office/officeart/2005/8/layout/default"/>
    <dgm:cxn modelId="{1F952C55-1F9E-40EA-96CA-63D2A6AE3569}" srcId="{73D91C1A-B684-4CB1-BE6B-3468CBB99FE5}" destId="{B86A07E4-4F07-449E-8B4E-C861A5A68E02}" srcOrd="2" destOrd="0" parTransId="{526AAC97-A075-409B-9C2B-40350AF0CDB9}" sibTransId="{65DA15EF-ED8F-4761-BE42-7FCAC9BD02EC}"/>
    <dgm:cxn modelId="{FCDB64A9-1B1B-46F2-A6E4-F370527443E7}" srcId="{73D91C1A-B684-4CB1-BE6B-3468CBB99FE5}" destId="{509FEA28-C97F-4C34-B2DD-FB658BD1E7F3}" srcOrd="0" destOrd="0" parTransId="{5D26B67F-0DBB-4A4E-99B0-3FBF3043C591}" sibTransId="{B00A76CC-7589-4927-816D-574B13C45FDC}"/>
    <dgm:cxn modelId="{C75B8089-FCAB-47F5-831C-AB8B8F52AF32}" type="presOf" srcId="{73D91C1A-B684-4CB1-BE6B-3468CBB99FE5}" destId="{5896A761-2406-4E7C-B0DF-68D6A10F579A}" srcOrd="0" destOrd="0" presId="urn:microsoft.com/office/officeart/2005/8/layout/default"/>
    <dgm:cxn modelId="{3E324236-C012-4AB8-8D7D-50B7F4CA777D}" type="presOf" srcId="{CC9D8BC2-F2FA-49C7-B003-01C240C2640E}" destId="{5DAA5155-3D43-465D-B07E-A4BA701F4B8A}" srcOrd="0" destOrd="0" presId="urn:microsoft.com/office/officeart/2005/8/layout/default"/>
    <dgm:cxn modelId="{9D6DBD8C-DB72-4B5A-A3F4-1FBF1194E4A3}" srcId="{73D91C1A-B684-4CB1-BE6B-3468CBB99FE5}" destId="{CC9D8BC2-F2FA-49C7-B003-01C240C2640E}" srcOrd="4" destOrd="0" parTransId="{03C49FAA-9042-4966-BA51-E59943BD64EF}" sibTransId="{D7D13351-BFFC-40C3-BF09-D12BD43EB993}"/>
    <dgm:cxn modelId="{78742644-57FB-4CC6-BF28-FAE330D7174D}" type="presOf" srcId="{CD4D113F-C83D-4B85-AAC2-0D348060FB80}" destId="{E3C3F61D-2100-4FD5-A59E-3D0114CDB25C}" srcOrd="0" destOrd="0" presId="urn:microsoft.com/office/officeart/2005/8/layout/default"/>
    <dgm:cxn modelId="{C468E1C6-D57A-4589-A312-35442E34D617}" srcId="{73D91C1A-B684-4CB1-BE6B-3468CBB99FE5}" destId="{77D4DFD3-15FC-4AFF-850E-464D864EC9E8}" srcOrd="1" destOrd="0" parTransId="{12E7465F-7826-484E-AE89-B2651B6AE7BE}" sibTransId="{1E77DBB3-B73B-4301-881F-A8FD692FCB5B}"/>
    <dgm:cxn modelId="{D0EAC034-0AAF-4BB1-BD5E-88E9D874F77A}" srcId="{73D91C1A-B684-4CB1-BE6B-3468CBB99FE5}" destId="{CD4D113F-C83D-4B85-AAC2-0D348060FB80}" srcOrd="3" destOrd="0" parTransId="{AC611261-5E0E-4F54-84F0-07571F3490D1}" sibTransId="{01DD08CC-609D-46C0-8BBB-53D69139E9C2}"/>
    <dgm:cxn modelId="{F7F051C2-03DB-4EC9-BA51-B7285A3D73DA}" type="presOf" srcId="{509FEA28-C97F-4C34-B2DD-FB658BD1E7F3}" destId="{4CC533D5-4B95-46A5-809F-F4B203B12549}" srcOrd="0" destOrd="0" presId="urn:microsoft.com/office/officeart/2005/8/layout/default"/>
    <dgm:cxn modelId="{D4EE856A-F32D-4E73-BE62-844CA18CA1C6}" type="presParOf" srcId="{5896A761-2406-4E7C-B0DF-68D6A10F579A}" destId="{4CC533D5-4B95-46A5-809F-F4B203B12549}" srcOrd="0" destOrd="0" presId="urn:microsoft.com/office/officeart/2005/8/layout/default"/>
    <dgm:cxn modelId="{05C579AF-AEC0-40E0-90F4-1B9973956637}" type="presParOf" srcId="{5896A761-2406-4E7C-B0DF-68D6A10F579A}" destId="{306EC7F1-18A5-4161-92AF-49BA1ADFD3E3}" srcOrd="1" destOrd="0" presId="urn:microsoft.com/office/officeart/2005/8/layout/default"/>
    <dgm:cxn modelId="{3E96E7B7-0A21-4BD7-B3C8-34A94B107CAC}" type="presParOf" srcId="{5896A761-2406-4E7C-B0DF-68D6A10F579A}" destId="{430EF43A-FA90-447E-9A38-C63D6FA2305D}" srcOrd="2" destOrd="0" presId="urn:microsoft.com/office/officeart/2005/8/layout/default"/>
    <dgm:cxn modelId="{C9D18481-25EE-4CEC-8811-3059A5F425E5}" type="presParOf" srcId="{5896A761-2406-4E7C-B0DF-68D6A10F579A}" destId="{468FD557-0141-472B-A134-7E1E23D09157}" srcOrd="3" destOrd="0" presId="urn:microsoft.com/office/officeart/2005/8/layout/default"/>
    <dgm:cxn modelId="{6246E481-A5CC-419C-920A-0A571BA24759}" type="presParOf" srcId="{5896A761-2406-4E7C-B0DF-68D6A10F579A}" destId="{3B395A1B-8D91-4B70-A334-034DE285DE67}" srcOrd="4" destOrd="0" presId="urn:microsoft.com/office/officeart/2005/8/layout/default"/>
    <dgm:cxn modelId="{D282F9E2-023E-4442-BB5F-D24BB718F009}" type="presParOf" srcId="{5896A761-2406-4E7C-B0DF-68D6A10F579A}" destId="{A0DC556E-2792-49EE-8B1F-406B6DD5A806}" srcOrd="5" destOrd="0" presId="urn:microsoft.com/office/officeart/2005/8/layout/default"/>
    <dgm:cxn modelId="{CC656EE9-E51E-4197-9B38-7A0BEC776CBF}" type="presParOf" srcId="{5896A761-2406-4E7C-B0DF-68D6A10F579A}" destId="{E3C3F61D-2100-4FD5-A59E-3D0114CDB25C}" srcOrd="6" destOrd="0" presId="urn:microsoft.com/office/officeart/2005/8/layout/default"/>
    <dgm:cxn modelId="{77C4FC5A-0977-4B57-B3E7-6EE14876B69A}" type="presParOf" srcId="{5896A761-2406-4E7C-B0DF-68D6A10F579A}" destId="{EAB1BEB2-0D05-4C21-8AF2-DDBABDD87EA2}" srcOrd="7" destOrd="0" presId="urn:microsoft.com/office/officeart/2005/8/layout/default"/>
    <dgm:cxn modelId="{91FFD95D-6141-4BDD-BDBC-E297EA08FA98}" type="presParOf" srcId="{5896A761-2406-4E7C-B0DF-68D6A10F579A}" destId="{5DAA5155-3D43-465D-B07E-A4BA701F4B8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F20EBD-FE9E-4235-9039-1F6CF6E39651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860905F7-0FF7-4A58-8535-9FD9CCF3C938}">
      <dgm:prSet phldrT="[Текст]"/>
      <dgm:spPr/>
      <dgm:t>
        <a:bodyPr/>
        <a:lstStyle/>
        <a:p>
          <a:r>
            <a:rPr lang="uk-UA" dirty="0"/>
            <a:t>Знаходимо фото або картинки</a:t>
          </a:r>
          <a:endParaRPr lang="ru-RU" dirty="0"/>
        </a:p>
      </dgm:t>
    </dgm:pt>
    <dgm:pt modelId="{4332F7C9-478A-465D-95D3-4A8E15B067DB}" type="parTrans" cxnId="{3C23EC18-F8C6-4FC3-9E05-EB5B39088FD5}">
      <dgm:prSet/>
      <dgm:spPr/>
      <dgm:t>
        <a:bodyPr/>
        <a:lstStyle/>
        <a:p>
          <a:endParaRPr lang="ru-RU"/>
        </a:p>
      </dgm:t>
    </dgm:pt>
    <dgm:pt modelId="{04AFB4DB-E205-4FAB-AB26-905289AADB06}" type="sibTrans" cxnId="{3C23EC18-F8C6-4FC3-9E05-EB5B39088FD5}">
      <dgm:prSet/>
      <dgm:spPr/>
      <dgm:t>
        <a:bodyPr/>
        <a:lstStyle/>
        <a:p>
          <a:endParaRPr lang="ru-RU"/>
        </a:p>
      </dgm:t>
    </dgm:pt>
    <dgm:pt modelId="{EA8865FD-476A-43D8-8DCE-3D9E5132A68C}">
      <dgm:prSet phldrT="[Текст]"/>
      <dgm:spPr/>
      <dgm:t>
        <a:bodyPr/>
        <a:lstStyle/>
        <a:p>
          <a:r>
            <a:rPr lang="uk-UA" dirty="0"/>
            <a:t>Роздруковуємо і розміщуємо по класу/школі</a:t>
          </a:r>
          <a:endParaRPr lang="ru-RU" dirty="0"/>
        </a:p>
      </dgm:t>
    </dgm:pt>
    <dgm:pt modelId="{44B28DB8-6E47-400D-81DE-B0722AF8E084}" type="parTrans" cxnId="{AC96ACAA-2044-4EFA-8AA3-7F9F5299B660}">
      <dgm:prSet/>
      <dgm:spPr/>
      <dgm:t>
        <a:bodyPr/>
        <a:lstStyle/>
        <a:p>
          <a:endParaRPr lang="ru-RU"/>
        </a:p>
      </dgm:t>
    </dgm:pt>
    <dgm:pt modelId="{BCB8646E-6BF9-4333-83F5-C171D4730D8C}" type="sibTrans" cxnId="{AC96ACAA-2044-4EFA-8AA3-7F9F5299B660}">
      <dgm:prSet/>
      <dgm:spPr/>
      <dgm:t>
        <a:bodyPr/>
        <a:lstStyle/>
        <a:p>
          <a:endParaRPr lang="ru-RU"/>
        </a:p>
      </dgm:t>
    </dgm:pt>
    <dgm:pt modelId="{263C7B11-1752-4AC3-A602-C6B83D223D64}">
      <dgm:prSet phldrT="[Текст]"/>
      <dgm:spPr/>
      <dgm:t>
        <a:bodyPr/>
        <a:lstStyle/>
        <a:p>
          <a:r>
            <a:rPr lang="uk-UA" dirty="0"/>
            <a:t>Включаємо додаток </a:t>
          </a:r>
          <a:r>
            <a:rPr lang="en-US" dirty="0" err="1"/>
            <a:t>WallaMe</a:t>
          </a:r>
          <a:r>
            <a:rPr lang="en-US" dirty="0"/>
            <a:t> </a:t>
          </a:r>
          <a:r>
            <a:rPr lang="uk-UA" dirty="0"/>
            <a:t>на своєму телефоні</a:t>
          </a:r>
        </a:p>
        <a:p>
          <a:endParaRPr lang="ru-RU" dirty="0"/>
        </a:p>
      </dgm:t>
    </dgm:pt>
    <dgm:pt modelId="{D211E58F-6D4E-4477-8EBC-C647B925DEF6}" type="parTrans" cxnId="{C6285E60-9F8C-44DE-9A06-C8C488958C30}">
      <dgm:prSet/>
      <dgm:spPr/>
      <dgm:t>
        <a:bodyPr/>
        <a:lstStyle/>
        <a:p>
          <a:endParaRPr lang="ru-RU"/>
        </a:p>
      </dgm:t>
    </dgm:pt>
    <dgm:pt modelId="{29327D5E-795F-49B8-B912-54A3DEFF0383}" type="sibTrans" cxnId="{C6285E60-9F8C-44DE-9A06-C8C488958C30}">
      <dgm:prSet/>
      <dgm:spPr/>
      <dgm:t>
        <a:bodyPr/>
        <a:lstStyle/>
        <a:p>
          <a:endParaRPr lang="ru-RU"/>
        </a:p>
      </dgm:t>
    </dgm:pt>
    <dgm:pt modelId="{23852FC7-3631-477A-926A-CAA9851C19A5}" type="pres">
      <dgm:prSet presAssocID="{D2F20EBD-FE9E-4235-9039-1F6CF6E39651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C60EF911-2121-4CDA-8CC7-C09352E42A58}" type="pres">
      <dgm:prSet presAssocID="{860905F7-0FF7-4A58-8535-9FD9CCF3C938}" presName="composite" presStyleCnt="0"/>
      <dgm:spPr/>
    </dgm:pt>
    <dgm:pt modelId="{539CC0B7-7B66-47CF-9514-B968D6C80AB9}" type="pres">
      <dgm:prSet presAssocID="{860905F7-0FF7-4A58-8535-9FD9CCF3C938}" presName="bentUpArrow1" presStyleLbl="alignImgPlace1" presStyleIdx="0" presStyleCnt="2"/>
      <dgm:spPr/>
    </dgm:pt>
    <dgm:pt modelId="{10EB816F-2D3D-4528-96D7-5B6B0620B21E}" type="pres">
      <dgm:prSet presAssocID="{860905F7-0FF7-4A58-8535-9FD9CCF3C938}" presName="ParentText" presStyleLbl="node1" presStyleIdx="0" presStyleCnt="3" custLinFactNeighborY="-21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D2A2949-A830-404E-81EA-A0859ABBA856}" type="pres">
      <dgm:prSet presAssocID="{860905F7-0FF7-4A58-8535-9FD9CCF3C938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8CC9322D-2116-4836-880F-811AF4016C26}" type="pres">
      <dgm:prSet presAssocID="{04AFB4DB-E205-4FAB-AB26-905289AADB06}" presName="sibTrans" presStyleCnt="0"/>
      <dgm:spPr/>
    </dgm:pt>
    <dgm:pt modelId="{528ED58B-1970-472B-AC21-A9A2924BFB45}" type="pres">
      <dgm:prSet presAssocID="{EA8865FD-476A-43D8-8DCE-3D9E5132A68C}" presName="composite" presStyleCnt="0"/>
      <dgm:spPr/>
    </dgm:pt>
    <dgm:pt modelId="{A218C3AA-3226-47FE-9868-200CE310F430}" type="pres">
      <dgm:prSet presAssocID="{EA8865FD-476A-43D8-8DCE-3D9E5132A68C}" presName="bentUpArrow1" presStyleLbl="alignImgPlace1" presStyleIdx="1" presStyleCnt="2"/>
      <dgm:spPr/>
    </dgm:pt>
    <dgm:pt modelId="{1BF1C4FE-5D7D-4A12-AD28-BE0FEB1DCD92}" type="pres">
      <dgm:prSet presAssocID="{EA8865FD-476A-43D8-8DCE-3D9E5132A68C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A97227C-D03E-468A-97AE-DF52DE363221}" type="pres">
      <dgm:prSet presAssocID="{EA8865FD-476A-43D8-8DCE-3D9E5132A68C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44E2F798-98DA-4D45-965B-9797FDB5363E}" type="pres">
      <dgm:prSet presAssocID="{BCB8646E-6BF9-4333-83F5-C171D4730D8C}" presName="sibTrans" presStyleCnt="0"/>
      <dgm:spPr/>
    </dgm:pt>
    <dgm:pt modelId="{D36087DC-1322-4E6C-8295-654531046FB7}" type="pres">
      <dgm:prSet presAssocID="{263C7B11-1752-4AC3-A602-C6B83D223D64}" presName="composite" presStyleCnt="0"/>
      <dgm:spPr/>
    </dgm:pt>
    <dgm:pt modelId="{D5AE8BE3-3B42-48C1-A230-888BA80EF2BB}" type="pres">
      <dgm:prSet presAssocID="{263C7B11-1752-4AC3-A602-C6B83D223D64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7D195A48-62FD-4653-9902-F201D8E3436C}" type="presOf" srcId="{263C7B11-1752-4AC3-A602-C6B83D223D64}" destId="{D5AE8BE3-3B42-48C1-A230-888BA80EF2BB}" srcOrd="0" destOrd="0" presId="urn:microsoft.com/office/officeart/2005/8/layout/StepDownProcess"/>
    <dgm:cxn modelId="{3C23EC18-F8C6-4FC3-9E05-EB5B39088FD5}" srcId="{D2F20EBD-FE9E-4235-9039-1F6CF6E39651}" destId="{860905F7-0FF7-4A58-8535-9FD9CCF3C938}" srcOrd="0" destOrd="0" parTransId="{4332F7C9-478A-465D-95D3-4A8E15B067DB}" sibTransId="{04AFB4DB-E205-4FAB-AB26-905289AADB06}"/>
    <dgm:cxn modelId="{C6285E60-9F8C-44DE-9A06-C8C488958C30}" srcId="{D2F20EBD-FE9E-4235-9039-1F6CF6E39651}" destId="{263C7B11-1752-4AC3-A602-C6B83D223D64}" srcOrd="2" destOrd="0" parTransId="{D211E58F-6D4E-4477-8EBC-C647B925DEF6}" sibTransId="{29327D5E-795F-49B8-B912-54A3DEFF0383}"/>
    <dgm:cxn modelId="{B7CEB357-8A96-4B94-B509-C0677453844D}" type="presOf" srcId="{EA8865FD-476A-43D8-8DCE-3D9E5132A68C}" destId="{1BF1C4FE-5D7D-4A12-AD28-BE0FEB1DCD92}" srcOrd="0" destOrd="0" presId="urn:microsoft.com/office/officeart/2005/8/layout/StepDownProcess"/>
    <dgm:cxn modelId="{EDE42798-AB17-4A4C-A512-7B5CB2F2851F}" type="presOf" srcId="{860905F7-0FF7-4A58-8535-9FD9CCF3C938}" destId="{10EB816F-2D3D-4528-96D7-5B6B0620B21E}" srcOrd="0" destOrd="0" presId="urn:microsoft.com/office/officeart/2005/8/layout/StepDownProcess"/>
    <dgm:cxn modelId="{8CECCD96-2855-4E3E-98FC-159E8DA35F28}" type="presOf" srcId="{D2F20EBD-FE9E-4235-9039-1F6CF6E39651}" destId="{23852FC7-3631-477A-926A-CAA9851C19A5}" srcOrd="0" destOrd="0" presId="urn:microsoft.com/office/officeart/2005/8/layout/StepDownProcess"/>
    <dgm:cxn modelId="{AC96ACAA-2044-4EFA-8AA3-7F9F5299B660}" srcId="{D2F20EBD-FE9E-4235-9039-1F6CF6E39651}" destId="{EA8865FD-476A-43D8-8DCE-3D9E5132A68C}" srcOrd="1" destOrd="0" parTransId="{44B28DB8-6E47-400D-81DE-B0722AF8E084}" sibTransId="{BCB8646E-6BF9-4333-83F5-C171D4730D8C}"/>
    <dgm:cxn modelId="{7DAD4692-1CC7-416A-96AC-6F19BB5DA305}" type="presParOf" srcId="{23852FC7-3631-477A-926A-CAA9851C19A5}" destId="{C60EF911-2121-4CDA-8CC7-C09352E42A58}" srcOrd="0" destOrd="0" presId="urn:microsoft.com/office/officeart/2005/8/layout/StepDownProcess"/>
    <dgm:cxn modelId="{AFBB57E9-64B3-4793-AEED-A088FDA7A99C}" type="presParOf" srcId="{C60EF911-2121-4CDA-8CC7-C09352E42A58}" destId="{539CC0B7-7B66-47CF-9514-B968D6C80AB9}" srcOrd="0" destOrd="0" presId="urn:microsoft.com/office/officeart/2005/8/layout/StepDownProcess"/>
    <dgm:cxn modelId="{CF98E12E-A596-48A3-9C21-D6FB4CE01449}" type="presParOf" srcId="{C60EF911-2121-4CDA-8CC7-C09352E42A58}" destId="{10EB816F-2D3D-4528-96D7-5B6B0620B21E}" srcOrd="1" destOrd="0" presId="urn:microsoft.com/office/officeart/2005/8/layout/StepDownProcess"/>
    <dgm:cxn modelId="{9F032FBC-E374-4311-899A-AEAC7541896C}" type="presParOf" srcId="{C60EF911-2121-4CDA-8CC7-C09352E42A58}" destId="{3D2A2949-A830-404E-81EA-A0859ABBA856}" srcOrd="2" destOrd="0" presId="urn:microsoft.com/office/officeart/2005/8/layout/StepDownProcess"/>
    <dgm:cxn modelId="{D023E48E-4457-4150-AF36-72F8F07F7B25}" type="presParOf" srcId="{23852FC7-3631-477A-926A-CAA9851C19A5}" destId="{8CC9322D-2116-4836-880F-811AF4016C26}" srcOrd="1" destOrd="0" presId="urn:microsoft.com/office/officeart/2005/8/layout/StepDownProcess"/>
    <dgm:cxn modelId="{B39E2916-9301-452F-9984-8A81593A8D43}" type="presParOf" srcId="{23852FC7-3631-477A-926A-CAA9851C19A5}" destId="{528ED58B-1970-472B-AC21-A9A2924BFB45}" srcOrd="2" destOrd="0" presId="urn:microsoft.com/office/officeart/2005/8/layout/StepDownProcess"/>
    <dgm:cxn modelId="{9EC8C369-310F-4E61-9270-4444F1F7BCE3}" type="presParOf" srcId="{528ED58B-1970-472B-AC21-A9A2924BFB45}" destId="{A218C3AA-3226-47FE-9868-200CE310F430}" srcOrd="0" destOrd="0" presId="urn:microsoft.com/office/officeart/2005/8/layout/StepDownProcess"/>
    <dgm:cxn modelId="{D122EB4D-E088-4DE3-BC18-E4B07A81D96D}" type="presParOf" srcId="{528ED58B-1970-472B-AC21-A9A2924BFB45}" destId="{1BF1C4FE-5D7D-4A12-AD28-BE0FEB1DCD92}" srcOrd="1" destOrd="0" presId="urn:microsoft.com/office/officeart/2005/8/layout/StepDownProcess"/>
    <dgm:cxn modelId="{779FFEBF-56F4-486D-B94C-171EE3C56F55}" type="presParOf" srcId="{528ED58B-1970-472B-AC21-A9A2924BFB45}" destId="{9A97227C-D03E-468A-97AE-DF52DE363221}" srcOrd="2" destOrd="0" presId="urn:microsoft.com/office/officeart/2005/8/layout/StepDownProcess"/>
    <dgm:cxn modelId="{C3A74FA6-EA8F-4E90-912A-94148547BCB4}" type="presParOf" srcId="{23852FC7-3631-477A-926A-CAA9851C19A5}" destId="{44E2F798-98DA-4D45-965B-9797FDB5363E}" srcOrd="3" destOrd="0" presId="urn:microsoft.com/office/officeart/2005/8/layout/StepDownProcess"/>
    <dgm:cxn modelId="{BDD42B09-311E-4C88-A5FC-976BB431585B}" type="presParOf" srcId="{23852FC7-3631-477A-926A-CAA9851C19A5}" destId="{D36087DC-1322-4E6C-8295-654531046FB7}" srcOrd="4" destOrd="0" presId="urn:microsoft.com/office/officeart/2005/8/layout/StepDownProcess"/>
    <dgm:cxn modelId="{8919D456-00FA-461A-8D53-256A48A240D4}" type="presParOf" srcId="{D36087DC-1322-4E6C-8295-654531046FB7}" destId="{D5AE8BE3-3B42-48C1-A230-888BA80EF2BB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018322-C79D-4D7C-A285-740E6C6B07A9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FD1A5730-A256-45C1-AB72-052417B27AD3}">
      <dgm:prSet phldrT="[Текст]"/>
      <dgm:spPr/>
      <dgm:t>
        <a:bodyPr/>
        <a:lstStyle/>
        <a:p>
          <a:r>
            <a:rPr lang="uk-UA" dirty="0"/>
            <a:t>Наводимо камеру на потрібний нам фрагмент</a:t>
          </a:r>
          <a:endParaRPr lang="ru-RU" dirty="0"/>
        </a:p>
      </dgm:t>
    </dgm:pt>
    <dgm:pt modelId="{44F80AC7-8503-42A8-BCBB-975392F29CE4}" type="parTrans" cxnId="{744429D4-8D2D-411B-AFC0-E341F51958C9}">
      <dgm:prSet/>
      <dgm:spPr/>
      <dgm:t>
        <a:bodyPr/>
        <a:lstStyle/>
        <a:p>
          <a:endParaRPr lang="ru-RU"/>
        </a:p>
      </dgm:t>
    </dgm:pt>
    <dgm:pt modelId="{8FA55BEA-B70F-42CC-A83D-3D6297518B85}" type="sibTrans" cxnId="{744429D4-8D2D-411B-AFC0-E341F51958C9}">
      <dgm:prSet/>
      <dgm:spPr/>
      <dgm:t>
        <a:bodyPr/>
        <a:lstStyle/>
        <a:p>
          <a:endParaRPr lang="ru-RU"/>
        </a:p>
      </dgm:t>
    </dgm:pt>
    <dgm:pt modelId="{6AFBA024-21F0-45CE-9D42-C8B1E28C49A8}">
      <dgm:prSet phldrT="[Текст]"/>
      <dgm:spPr/>
      <dgm:t>
        <a:bodyPr/>
        <a:lstStyle/>
        <a:p>
          <a:r>
            <a:rPr lang="uk-UA" dirty="0"/>
            <a:t>Фотографуємо, додаємо заготовлений текст</a:t>
          </a:r>
          <a:endParaRPr lang="ru-RU" dirty="0"/>
        </a:p>
      </dgm:t>
    </dgm:pt>
    <dgm:pt modelId="{76514627-B3B8-40BA-BF8D-8E69B5A03D6C}" type="parTrans" cxnId="{7BA51B16-2D0D-45FA-92F0-197C7A0E5CE4}">
      <dgm:prSet/>
      <dgm:spPr/>
      <dgm:t>
        <a:bodyPr/>
        <a:lstStyle/>
        <a:p>
          <a:endParaRPr lang="ru-RU"/>
        </a:p>
      </dgm:t>
    </dgm:pt>
    <dgm:pt modelId="{FA03C34B-5A1A-4244-AEE0-AA5B148735C2}" type="sibTrans" cxnId="{7BA51B16-2D0D-45FA-92F0-197C7A0E5CE4}">
      <dgm:prSet/>
      <dgm:spPr/>
      <dgm:t>
        <a:bodyPr/>
        <a:lstStyle/>
        <a:p>
          <a:endParaRPr lang="ru-RU"/>
        </a:p>
      </dgm:t>
    </dgm:pt>
    <dgm:pt modelId="{29504911-C15D-439A-B58D-C5D2DF457D7E}">
      <dgm:prSet phldrT="[Текст]"/>
      <dgm:spPr/>
      <dgm:t>
        <a:bodyPr/>
        <a:lstStyle/>
        <a:p>
          <a:r>
            <a:rPr lang="uk-UA" dirty="0"/>
            <a:t>Повторюємо 4 і 5 пункт з усіма картинками</a:t>
          </a:r>
          <a:endParaRPr lang="ru-RU" dirty="0"/>
        </a:p>
      </dgm:t>
    </dgm:pt>
    <dgm:pt modelId="{7716272C-0F98-48B9-9EFC-BB57E00594AD}" type="parTrans" cxnId="{E0DF4FB6-06E7-4543-8A46-E950442F76AD}">
      <dgm:prSet/>
      <dgm:spPr/>
      <dgm:t>
        <a:bodyPr/>
        <a:lstStyle/>
        <a:p>
          <a:endParaRPr lang="ru-RU"/>
        </a:p>
      </dgm:t>
    </dgm:pt>
    <dgm:pt modelId="{8C0F97E6-83BD-4A9A-9282-0776ECF3588E}" type="sibTrans" cxnId="{E0DF4FB6-06E7-4543-8A46-E950442F76AD}">
      <dgm:prSet/>
      <dgm:spPr/>
      <dgm:t>
        <a:bodyPr/>
        <a:lstStyle/>
        <a:p>
          <a:endParaRPr lang="ru-RU"/>
        </a:p>
      </dgm:t>
    </dgm:pt>
    <dgm:pt modelId="{1298422F-97AC-4019-ACC4-55C4D7C281C3}" type="pres">
      <dgm:prSet presAssocID="{2E018322-C79D-4D7C-A285-740E6C6B07A9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C190933D-57BA-4A1D-B574-BF06D9D0D849}" type="pres">
      <dgm:prSet presAssocID="{FD1A5730-A256-45C1-AB72-052417B27AD3}" presName="composite" presStyleCnt="0"/>
      <dgm:spPr/>
    </dgm:pt>
    <dgm:pt modelId="{EB559777-F5BD-497F-BEE2-806AE36FA89A}" type="pres">
      <dgm:prSet presAssocID="{FD1A5730-A256-45C1-AB72-052417B27AD3}" presName="bentUpArrow1" presStyleLbl="alignImgPlace1" presStyleIdx="0" presStyleCnt="2"/>
      <dgm:spPr/>
    </dgm:pt>
    <dgm:pt modelId="{0E849360-5D7F-4E51-AA81-29528D67B0CD}" type="pres">
      <dgm:prSet presAssocID="{FD1A5730-A256-45C1-AB72-052417B27AD3}" presName="ParentText" presStyleLbl="node1" presStyleIdx="0" presStyleCnt="3" custScaleX="112546" custScaleY="11456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92897E7-D324-4A72-9E86-CC7771297B0C}" type="pres">
      <dgm:prSet presAssocID="{FD1A5730-A256-45C1-AB72-052417B27AD3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B551C85E-5344-437F-BC41-1545A0585C44}" type="pres">
      <dgm:prSet presAssocID="{8FA55BEA-B70F-42CC-A83D-3D6297518B85}" presName="sibTrans" presStyleCnt="0"/>
      <dgm:spPr/>
    </dgm:pt>
    <dgm:pt modelId="{59C412F0-1036-4A6B-AE9A-2FE5CF7B2424}" type="pres">
      <dgm:prSet presAssocID="{6AFBA024-21F0-45CE-9D42-C8B1E28C49A8}" presName="composite" presStyleCnt="0"/>
      <dgm:spPr/>
    </dgm:pt>
    <dgm:pt modelId="{C5491DAB-4D88-4D47-B63B-0951B53ED641}" type="pres">
      <dgm:prSet presAssocID="{6AFBA024-21F0-45CE-9D42-C8B1E28C49A8}" presName="bentUpArrow1" presStyleLbl="alignImgPlace1" presStyleIdx="1" presStyleCnt="2"/>
      <dgm:spPr/>
    </dgm:pt>
    <dgm:pt modelId="{62479DD3-FCEC-4549-856C-8D83F12BB68C}" type="pres">
      <dgm:prSet presAssocID="{6AFBA024-21F0-45CE-9D42-C8B1E28C49A8}" presName="ParentText" presStyleLbl="node1" presStyleIdx="1" presStyleCnt="3" custScaleX="116303" custScaleY="12579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069D3E7-DC1D-448A-A41A-FDA360C854C9}" type="pres">
      <dgm:prSet presAssocID="{6AFBA024-21F0-45CE-9D42-C8B1E28C49A8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58D3E4E4-F793-4764-A023-C39FB9579BFF}" type="pres">
      <dgm:prSet presAssocID="{FA03C34B-5A1A-4244-AEE0-AA5B148735C2}" presName="sibTrans" presStyleCnt="0"/>
      <dgm:spPr/>
    </dgm:pt>
    <dgm:pt modelId="{8F29F45E-3C5D-4D2B-B4F1-0C11889C57A9}" type="pres">
      <dgm:prSet presAssocID="{29504911-C15D-439A-B58D-C5D2DF457D7E}" presName="composite" presStyleCnt="0"/>
      <dgm:spPr/>
    </dgm:pt>
    <dgm:pt modelId="{FF8771D0-DF4C-4D5F-AEEC-6E0CAB9C2DC9}" type="pres">
      <dgm:prSet presAssocID="{29504911-C15D-439A-B58D-C5D2DF457D7E}" presName="ParentText" presStyleLbl="node1" presStyleIdx="2" presStyleCnt="3" custScaleX="119875" custScaleY="9934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320C9C54-F92A-428D-9954-B7D548BB0ED2}" type="presOf" srcId="{29504911-C15D-439A-B58D-C5D2DF457D7E}" destId="{FF8771D0-DF4C-4D5F-AEEC-6E0CAB9C2DC9}" srcOrd="0" destOrd="0" presId="urn:microsoft.com/office/officeart/2005/8/layout/StepDownProcess"/>
    <dgm:cxn modelId="{6171C83B-6814-4313-80C2-28583E74C4DE}" type="presOf" srcId="{6AFBA024-21F0-45CE-9D42-C8B1E28C49A8}" destId="{62479DD3-FCEC-4549-856C-8D83F12BB68C}" srcOrd="0" destOrd="0" presId="urn:microsoft.com/office/officeart/2005/8/layout/StepDownProcess"/>
    <dgm:cxn modelId="{2067A0E9-5E3C-4EA2-8EC3-BE6ED988B3AB}" type="presOf" srcId="{2E018322-C79D-4D7C-A285-740E6C6B07A9}" destId="{1298422F-97AC-4019-ACC4-55C4D7C281C3}" srcOrd="0" destOrd="0" presId="urn:microsoft.com/office/officeart/2005/8/layout/StepDownProcess"/>
    <dgm:cxn modelId="{E0DF4FB6-06E7-4543-8A46-E950442F76AD}" srcId="{2E018322-C79D-4D7C-A285-740E6C6B07A9}" destId="{29504911-C15D-439A-B58D-C5D2DF457D7E}" srcOrd="2" destOrd="0" parTransId="{7716272C-0F98-48B9-9EFC-BB57E00594AD}" sibTransId="{8C0F97E6-83BD-4A9A-9282-0776ECF3588E}"/>
    <dgm:cxn modelId="{7BA51B16-2D0D-45FA-92F0-197C7A0E5CE4}" srcId="{2E018322-C79D-4D7C-A285-740E6C6B07A9}" destId="{6AFBA024-21F0-45CE-9D42-C8B1E28C49A8}" srcOrd="1" destOrd="0" parTransId="{76514627-B3B8-40BA-BF8D-8E69B5A03D6C}" sibTransId="{FA03C34B-5A1A-4244-AEE0-AA5B148735C2}"/>
    <dgm:cxn modelId="{744429D4-8D2D-411B-AFC0-E341F51958C9}" srcId="{2E018322-C79D-4D7C-A285-740E6C6B07A9}" destId="{FD1A5730-A256-45C1-AB72-052417B27AD3}" srcOrd="0" destOrd="0" parTransId="{44F80AC7-8503-42A8-BCBB-975392F29CE4}" sibTransId="{8FA55BEA-B70F-42CC-A83D-3D6297518B85}"/>
    <dgm:cxn modelId="{EE22399C-E037-45D2-8DB7-FBD56FA17BA5}" type="presOf" srcId="{FD1A5730-A256-45C1-AB72-052417B27AD3}" destId="{0E849360-5D7F-4E51-AA81-29528D67B0CD}" srcOrd="0" destOrd="0" presId="urn:microsoft.com/office/officeart/2005/8/layout/StepDownProcess"/>
    <dgm:cxn modelId="{D74223D4-D176-4A61-B28B-88BEABB47392}" type="presParOf" srcId="{1298422F-97AC-4019-ACC4-55C4D7C281C3}" destId="{C190933D-57BA-4A1D-B574-BF06D9D0D849}" srcOrd="0" destOrd="0" presId="urn:microsoft.com/office/officeart/2005/8/layout/StepDownProcess"/>
    <dgm:cxn modelId="{84343A77-1D77-4658-B91D-8AE0B9EA6745}" type="presParOf" srcId="{C190933D-57BA-4A1D-B574-BF06D9D0D849}" destId="{EB559777-F5BD-497F-BEE2-806AE36FA89A}" srcOrd="0" destOrd="0" presId="urn:microsoft.com/office/officeart/2005/8/layout/StepDownProcess"/>
    <dgm:cxn modelId="{F0B1547A-E780-4DFC-ABB5-1E5E5BF22503}" type="presParOf" srcId="{C190933D-57BA-4A1D-B574-BF06D9D0D849}" destId="{0E849360-5D7F-4E51-AA81-29528D67B0CD}" srcOrd="1" destOrd="0" presId="urn:microsoft.com/office/officeart/2005/8/layout/StepDownProcess"/>
    <dgm:cxn modelId="{04A64808-15AE-4A6C-9591-D607C8CF6AF5}" type="presParOf" srcId="{C190933D-57BA-4A1D-B574-BF06D9D0D849}" destId="{892897E7-D324-4A72-9E86-CC7771297B0C}" srcOrd="2" destOrd="0" presId="urn:microsoft.com/office/officeart/2005/8/layout/StepDownProcess"/>
    <dgm:cxn modelId="{073F4884-D9E4-4AD8-8BAE-4AF8CA5AEA80}" type="presParOf" srcId="{1298422F-97AC-4019-ACC4-55C4D7C281C3}" destId="{B551C85E-5344-437F-BC41-1545A0585C44}" srcOrd="1" destOrd="0" presId="urn:microsoft.com/office/officeart/2005/8/layout/StepDownProcess"/>
    <dgm:cxn modelId="{9C909E48-CBCE-475C-8DCD-AAD7E85FD2C3}" type="presParOf" srcId="{1298422F-97AC-4019-ACC4-55C4D7C281C3}" destId="{59C412F0-1036-4A6B-AE9A-2FE5CF7B2424}" srcOrd="2" destOrd="0" presId="urn:microsoft.com/office/officeart/2005/8/layout/StepDownProcess"/>
    <dgm:cxn modelId="{C6661F39-FBE8-48D7-A7AA-1087049AB47B}" type="presParOf" srcId="{59C412F0-1036-4A6B-AE9A-2FE5CF7B2424}" destId="{C5491DAB-4D88-4D47-B63B-0951B53ED641}" srcOrd="0" destOrd="0" presId="urn:microsoft.com/office/officeart/2005/8/layout/StepDownProcess"/>
    <dgm:cxn modelId="{861119BE-453B-4A48-98C4-826284EFA5E2}" type="presParOf" srcId="{59C412F0-1036-4A6B-AE9A-2FE5CF7B2424}" destId="{62479DD3-FCEC-4549-856C-8D83F12BB68C}" srcOrd="1" destOrd="0" presId="urn:microsoft.com/office/officeart/2005/8/layout/StepDownProcess"/>
    <dgm:cxn modelId="{4E7CB697-1498-4B3D-AFFB-0315FDCF8736}" type="presParOf" srcId="{59C412F0-1036-4A6B-AE9A-2FE5CF7B2424}" destId="{8069D3E7-DC1D-448A-A41A-FDA360C854C9}" srcOrd="2" destOrd="0" presId="urn:microsoft.com/office/officeart/2005/8/layout/StepDownProcess"/>
    <dgm:cxn modelId="{D8B9943B-95BD-4A43-995F-42E7E4F116F8}" type="presParOf" srcId="{1298422F-97AC-4019-ACC4-55C4D7C281C3}" destId="{58D3E4E4-F793-4764-A023-C39FB9579BFF}" srcOrd="3" destOrd="0" presId="urn:microsoft.com/office/officeart/2005/8/layout/StepDownProcess"/>
    <dgm:cxn modelId="{B16E832B-D34E-42C6-93DD-C15C2F2C3187}" type="presParOf" srcId="{1298422F-97AC-4019-ACC4-55C4D7C281C3}" destId="{8F29F45E-3C5D-4D2B-B4F1-0C11889C57A9}" srcOrd="4" destOrd="0" presId="urn:microsoft.com/office/officeart/2005/8/layout/StepDownProcess"/>
    <dgm:cxn modelId="{665C5218-6BB1-4C39-8337-BD2AA4260F94}" type="presParOf" srcId="{8F29F45E-3C5D-4D2B-B4F1-0C11889C57A9}" destId="{FF8771D0-DF4C-4D5F-AEEC-6E0CAB9C2DC9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AEB75C-6273-4B56-A2E9-3C204D9C8EE5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0A446ACF-68D3-499B-B9EA-78B3E31BC9A8}">
      <dgm:prSet phldrT="[Текст]"/>
      <dgm:spPr/>
      <dgm:t>
        <a:bodyPr/>
        <a:lstStyle/>
        <a:p>
          <a:r>
            <a:rPr lang="uk-UA" dirty="0">
              <a:latin typeface="TT Phobos Inline" panose="020B0604020202020204" charset="-52"/>
            </a:rPr>
            <a:t>Кожен на своєму смартфоні запускає додаток </a:t>
          </a:r>
          <a:r>
            <a:rPr lang="en-US" dirty="0" err="1">
              <a:latin typeface="TT Phobos Inline" panose="020B0604020202020204" charset="-52"/>
            </a:rPr>
            <a:t>WallaMe</a:t>
          </a:r>
          <a:endParaRPr lang="ru-RU" dirty="0">
            <a:latin typeface="TT Phobos Inline" panose="020B0604020202020204" charset="-52"/>
          </a:endParaRPr>
        </a:p>
      </dgm:t>
    </dgm:pt>
    <dgm:pt modelId="{229FA646-351B-4219-870B-86A3CD6BB455}" type="parTrans" cxnId="{6F16B95A-A1AF-4160-8894-D1C71D3F3B05}">
      <dgm:prSet/>
      <dgm:spPr/>
      <dgm:t>
        <a:bodyPr/>
        <a:lstStyle/>
        <a:p>
          <a:endParaRPr lang="ru-RU"/>
        </a:p>
      </dgm:t>
    </dgm:pt>
    <dgm:pt modelId="{78553B66-4823-45CC-B967-33AF9A1BD73F}" type="sibTrans" cxnId="{6F16B95A-A1AF-4160-8894-D1C71D3F3B05}">
      <dgm:prSet/>
      <dgm:spPr/>
      <dgm:t>
        <a:bodyPr/>
        <a:lstStyle/>
        <a:p>
          <a:endParaRPr lang="ru-RU"/>
        </a:p>
      </dgm:t>
    </dgm:pt>
    <dgm:pt modelId="{1EBCDE59-202C-44BD-A373-A876EB6B8EC4}">
      <dgm:prSet phldrT="[Текст]"/>
      <dgm:spPr/>
      <dgm:t>
        <a:bodyPr/>
        <a:lstStyle/>
        <a:p>
          <a:r>
            <a:rPr lang="uk-UA" dirty="0">
              <a:latin typeface="TT Phobos Inline" panose="020B0604020202020204" charset="-52"/>
            </a:rPr>
            <a:t>Діти відкривають камеру і шукають необхідні зображення</a:t>
          </a:r>
          <a:endParaRPr lang="ru-RU" dirty="0">
            <a:latin typeface="TT Phobos Inline" panose="020B0604020202020204" charset="-52"/>
          </a:endParaRPr>
        </a:p>
      </dgm:t>
    </dgm:pt>
    <dgm:pt modelId="{4B5CB160-646F-4554-A2F0-34AF8D901D9A}" type="parTrans" cxnId="{E5C3CD03-DC01-4E0B-9DAB-48F1ED2B284D}">
      <dgm:prSet/>
      <dgm:spPr/>
      <dgm:t>
        <a:bodyPr/>
        <a:lstStyle/>
        <a:p>
          <a:endParaRPr lang="ru-RU"/>
        </a:p>
      </dgm:t>
    </dgm:pt>
    <dgm:pt modelId="{9EE460C1-22EF-4C0F-99DA-E542B07B3957}" type="sibTrans" cxnId="{E5C3CD03-DC01-4E0B-9DAB-48F1ED2B284D}">
      <dgm:prSet/>
      <dgm:spPr/>
      <dgm:t>
        <a:bodyPr/>
        <a:lstStyle/>
        <a:p>
          <a:endParaRPr lang="ru-RU"/>
        </a:p>
      </dgm:t>
    </dgm:pt>
    <dgm:pt modelId="{74D0D481-A464-4748-B921-5B47EF63A8E3}">
      <dgm:prSet phldrT="[Текст]"/>
      <dgm:spPr/>
      <dgm:t>
        <a:bodyPr/>
        <a:lstStyle/>
        <a:p>
          <a:r>
            <a:rPr lang="uk-UA" dirty="0">
              <a:latin typeface="TT Phobos Inline" panose="020B0604020202020204" charset="-52"/>
            </a:rPr>
            <a:t>При наведенні камери на зображення, діти бачать заздалегідь доданий текст.</a:t>
          </a:r>
          <a:endParaRPr lang="ru-RU" dirty="0">
            <a:latin typeface="TT Phobos Inline" panose="020B0604020202020204" charset="-52"/>
          </a:endParaRPr>
        </a:p>
      </dgm:t>
    </dgm:pt>
    <dgm:pt modelId="{A4E7A469-BCA8-4288-9F9F-A09417FF8927}" type="parTrans" cxnId="{C2B31968-CB8E-4725-BE4F-8E89B0E88243}">
      <dgm:prSet/>
      <dgm:spPr/>
      <dgm:t>
        <a:bodyPr/>
        <a:lstStyle/>
        <a:p>
          <a:endParaRPr lang="ru-RU"/>
        </a:p>
      </dgm:t>
    </dgm:pt>
    <dgm:pt modelId="{CE183CFB-A65F-44F3-B8D2-A483FE0EEDCB}" type="sibTrans" cxnId="{C2B31968-CB8E-4725-BE4F-8E89B0E88243}">
      <dgm:prSet/>
      <dgm:spPr/>
      <dgm:t>
        <a:bodyPr/>
        <a:lstStyle/>
        <a:p>
          <a:endParaRPr lang="ru-RU"/>
        </a:p>
      </dgm:t>
    </dgm:pt>
    <dgm:pt modelId="{F4D6C79E-BB50-4600-A683-7130FF2FA599}" type="pres">
      <dgm:prSet presAssocID="{6DAEB75C-6273-4B56-A2E9-3C204D9C8EE5}" presName="CompostProcess" presStyleCnt="0">
        <dgm:presLayoutVars>
          <dgm:dir/>
          <dgm:resizeHandles val="exact"/>
        </dgm:presLayoutVars>
      </dgm:prSet>
      <dgm:spPr/>
    </dgm:pt>
    <dgm:pt modelId="{BE643238-8896-4626-96BD-EA327BF86F27}" type="pres">
      <dgm:prSet presAssocID="{6DAEB75C-6273-4B56-A2E9-3C204D9C8EE5}" presName="arrow" presStyleLbl="bgShp" presStyleIdx="0" presStyleCnt="1"/>
      <dgm:spPr/>
    </dgm:pt>
    <dgm:pt modelId="{302B8E24-1CBF-4DB2-93A5-DB4E088AB0D4}" type="pres">
      <dgm:prSet presAssocID="{6DAEB75C-6273-4B56-A2E9-3C204D9C8EE5}" presName="linearProcess" presStyleCnt="0"/>
      <dgm:spPr/>
    </dgm:pt>
    <dgm:pt modelId="{728CCC70-CD6D-4995-A3BF-484BAE5E51AF}" type="pres">
      <dgm:prSet presAssocID="{0A446ACF-68D3-499B-B9EA-78B3E31BC9A8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E41EB16-9723-41E4-84E0-EA67DB156D89}" type="pres">
      <dgm:prSet presAssocID="{78553B66-4823-45CC-B967-33AF9A1BD73F}" presName="sibTrans" presStyleCnt="0"/>
      <dgm:spPr/>
    </dgm:pt>
    <dgm:pt modelId="{12ACCC0D-7B04-4E4E-A021-B8797B77807A}" type="pres">
      <dgm:prSet presAssocID="{1EBCDE59-202C-44BD-A373-A876EB6B8EC4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FF4E43A-0925-42B3-9469-2524BC0D35EF}" type="pres">
      <dgm:prSet presAssocID="{9EE460C1-22EF-4C0F-99DA-E542B07B3957}" presName="sibTrans" presStyleCnt="0"/>
      <dgm:spPr/>
    </dgm:pt>
    <dgm:pt modelId="{82ACDBF3-E40A-4299-B998-0B69D8518A29}" type="pres">
      <dgm:prSet presAssocID="{74D0D481-A464-4748-B921-5B47EF63A8E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5C3CD03-DC01-4E0B-9DAB-48F1ED2B284D}" srcId="{6DAEB75C-6273-4B56-A2E9-3C204D9C8EE5}" destId="{1EBCDE59-202C-44BD-A373-A876EB6B8EC4}" srcOrd="1" destOrd="0" parTransId="{4B5CB160-646F-4554-A2F0-34AF8D901D9A}" sibTransId="{9EE460C1-22EF-4C0F-99DA-E542B07B3957}"/>
    <dgm:cxn modelId="{92A1A52F-5813-40F2-B7D4-EA08B97C6801}" type="presOf" srcId="{6DAEB75C-6273-4B56-A2E9-3C204D9C8EE5}" destId="{F4D6C79E-BB50-4600-A683-7130FF2FA599}" srcOrd="0" destOrd="0" presId="urn:microsoft.com/office/officeart/2005/8/layout/hProcess9"/>
    <dgm:cxn modelId="{71F5E337-9159-4463-8927-C8390303F964}" type="presOf" srcId="{74D0D481-A464-4748-B921-5B47EF63A8E3}" destId="{82ACDBF3-E40A-4299-B998-0B69D8518A29}" srcOrd="0" destOrd="0" presId="urn:microsoft.com/office/officeart/2005/8/layout/hProcess9"/>
    <dgm:cxn modelId="{17A8D438-5C56-4B0E-B750-5BFAB5994A30}" type="presOf" srcId="{0A446ACF-68D3-499B-B9EA-78B3E31BC9A8}" destId="{728CCC70-CD6D-4995-A3BF-484BAE5E51AF}" srcOrd="0" destOrd="0" presId="urn:microsoft.com/office/officeart/2005/8/layout/hProcess9"/>
    <dgm:cxn modelId="{C2B31968-CB8E-4725-BE4F-8E89B0E88243}" srcId="{6DAEB75C-6273-4B56-A2E9-3C204D9C8EE5}" destId="{74D0D481-A464-4748-B921-5B47EF63A8E3}" srcOrd="2" destOrd="0" parTransId="{A4E7A469-BCA8-4288-9F9F-A09417FF8927}" sibTransId="{CE183CFB-A65F-44F3-B8D2-A483FE0EEDCB}"/>
    <dgm:cxn modelId="{6F16B95A-A1AF-4160-8894-D1C71D3F3B05}" srcId="{6DAEB75C-6273-4B56-A2E9-3C204D9C8EE5}" destId="{0A446ACF-68D3-499B-B9EA-78B3E31BC9A8}" srcOrd="0" destOrd="0" parTransId="{229FA646-351B-4219-870B-86A3CD6BB455}" sibTransId="{78553B66-4823-45CC-B967-33AF9A1BD73F}"/>
    <dgm:cxn modelId="{DF5D78BC-4927-49A0-B3B4-FA5AA53947E0}" type="presOf" srcId="{1EBCDE59-202C-44BD-A373-A876EB6B8EC4}" destId="{12ACCC0D-7B04-4E4E-A021-B8797B77807A}" srcOrd="0" destOrd="0" presId="urn:microsoft.com/office/officeart/2005/8/layout/hProcess9"/>
    <dgm:cxn modelId="{76CB8814-8E2A-4C5E-8353-0A907C208C20}" type="presParOf" srcId="{F4D6C79E-BB50-4600-A683-7130FF2FA599}" destId="{BE643238-8896-4626-96BD-EA327BF86F27}" srcOrd="0" destOrd="0" presId="urn:microsoft.com/office/officeart/2005/8/layout/hProcess9"/>
    <dgm:cxn modelId="{AF511B1B-A4A0-4A7F-85AC-CA65D06422F5}" type="presParOf" srcId="{F4D6C79E-BB50-4600-A683-7130FF2FA599}" destId="{302B8E24-1CBF-4DB2-93A5-DB4E088AB0D4}" srcOrd="1" destOrd="0" presId="urn:microsoft.com/office/officeart/2005/8/layout/hProcess9"/>
    <dgm:cxn modelId="{61E9EBA4-8E59-4EA2-B96E-A9860D00FC1E}" type="presParOf" srcId="{302B8E24-1CBF-4DB2-93A5-DB4E088AB0D4}" destId="{728CCC70-CD6D-4995-A3BF-484BAE5E51AF}" srcOrd="0" destOrd="0" presId="urn:microsoft.com/office/officeart/2005/8/layout/hProcess9"/>
    <dgm:cxn modelId="{628ED214-2AD2-4924-93D4-F591A50FC22F}" type="presParOf" srcId="{302B8E24-1CBF-4DB2-93A5-DB4E088AB0D4}" destId="{0E41EB16-9723-41E4-84E0-EA67DB156D89}" srcOrd="1" destOrd="0" presId="urn:microsoft.com/office/officeart/2005/8/layout/hProcess9"/>
    <dgm:cxn modelId="{95224DCC-D9DC-4A33-9ED8-801EF6610BE2}" type="presParOf" srcId="{302B8E24-1CBF-4DB2-93A5-DB4E088AB0D4}" destId="{12ACCC0D-7B04-4E4E-A021-B8797B77807A}" srcOrd="2" destOrd="0" presId="urn:microsoft.com/office/officeart/2005/8/layout/hProcess9"/>
    <dgm:cxn modelId="{CD46E5A1-D62E-4FD4-9FD9-947DF696962F}" type="presParOf" srcId="{302B8E24-1CBF-4DB2-93A5-DB4E088AB0D4}" destId="{6FF4E43A-0925-42B3-9469-2524BC0D35EF}" srcOrd="3" destOrd="0" presId="urn:microsoft.com/office/officeart/2005/8/layout/hProcess9"/>
    <dgm:cxn modelId="{5C4E7336-598E-4919-8EFA-F20F306D8C3F}" type="presParOf" srcId="{302B8E24-1CBF-4DB2-93A5-DB4E088AB0D4}" destId="{82ACDBF3-E40A-4299-B998-0B69D8518A29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0B436F6-88D1-462F-915E-C43E21797B6F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E42473-F74A-4A85-AEC4-C5653D2F23E5}">
      <dgm:prSet phldrT="[Text]"/>
      <dgm:spPr/>
      <dgm:t>
        <a:bodyPr/>
        <a:lstStyle/>
        <a:p>
          <a:r>
            <a:rPr lang="uk-UA" dirty="0"/>
            <a:t>Додати фото або картинку 360</a:t>
          </a:r>
          <a:endParaRPr lang="en-US" dirty="0"/>
        </a:p>
      </dgm:t>
    </dgm:pt>
    <dgm:pt modelId="{784B5283-111A-4830-B6E2-CF2370B3D24A}" type="parTrans" cxnId="{AD775898-2B81-4CB3-9876-823685DDCA01}">
      <dgm:prSet/>
      <dgm:spPr/>
      <dgm:t>
        <a:bodyPr/>
        <a:lstStyle/>
        <a:p>
          <a:endParaRPr lang="en-US"/>
        </a:p>
      </dgm:t>
    </dgm:pt>
    <dgm:pt modelId="{A2DA8ECF-3E69-4098-9A68-B3EA6DE67EC9}" type="sibTrans" cxnId="{AD775898-2B81-4CB3-9876-823685DDCA01}">
      <dgm:prSet/>
      <dgm:spPr/>
      <dgm:t>
        <a:bodyPr/>
        <a:lstStyle/>
        <a:p>
          <a:endParaRPr lang="en-US"/>
        </a:p>
      </dgm:t>
    </dgm:pt>
    <dgm:pt modelId="{7CE1B026-EDA0-4CA2-B53C-D825BDEA5853}">
      <dgm:prSet phldrT="[Text]"/>
      <dgm:spPr/>
      <dgm:t>
        <a:bodyPr/>
        <a:lstStyle/>
        <a:p>
          <a:r>
            <a:rPr lang="uk-UA"/>
            <a:t>+ власне аудіо або музику </a:t>
          </a:r>
          <a:endParaRPr lang="en-US"/>
        </a:p>
      </dgm:t>
    </dgm:pt>
    <dgm:pt modelId="{ADB1BACF-CEEC-4408-8C90-096BD6687D5A}" type="parTrans" cxnId="{B02142DB-FA5F-433D-85EF-F38C1CD6D849}">
      <dgm:prSet/>
      <dgm:spPr/>
      <dgm:t>
        <a:bodyPr/>
        <a:lstStyle/>
        <a:p>
          <a:endParaRPr lang="en-US"/>
        </a:p>
      </dgm:t>
    </dgm:pt>
    <dgm:pt modelId="{86FE2326-2E47-46CE-A889-28FF0D80D37C}" type="sibTrans" cxnId="{B02142DB-FA5F-433D-85EF-F38C1CD6D849}">
      <dgm:prSet/>
      <dgm:spPr/>
      <dgm:t>
        <a:bodyPr/>
        <a:lstStyle/>
        <a:p>
          <a:endParaRPr lang="en-US"/>
        </a:p>
      </dgm:t>
    </dgm:pt>
    <dgm:pt modelId="{42EEDEB2-ED1B-45CC-873F-9B108A6E8A7C}">
      <dgm:prSet phldrT="[Text]"/>
      <dgm:spPr/>
      <dgm:t>
        <a:bodyPr/>
        <a:lstStyle/>
        <a:p>
          <a:r>
            <a:rPr lang="uk-UA"/>
            <a:t>Короткий опис </a:t>
          </a:r>
          <a:endParaRPr lang="en-US"/>
        </a:p>
      </dgm:t>
    </dgm:pt>
    <dgm:pt modelId="{A4489A99-AE65-4F91-BE9F-FC2AD3F3383B}" type="parTrans" cxnId="{0D574528-6349-4382-83C7-DE3620E97A1F}">
      <dgm:prSet/>
      <dgm:spPr/>
      <dgm:t>
        <a:bodyPr/>
        <a:lstStyle/>
        <a:p>
          <a:endParaRPr lang="en-US"/>
        </a:p>
      </dgm:t>
    </dgm:pt>
    <dgm:pt modelId="{60A6D4F3-B2C4-4CB5-83C8-DBE82EB0535F}" type="sibTrans" cxnId="{0D574528-6349-4382-83C7-DE3620E97A1F}">
      <dgm:prSet/>
      <dgm:spPr/>
      <dgm:t>
        <a:bodyPr/>
        <a:lstStyle/>
        <a:p>
          <a:endParaRPr lang="en-US"/>
        </a:p>
      </dgm:t>
    </dgm:pt>
    <dgm:pt modelId="{5961268B-4110-4B45-9D60-E4135000346A}" type="pres">
      <dgm:prSet presAssocID="{70B436F6-88D1-462F-915E-C43E21797B6F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749874A5-A087-4D32-9D1B-0AD8B8300FD0}" type="pres">
      <dgm:prSet presAssocID="{D8E42473-F74A-4A85-AEC4-C5653D2F23E5}" presName="horFlow" presStyleCnt="0"/>
      <dgm:spPr/>
    </dgm:pt>
    <dgm:pt modelId="{DCD6EEBF-4AF9-4A8B-9123-67CD22803B54}" type="pres">
      <dgm:prSet presAssocID="{D8E42473-F74A-4A85-AEC4-C5653D2F23E5}" presName="bigChev" presStyleLbl="node1" presStyleIdx="0" presStyleCnt="1"/>
      <dgm:spPr/>
      <dgm:t>
        <a:bodyPr/>
        <a:lstStyle/>
        <a:p>
          <a:endParaRPr lang="uk-UA"/>
        </a:p>
      </dgm:t>
    </dgm:pt>
    <dgm:pt modelId="{18B68E65-E802-411A-9D8C-CFB3B3921E21}" type="pres">
      <dgm:prSet presAssocID="{ADB1BACF-CEEC-4408-8C90-096BD6687D5A}" presName="parTrans" presStyleCnt="0"/>
      <dgm:spPr/>
    </dgm:pt>
    <dgm:pt modelId="{A940D947-0E4E-4642-AFDE-F14B06F3D077}" type="pres">
      <dgm:prSet presAssocID="{7CE1B026-EDA0-4CA2-B53C-D825BDEA5853}" presName="node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4B13F18-4AC0-4D93-9494-1309A425A019}" type="pres">
      <dgm:prSet presAssocID="{86FE2326-2E47-46CE-A889-28FF0D80D37C}" presName="sibTrans" presStyleCnt="0"/>
      <dgm:spPr/>
    </dgm:pt>
    <dgm:pt modelId="{4E341698-85F6-4FEF-B6DE-A5DEB44F6FCB}" type="pres">
      <dgm:prSet presAssocID="{42EEDEB2-ED1B-45CC-873F-9B108A6E8A7C}" presName="node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B02142DB-FA5F-433D-85EF-F38C1CD6D849}" srcId="{D8E42473-F74A-4A85-AEC4-C5653D2F23E5}" destId="{7CE1B026-EDA0-4CA2-B53C-D825BDEA5853}" srcOrd="0" destOrd="0" parTransId="{ADB1BACF-CEEC-4408-8C90-096BD6687D5A}" sibTransId="{86FE2326-2E47-46CE-A889-28FF0D80D37C}"/>
    <dgm:cxn modelId="{AD5BBEEE-BFD2-4A21-A5E2-7FBE68C60577}" type="presOf" srcId="{42EEDEB2-ED1B-45CC-873F-9B108A6E8A7C}" destId="{4E341698-85F6-4FEF-B6DE-A5DEB44F6FCB}" srcOrd="0" destOrd="0" presId="urn:microsoft.com/office/officeart/2005/8/layout/lProcess3"/>
    <dgm:cxn modelId="{0DD0463F-ED22-4E02-AF57-E5C9E870EDC8}" type="presOf" srcId="{70B436F6-88D1-462F-915E-C43E21797B6F}" destId="{5961268B-4110-4B45-9D60-E4135000346A}" srcOrd="0" destOrd="0" presId="urn:microsoft.com/office/officeart/2005/8/layout/lProcess3"/>
    <dgm:cxn modelId="{0D574528-6349-4382-83C7-DE3620E97A1F}" srcId="{D8E42473-F74A-4A85-AEC4-C5653D2F23E5}" destId="{42EEDEB2-ED1B-45CC-873F-9B108A6E8A7C}" srcOrd="1" destOrd="0" parTransId="{A4489A99-AE65-4F91-BE9F-FC2AD3F3383B}" sibTransId="{60A6D4F3-B2C4-4CB5-83C8-DBE82EB0535F}"/>
    <dgm:cxn modelId="{D0A95EAA-1576-4B00-AB7C-F1F35B6269C8}" type="presOf" srcId="{D8E42473-F74A-4A85-AEC4-C5653D2F23E5}" destId="{DCD6EEBF-4AF9-4A8B-9123-67CD22803B54}" srcOrd="0" destOrd="0" presId="urn:microsoft.com/office/officeart/2005/8/layout/lProcess3"/>
    <dgm:cxn modelId="{B4585428-4C09-4476-BB21-858DE02CF3E6}" type="presOf" srcId="{7CE1B026-EDA0-4CA2-B53C-D825BDEA5853}" destId="{A940D947-0E4E-4642-AFDE-F14B06F3D077}" srcOrd="0" destOrd="0" presId="urn:microsoft.com/office/officeart/2005/8/layout/lProcess3"/>
    <dgm:cxn modelId="{AD775898-2B81-4CB3-9876-823685DDCA01}" srcId="{70B436F6-88D1-462F-915E-C43E21797B6F}" destId="{D8E42473-F74A-4A85-AEC4-C5653D2F23E5}" srcOrd="0" destOrd="0" parTransId="{784B5283-111A-4830-B6E2-CF2370B3D24A}" sibTransId="{A2DA8ECF-3E69-4098-9A68-B3EA6DE67EC9}"/>
    <dgm:cxn modelId="{8EE45919-D262-4045-AA89-BC4CE09C7126}" type="presParOf" srcId="{5961268B-4110-4B45-9D60-E4135000346A}" destId="{749874A5-A087-4D32-9D1B-0AD8B8300FD0}" srcOrd="0" destOrd="0" presId="urn:microsoft.com/office/officeart/2005/8/layout/lProcess3"/>
    <dgm:cxn modelId="{DDC15C74-4953-4BAB-80D6-09DD3A6AFD1A}" type="presParOf" srcId="{749874A5-A087-4D32-9D1B-0AD8B8300FD0}" destId="{DCD6EEBF-4AF9-4A8B-9123-67CD22803B54}" srcOrd="0" destOrd="0" presId="urn:microsoft.com/office/officeart/2005/8/layout/lProcess3"/>
    <dgm:cxn modelId="{A68F0060-868B-4C68-8BCF-491D57BF0DA3}" type="presParOf" srcId="{749874A5-A087-4D32-9D1B-0AD8B8300FD0}" destId="{18B68E65-E802-411A-9D8C-CFB3B3921E21}" srcOrd="1" destOrd="0" presId="urn:microsoft.com/office/officeart/2005/8/layout/lProcess3"/>
    <dgm:cxn modelId="{D0E14DA3-5024-4FF4-AF6C-A429613C02D7}" type="presParOf" srcId="{749874A5-A087-4D32-9D1B-0AD8B8300FD0}" destId="{A940D947-0E4E-4642-AFDE-F14B06F3D077}" srcOrd="2" destOrd="0" presId="urn:microsoft.com/office/officeart/2005/8/layout/lProcess3"/>
    <dgm:cxn modelId="{0FEBCB06-85C4-49BC-A8CD-2B41C49870C2}" type="presParOf" srcId="{749874A5-A087-4D32-9D1B-0AD8B8300FD0}" destId="{94B13F18-4AC0-4D93-9494-1309A425A019}" srcOrd="3" destOrd="0" presId="urn:microsoft.com/office/officeart/2005/8/layout/lProcess3"/>
    <dgm:cxn modelId="{28F097A8-41E0-4232-9767-A9F9B9849537}" type="presParOf" srcId="{749874A5-A087-4D32-9D1B-0AD8B8300FD0}" destId="{4E341698-85F6-4FEF-B6DE-A5DEB44F6FCB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BDBBE4-FD2B-4FB1-887B-0543CFF276FF}" type="datetimeFigureOut">
              <a:rPr lang="x-none" smtClean="0"/>
              <a:t>17.10.2024</a:t>
            </a:fld>
            <a:endParaRPr lang="x-non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DD18C-AFB3-4E93-8551-28EAEDB22AB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83315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/>
              <a:t>Click to edit Master subtitle style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4187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6674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5361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883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83192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29331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33580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55988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26443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19491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4178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416D9-433D-4905-8DF1-0C2D90A0020E}" type="datetimeFigureOut">
              <a:rPr lang="uk-UA" smtClean="0"/>
              <a:t>17.10.2024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81903-8596-4F01-AC79-677DD7D9941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8738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0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2.sv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2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sv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39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550094" y="7911947"/>
            <a:ext cx="19388189" cy="475010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7311887" y="342900"/>
            <a:ext cx="9849578" cy="38856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74"/>
              </a:lnSpc>
            </a:pPr>
            <a:r>
              <a:rPr lang="ru-RU" sz="4400" dirty="0">
                <a:solidFill>
                  <a:srgbClr val="FFF5D6"/>
                </a:solidFill>
                <a:latin typeface="TT Phobos Inline"/>
              </a:rPr>
              <a:t>Впровадження </a:t>
            </a:r>
            <a:r>
              <a:rPr lang="ru-RU" sz="4400" dirty="0" err="1">
                <a:solidFill>
                  <a:srgbClr val="FFF5D6"/>
                </a:solidFill>
                <a:latin typeface="TT Phobos Inline"/>
              </a:rPr>
              <a:t>електронних</a:t>
            </a:r>
            <a:r>
              <a:rPr lang="ru-RU" sz="4400" dirty="0">
                <a:solidFill>
                  <a:srgbClr val="FFF5D6"/>
                </a:solidFill>
                <a:latin typeface="TT Phobos Inline"/>
              </a:rPr>
              <a:t> </a:t>
            </a:r>
            <a:r>
              <a:rPr lang="ru-RU" sz="4400" dirty="0" err="1">
                <a:solidFill>
                  <a:srgbClr val="FFF5D6"/>
                </a:solidFill>
                <a:latin typeface="TT Phobos Inline"/>
              </a:rPr>
              <a:t>освітніх</a:t>
            </a:r>
            <a:r>
              <a:rPr lang="ru-RU" sz="4400" dirty="0">
                <a:solidFill>
                  <a:srgbClr val="FFF5D6"/>
                </a:solidFill>
                <a:latin typeface="TT Phobos Inline"/>
              </a:rPr>
              <a:t> ресурсів в </a:t>
            </a:r>
            <a:r>
              <a:rPr lang="ru-RU" sz="4400" dirty="0" err="1">
                <a:solidFill>
                  <a:srgbClr val="FFF5D6"/>
                </a:solidFill>
                <a:latin typeface="TT Phobos Inline"/>
              </a:rPr>
              <a:t>навчальний</a:t>
            </a:r>
            <a:r>
              <a:rPr lang="ru-RU" sz="4400" dirty="0">
                <a:solidFill>
                  <a:srgbClr val="FFF5D6"/>
                </a:solidFill>
                <a:latin typeface="TT Phobos Inline"/>
              </a:rPr>
              <a:t> </a:t>
            </a:r>
            <a:r>
              <a:rPr lang="ru-RU" sz="4400" dirty="0" err="1">
                <a:solidFill>
                  <a:srgbClr val="FFF5D6"/>
                </a:solidFill>
                <a:latin typeface="TT Phobos Inline"/>
              </a:rPr>
              <a:t>процес</a:t>
            </a:r>
            <a:r>
              <a:rPr lang="ru-RU" sz="4400" dirty="0">
                <a:solidFill>
                  <a:srgbClr val="FFF5D6"/>
                </a:solidFill>
                <a:latin typeface="TT Phobos Inline"/>
              </a:rPr>
              <a:t> </a:t>
            </a:r>
            <a:r>
              <a:rPr lang="ru-RU" sz="4400" dirty="0" err="1" smtClean="0">
                <a:solidFill>
                  <a:srgbClr val="FFF5D6"/>
                </a:solidFill>
                <a:latin typeface="TT Phobos Inline"/>
              </a:rPr>
              <a:t>початковиХХХХХХХХх</a:t>
            </a:r>
            <a:r>
              <a:rPr lang="ru-RU" sz="4400" dirty="0" smtClean="0">
                <a:solidFill>
                  <a:srgbClr val="FFF5D6"/>
                </a:solidFill>
                <a:latin typeface="TT Phobos Inline"/>
              </a:rPr>
              <a:t> </a:t>
            </a:r>
            <a:r>
              <a:rPr lang="ru-RU" sz="4400" dirty="0" err="1" smtClean="0">
                <a:solidFill>
                  <a:srgbClr val="FFF5D6"/>
                </a:solidFill>
                <a:latin typeface="TT Phobos Inline"/>
              </a:rPr>
              <a:t>класів</a:t>
            </a:r>
            <a:endParaRPr lang="en-US" sz="4400" dirty="0">
              <a:solidFill>
                <a:srgbClr val="FFF5D6"/>
              </a:solidFill>
              <a:latin typeface="TT Phobos Inline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6799" y="1272208"/>
            <a:ext cx="6693438" cy="68738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291378" y="7048783"/>
            <a:ext cx="3023822" cy="17263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372600" y="5295900"/>
            <a:ext cx="87630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chemeClr val="bg2"/>
                </a:solidFill>
              </a:rPr>
              <a:t>Омельчук Ксенія Олександрівна</a:t>
            </a:r>
          </a:p>
          <a:p>
            <a:r>
              <a:rPr lang="uk-UA" sz="3200" b="1" i="1" dirty="0">
                <a:solidFill>
                  <a:schemeClr val="bg2"/>
                </a:solidFill>
              </a:rPr>
              <a:t>вчитель початкових класів</a:t>
            </a:r>
          </a:p>
          <a:p>
            <a:r>
              <a:rPr lang="uk-UA" sz="3200" b="1" i="1" dirty="0">
                <a:solidFill>
                  <a:schemeClr val="bg2"/>
                </a:solidFill>
              </a:rPr>
              <a:t>Комунального закладу "Хащуватський ліцей" </a:t>
            </a:r>
          </a:p>
          <a:p>
            <a:r>
              <a:rPr lang="uk-UA" sz="3200" b="1" i="1" dirty="0">
                <a:solidFill>
                  <a:schemeClr val="bg2"/>
                </a:solidFill>
              </a:rPr>
              <a:t>Гайворонської міської ради</a:t>
            </a:r>
          </a:p>
          <a:p>
            <a:r>
              <a:rPr lang="uk-UA" sz="3200" b="1" i="1" dirty="0">
                <a:solidFill>
                  <a:schemeClr val="bg2"/>
                </a:solidFill>
              </a:rPr>
              <a:t>Кіровоградської області</a:t>
            </a:r>
          </a:p>
          <a:p>
            <a:endParaRPr lang="uk-UA" sz="2800" dirty="0" smtClean="0">
              <a:solidFill>
                <a:schemeClr val="accent6">
                  <a:lumMod val="60000"/>
                  <a:lumOff val="40000"/>
                </a:schemeClr>
              </a:solidFill>
              <a:latin typeface="TT Phobos Inline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381000" y="3144354"/>
            <a:ext cx="11887200" cy="6262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77826" lvl="1" algn="just">
              <a:lnSpc>
                <a:spcPts val="4900"/>
              </a:lnSpc>
            </a:pP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Сучасний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освітній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процес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вимагає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впровадження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новітніх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технологій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які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дозволяють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не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лише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оптимізувати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навчання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, але й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підвищити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його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ефективність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. </a:t>
            </a:r>
          </a:p>
          <a:p>
            <a:pPr marL="377826" lvl="1" algn="just">
              <a:lnSpc>
                <a:spcPts val="4900"/>
              </a:lnSpc>
            </a:pPr>
            <a:endParaRPr lang="ru-RU" sz="3600" dirty="0">
              <a:solidFill>
                <a:srgbClr val="253943"/>
              </a:solidFill>
              <a:latin typeface="TT Phobos Inline" panose="020B0604020202020204" charset="-52"/>
            </a:endParaRPr>
          </a:p>
          <a:p>
            <a:pPr marL="377826" lvl="1" algn="just">
              <a:lnSpc>
                <a:spcPts val="4900"/>
              </a:lnSpc>
            </a:pP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Впровадження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електронних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освітніх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ресурсів (ЕОР) у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навчальний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процес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початкових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класів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стає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особливо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актуальним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у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зв’язку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з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розвитком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інформаційних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технологій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які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кардинально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змінюють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підходи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до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навчання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05000" y="8405204"/>
            <a:ext cx="815339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7000"/>
              </a:lnSpc>
              <a:spcAft>
                <a:spcPts val="0"/>
              </a:spcAft>
            </a:pPr>
            <a:endParaRPr lang="en-US" sz="2400" dirty="0">
              <a:solidFill>
                <a:srgbClr val="253943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21805"/>
            <a:ext cx="4578360" cy="28956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88109FA5-2186-4015-8817-F91E6EC7DB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6800" y="3077604"/>
            <a:ext cx="5562600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6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8B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574736" y="0"/>
            <a:ext cx="4719878" cy="246291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721" y="-68865"/>
            <a:ext cx="4745434" cy="3002565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3885061" y="1790700"/>
            <a:ext cx="11267242" cy="7173486"/>
          </a:xfrm>
          <a:prstGeom prst="roundRect">
            <a:avLst/>
          </a:prstGeom>
          <a:solidFill>
            <a:srgbClr val="FFF5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7"/>
          <p:cNvSpPr txBox="1"/>
          <p:nvPr/>
        </p:nvSpPr>
        <p:spPr>
          <a:xfrm>
            <a:off x="4384026" y="2384534"/>
            <a:ext cx="10529444" cy="46533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Значення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електронних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освітніх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ресурсів</a:t>
            </a:r>
          </a:p>
          <a:p>
            <a:pPr algn="just">
              <a:lnSpc>
                <a:spcPct val="150000"/>
              </a:lnSpc>
            </a:pP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Електронні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освітні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ресурси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–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це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інтерактивні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матеріали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які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використовуються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для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підтримки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навчання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Вони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можуть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включати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електронні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підручники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відеоуроки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інтерактивні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вправи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ігри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, тести та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інші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мультимедійні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матеріали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. </a:t>
            </a:r>
            <a:endParaRPr lang="en-US" sz="8000" dirty="0">
              <a:solidFill>
                <a:srgbClr val="253943"/>
              </a:solidFill>
              <a:latin typeface="TT Phobos Inline" panose="020B0604020202020204" charset="-52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452071" y="6814155"/>
            <a:ext cx="4337132" cy="342239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A45571AA-FA4D-446F-851E-CB62DFE66278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11340308" y="6809509"/>
            <a:ext cx="6629345" cy="3477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709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58781" y="1172127"/>
            <a:ext cx="16713637" cy="1022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99"/>
              </a:lnSpc>
            </a:pPr>
            <a:r>
              <a:rPr lang="ru-RU" sz="5400" dirty="0">
                <a:solidFill>
                  <a:srgbClr val="253943"/>
                </a:solidFill>
                <a:latin typeface="TT Phobos Inline"/>
              </a:rPr>
              <a:t>Основні </a:t>
            </a:r>
            <a:r>
              <a:rPr lang="ru-RU" sz="5400" dirty="0" err="1">
                <a:solidFill>
                  <a:srgbClr val="253943"/>
                </a:solidFill>
                <a:latin typeface="TT Phobos Inline"/>
              </a:rPr>
              <a:t>переваги</a:t>
            </a:r>
            <a:r>
              <a:rPr lang="ru-RU" sz="5400" dirty="0">
                <a:solidFill>
                  <a:srgbClr val="253943"/>
                </a:solidFill>
                <a:latin typeface="TT Phobos Inline"/>
              </a:rPr>
              <a:t> ЕОР: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19099" y="3144354"/>
            <a:ext cx="11163302" cy="68762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77826" lvl="1" algn="just">
              <a:lnSpc>
                <a:spcPts val="4900"/>
              </a:lnSpc>
            </a:pP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Інтерактивність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: ЕОР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дозволяють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учням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активно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взаємодіяти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з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навчальним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матеріалом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що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сприяє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кращому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засвоєнню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інформації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.</a:t>
            </a:r>
          </a:p>
          <a:p>
            <a:pPr marL="377826" lvl="1" algn="just">
              <a:lnSpc>
                <a:spcPts val="4900"/>
              </a:lnSpc>
            </a:pPr>
            <a:endParaRPr lang="ru-RU" sz="3200" dirty="0">
              <a:solidFill>
                <a:srgbClr val="253943"/>
              </a:solidFill>
              <a:latin typeface="TT Phobos Inline" panose="020B0604020202020204" charset="-52"/>
            </a:endParaRPr>
          </a:p>
          <a:p>
            <a:pPr marL="377826" lvl="1" algn="just">
              <a:lnSpc>
                <a:spcPts val="4900"/>
              </a:lnSpc>
            </a:pP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Адаптивність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: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використання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ЕОР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дає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можливість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диференціювати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навчання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відповідно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до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індивідуальних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потреб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учнів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.</a:t>
            </a:r>
          </a:p>
          <a:p>
            <a:pPr marL="377826" lvl="1" algn="just">
              <a:lnSpc>
                <a:spcPts val="4900"/>
              </a:lnSpc>
            </a:pPr>
            <a:endParaRPr lang="ru-RU" sz="3200" dirty="0">
              <a:solidFill>
                <a:srgbClr val="253943"/>
              </a:solidFill>
              <a:latin typeface="TT Phobos Inline" panose="020B0604020202020204" charset="-52"/>
            </a:endParaRPr>
          </a:p>
          <a:p>
            <a:pPr marL="377826" lvl="1" algn="just">
              <a:lnSpc>
                <a:spcPts val="4900"/>
              </a:lnSpc>
            </a:pP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Доступність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: ЕОР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можуть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бути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доступні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в будь-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який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час і в будь-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якому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місці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що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забезпечує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гнучкість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у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навчальному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процесі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05000" y="8405204"/>
            <a:ext cx="815339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7000"/>
              </a:lnSpc>
              <a:spcAft>
                <a:spcPts val="0"/>
              </a:spcAft>
            </a:pPr>
            <a:endParaRPr lang="en-US" sz="2400" dirty="0">
              <a:solidFill>
                <a:srgbClr val="253943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49" y="186013"/>
            <a:ext cx="4734321" cy="299423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BA5413E-3FE1-4781-817A-D71FB33CA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9200" y="3684631"/>
            <a:ext cx="5219701" cy="56498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8376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39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9058275"/>
            <a:ext cx="10160039" cy="0"/>
          </a:xfrm>
          <a:prstGeom prst="line">
            <a:avLst/>
          </a:prstGeom>
          <a:ln w="200025" cap="flat">
            <a:solidFill>
              <a:srgbClr val="B38B6D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509588" y="8539163"/>
            <a:ext cx="1038225" cy="1038225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5D6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0669626" y="8539163"/>
            <a:ext cx="1038225" cy="1038225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FF5D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2628782" y="1725229"/>
            <a:ext cx="13982817" cy="5490871"/>
            <a:chOff x="0" y="0"/>
            <a:chExt cx="2515797" cy="171149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515797" cy="1711493"/>
            </a:xfrm>
            <a:custGeom>
              <a:avLst/>
              <a:gdLst/>
              <a:ahLst/>
              <a:cxnLst/>
              <a:rect l="l" t="t" r="r" b="b"/>
              <a:pathLst>
                <a:path w="2515797" h="1711493">
                  <a:moveTo>
                    <a:pt x="0" y="0"/>
                  </a:moveTo>
                  <a:lnTo>
                    <a:pt x="2515797" y="0"/>
                  </a:lnTo>
                  <a:lnTo>
                    <a:pt x="2515797" y="1711493"/>
                  </a:lnTo>
                  <a:lnTo>
                    <a:pt x="0" y="1711493"/>
                  </a:lnTo>
                  <a:close/>
                </a:path>
              </a:pathLst>
            </a:custGeom>
            <a:solidFill>
              <a:srgbClr val="FFF5D6"/>
            </a:solidFill>
          </p:spPr>
        </p:sp>
      </p:grpSp>
      <p:pic>
        <p:nvPicPr>
          <p:cNvPr id="1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4002" y="15798"/>
            <a:ext cx="3368027" cy="2131042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2649200" y="7435053"/>
            <a:ext cx="5410200" cy="2823140"/>
          </a:xfrm>
          <a:prstGeom prst="rect">
            <a:avLst/>
          </a:prstGeom>
        </p:spPr>
      </p:pic>
      <p:sp>
        <p:nvSpPr>
          <p:cNvPr id="19" name="TextBox 2"/>
          <p:cNvSpPr txBox="1"/>
          <p:nvPr/>
        </p:nvSpPr>
        <p:spPr>
          <a:xfrm>
            <a:off x="-3200400" y="1647433"/>
            <a:ext cx="14536166" cy="14234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26"/>
              </a:lnSpc>
            </a:pPr>
            <a:r>
              <a:rPr lang="uk-UA" sz="8000" dirty="0">
                <a:solidFill>
                  <a:srgbClr val="FFF5D6"/>
                </a:solidFill>
                <a:latin typeface="TT Phobos Inline"/>
              </a:rPr>
              <a:t>  </a:t>
            </a:r>
            <a:endParaRPr lang="en-US" sz="8000" dirty="0">
              <a:solidFill>
                <a:srgbClr val="FFF5D6"/>
              </a:solidFill>
              <a:latin typeface="TT Phobos Inline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CA556C37-325E-4220-8D1C-2CC21A5CED1A}"/>
              </a:ext>
            </a:extLst>
          </p:cNvPr>
          <p:cNvSpPr/>
          <p:nvPr/>
        </p:nvSpPr>
        <p:spPr>
          <a:xfrm>
            <a:off x="2867987" y="1896106"/>
            <a:ext cx="1343188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Однією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з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найефективніших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практик є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використання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інтерактивних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платформ, таких як </a:t>
            </a:r>
            <a:r>
              <a:rPr lang="en-US" sz="3600" dirty="0">
                <a:solidFill>
                  <a:srgbClr val="253943"/>
                </a:solidFill>
                <a:latin typeface="TT Phobos Inline" panose="020B0604020202020204" charset="-52"/>
              </a:rPr>
              <a:t>Google Classroom, Padlet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або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en-US" sz="3600" dirty="0">
                <a:solidFill>
                  <a:srgbClr val="253943"/>
                </a:solidFill>
                <a:latin typeface="TT Phobos Inline" panose="020B0604020202020204" charset="-52"/>
              </a:rPr>
              <a:t>Kahoot. </a:t>
            </a:r>
            <a:endParaRPr lang="uk-UA" sz="3600" dirty="0">
              <a:solidFill>
                <a:srgbClr val="253943"/>
              </a:solidFill>
              <a:latin typeface="TT Phobos Inline" panose="020B0604020202020204" charset="-52"/>
            </a:endParaRPr>
          </a:p>
          <a:p>
            <a:pPr algn="just"/>
            <a:endParaRPr lang="uk-UA" sz="3600" dirty="0">
              <a:solidFill>
                <a:srgbClr val="253943"/>
              </a:solidFill>
              <a:latin typeface="TT Phobos Inline" panose="020B0604020202020204" charset="-52"/>
            </a:endParaRPr>
          </a:p>
          <a:p>
            <a:pPr algn="just"/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Ці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платформи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600" dirty="0" err="1">
                <a:solidFill>
                  <a:srgbClr val="253943"/>
                </a:solidFill>
                <a:latin typeface="TT Phobos Inline" panose="020B0604020202020204" charset="-52"/>
              </a:rPr>
              <a:t>дозволяють</a:t>
            </a:r>
            <a:r>
              <a:rPr lang="ru-RU" sz="3600" dirty="0">
                <a:solidFill>
                  <a:srgbClr val="253943"/>
                </a:solidFill>
                <a:latin typeface="TT Phobos Inline" panose="020B0604020202020204" charset="-52"/>
              </a:rPr>
              <a:t>: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Створювати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інтерактивні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уроки та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завдання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Організовувати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групову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роботу.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Проводити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онлайн-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опитування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та тести,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що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дозволяє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моментально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отримувати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зворотний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зв’язок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.</a:t>
            </a:r>
            <a:endParaRPr lang="ru-RU" sz="2000" dirty="0">
              <a:solidFill>
                <a:srgbClr val="253943"/>
              </a:solidFill>
              <a:latin typeface="TT Phobos Inline" panose="020B060402020202020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47627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A2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329757" y="7559408"/>
            <a:ext cx="5227094" cy="272759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4161" y="-5924"/>
            <a:ext cx="4707133" cy="29783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2600" y="2951034"/>
            <a:ext cx="9508497" cy="52288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03433" y="3300407"/>
            <a:ext cx="9366196" cy="4437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Мультимедійні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ресурси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такі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як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відео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та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анімації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можуть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значно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покращити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сприйняття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матеріалу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.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Вчителі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можуть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використовувати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:</a:t>
            </a:r>
          </a:p>
          <a:p>
            <a:pPr marL="8001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Відеоуроки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з </a:t>
            </a:r>
            <a:r>
              <a:rPr lang="en-US" sz="2800" dirty="0">
                <a:solidFill>
                  <a:srgbClr val="253943"/>
                </a:solidFill>
                <a:latin typeface="TT Phobos Inline" panose="020B0604020202020204" charset="-52"/>
              </a:rPr>
              <a:t>YouTube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або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інших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освітніх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платформ для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пояснення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складних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тем.</a:t>
            </a:r>
          </a:p>
          <a:p>
            <a:pPr marL="8001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Анімаційні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програми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для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візуалізації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навчального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матеріалу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що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допомагає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дітям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краще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запам'ятовувати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800" dirty="0" err="1">
                <a:solidFill>
                  <a:srgbClr val="253943"/>
                </a:solidFill>
                <a:latin typeface="TT Phobos Inline" panose="020B0604020202020204" charset="-52"/>
              </a:rPr>
              <a:t>інформацію</a:t>
            </a:r>
            <a:r>
              <a:rPr lang="ru-RU" sz="2800" dirty="0">
                <a:solidFill>
                  <a:srgbClr val="253943"/>
                </a:solidFill>
                <a:latin typeface="TT Phobos Inline" panose="020B0604020202020204" charset="-52"/>
              </a:rPr>
              <a:t>.</a:t>
            </a:r>
            <a:endParaRPr lang="en-US" sz="4400" dirty="0">
              <a:solidFill>
                <a:srgbClr val="253943"/>
              </a:solidFill>
              <a:effectLst/>
              <a:latin typeface="TT Phobos Inline" panose="020B0604020202020204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CE77F70-C0E8-41F7-A50A-CEFCE5397BFC}"/>
              </a:ext>
            </a:extLst>
          </p:cNvPr>
          <p:cNvSpPr txBox="1"/>
          <p:nvPr/>
        </p:nvSpPr>
        <p:spPr>
          <a:xfrm>
            <a:off x="5410200" y="439994"/>
            <a:ext cx="94033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0" i="0" u="none" strike="noStrike" kern="1200" cap="none" spc="0" normalizeH="0" baseline="0" noProof="0" dirty="0">
                <a:ln>
                  <a:noFill/>
                </a:ln>
                <a:solidFill>
                  <a:srgbClr val="0F232D"/>
                </a:solidFill>
                <a:effectLst/>
                <a:uLnTx/>
                <a:uFillTx/>
                <a:latin typeface="TT Phobos Inline"/>
                <a:ea typeface="+mn-ea"/>
                <a:cs typeface="+mn-cs"/>
              </a:rPr>
              <a:t>Використання мультимедійних ресурсів</a:t>
            </a:r>
            <a:endParaRPr kumimoji="0" lang="ru-RU" sz="4800" b="0" i="0" u="none" strike="noStrike" kern="1200" cap="none" spc="0" normalizeH="0" baseline="0" noProof="0" dirty="0">
              <a:ln>
                <a:noFill/>
              </a:ln>
              <a:solidFill>
                <a:srgbClr val="0F232D"/>
              </a:solidFill>
              <a:effectLst/>
              <a:uLnTx/>
              <a:uFillTx/>
              <a:latin typeface="TT Phobos Inline"/>
              <a:ea typeface="+mn-ea"/>
              <a:cs typeface="+mn-cs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9F28295-EDC3-45B9-B2AB-ED0E1D4F34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43304" y="3652255"/>
            <a:ext cx="5740404" cy="37338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3232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52600" y="1554459"/>
            <a:ext cx="15963065" cy="1111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03"/>
              </a:lnSpc>
            </a:pPr>
            <a:r>
              <a:rPr lang="uk-UA" sz="9298" dirty="0" err="1">
                <a:solidFill>
                  <a:srgbClr val="253943"/>
                </a:solidFill>
                <a:latin typeface="TT Phobos Inline"/>
              </a:rPr>
              <a:t>Гейміфікація</a:t>
            </a:r>
            <a:r>
              <a:rPr lang="uk-UA" sz="9298" dirty="0">
                <a:solidFill>
                  <a:srgbClr val="253943"/>
                </a:solidFill>
                <a:latin typeface="TT Phobos Inline"/>
              </a:rPr>
              <a:t> навчання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943600" y="3248034"/>
            <a:ext cx="9572897" cy="37343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</a:pP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Гейміфікація –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це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використання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ігрових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елементів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у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навчальному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процесі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.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Це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може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включати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: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ігрові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завдання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які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дозволяють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учням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змагатися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між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собою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або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з часом. Нагороди за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досягнення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що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стимулює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учнів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до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активнішого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навчання</a:t>
            </a:r>
            <a:r>
              <a:rPr lang="ru-RU" sz="3200" dirty="0">
                <a:solidFill>
                  <a:srgbClr val="253943"/>
                </a:solidFill>
                <a:latin typeface="TT Phobos Inline" panose="020B0604020202020204" charset="-52"/>
              </a:rPr>
              <a:t>.</a:t>
            </a:r>
            <a:endParaRPr lang="en-US" sz="3200" b="1" dirty="0">
              <a:solidFill>
                <a:srgbClr val="253943"/>
              </a:solidFill>
              <a:latin typeface="TT Phobos Bold" panose="020B0604020202020204" charset="-52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2616693" y="7283983"/>
            <a:ext cx="4787446" cy="606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</a:pPr>
            <a:endParaRPr lang="en-US" sz="3500" dirty="0">
              <a:solidFill>
                <a:srgbClr val="253943"/>
              </a:solidFill>
              <a:latin typeface="TT Phobos Bold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A7309A8-0E9A-41A5-8DC4-3B56EEB77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2004" y="6680796"/>
            <a:ext cx="4787446" cy="35714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28A67F1-0D5B-4F95-A55A-A56D56C4C2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3248034"/>
            <a:ext cx="4950509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4038CB10-1F5C-4D54-9DF7-12586DE5B0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91320" y="482598"/>
            <a:ext cx="10587461" cy="2946399"/>
          </a:xfrm>
          <a:prstGeom prst="rect">
            <a:avLst/>
          </a:prstGeom>
          <a:solidFill>
            <a:srgbClr val="772C8A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A47F90AD-5973-4314-AAC9-8D70DF9776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321" y="3682355"/>
            <a:ext cx="10587459" cy="612038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73ED6512-6858-4552-B699-9A97FE9A4E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1335463" y="482598"/>
            <a:ext cx="6469940" cy="9321801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F4507D5-1F27-478F-98A0-76F3602DAD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43979" y="1376588"/>
            <a:ext cx="5137109" cy="7278543"/>
          </a:xfrm>
        </p:spPr>
        <p:txBody>
          <a:bodyPr vert="horz" lIns="137160" tIns="68580" rIns="137160" bIns="68580" rtlCol="0" anchor="ctr">
            <a:noAutofit/>
          </a:bodyPr>
          <a:lstStyle/>
          <a:p>
            <a:pPr marL="0" indent="0" algn="r">
              <a:buNone/>
            </a:pP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WallaMe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дозволяє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легко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створювати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свою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власну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віртуальну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реальність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- бути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творчим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з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красивими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трафаретами ,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інструментами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  для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малювання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, 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геолокації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і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особливості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обміну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ru-RU" sz="3600" err="1">
                <a:solidFill>
                  <a:srgbClr val="FFFFFF"/>
                </a:solidFill>
                <a:ea typeface="+mn-lt"/>
                <a:cs typeface="+mn-lt"/>
              </a:rPr>
              <a:t>зображеннями</a:t>
            </a:r>
            <a:r>
              <a:rPr lang="ru-RU" sz="3600">
                <a:solidFill>
                  <a:srgbClr val="FFFFFF"/>
                </a:solidFill>
                <a:ea typeface="+mn-lt"/>
                <a:cs typeface="+mn-lt"/>
              </a:rPr>
              <a:t>.</a:t>
            </a:r>
            <a:endParaRPr lang="ru-RU" sz="3600">
              <a:solidFill>
                <a:srgbClr val="FFFFFF"/>
              </a:solidFill>
              <a:cs typeface="Calibri" panose="020F0502020204030204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1578282-4852-47FC-B710-1DE53FB9F4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955" y="482598"/>
            <a:ext cx="10587459" cy="294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1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13784A1-1A22-4E4B-9DB7-B8E7A56C0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0" y="0"/>
            <a:ext cx="18275060" cy="10279721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9228552E-C8B1-4A80-8448-0787CE0FC7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BDC65A-E379-4676-AF6B-0D26B7828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 err="1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Ідеї</a:t>
            </a:r>
            <a:r>
              <a:rPr lang="ru-RU" sz="5300" dirty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 </a:t>
            </a:r>
            <a:r>
              <a:rPr lang="ru-RU" sz="5300" dirty="0" err="1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застосування</a:t>
            </a:r>
            <a:r>
              <a:rPr lang="ru-RU" sz="5300" dirty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 </a:t>
            </a:r>
            <a:r>
              <a:rPr lang="ru-RU" sz="5300" dirty="0" err="1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WallaMe</a:t>
            </a:r>
            <a:r>
              <a:rPr lang="ru-RU" sz="5300" dirty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 на уроках </a:t>
            </a:r>
            <a:r>
              <a:rPr lang="ru-RU" sz="5300" dirty="0" err="1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української</a:t>
            </a:r>
            <a:r>
              <a:rPr lang="ru-RU" sz="5300" dirty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 </a:t>
            </a:r>
            <a:r>
              <a:rPr lang="ru-RU" sz="5300" dirty="0" err="1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мови</a:t>
            </a:r>
            <a:r>
              <a:rPr lang="ru-RU" sz="5300" dirty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 та </a:t>
            </a:r>
            <a:r>
              <a:rPr lang="ru-RU" sz="5300" dirty="0" err="1" smtClean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літературного</a:t>
            </a:r>
            <a:r>
              <a:rPr lang="ru-RU" sz="5300" dirty="0" smtClean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 </a:t>
            </a:r>
            <a:r>
              <a:rPr lang="ru-RU" sz="5300" dirty="0" err="1" smtClean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читання</a:t>
            </a:r>
            <a:r>
              <a:rPr lang="ru-RU" sz="5300" dirty="0" smtClean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>.</a:t>
            </a:r>
            <a:r>
              <a:rPr lang="ru-RU" sz="5300" dirty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  <a:t/>
            </a:r>
            <a:br>
              <a:rPr lang="ru-RU" sz="5300" dirty="0">
                <a:solidFill>
                  <a:srgbClr val="FFFFFF"/>
                </a:solidFill>
                <a:latin typeface="TT Phobos Inline" panose="020B0604020202020204" charset="-52"/>
                <a:ea typeface="+mj-lt"/>
                <a:cs typeface="+mj-lt"/>
              </a:rPr>
            </a:br>
            <a:endParaRPr lang="ru-RU" dirty="0">
              <a:latin typeface="TT Phobos Inline" panose="020B0604020202020204" charset="-52"/>
              <a:ea typeface="+mj-lt"/>
              <a:cs typeface="+mj-lt"/>
            </a:endParaRPr>
          </a:p>
        </p:txBody>
      </p:sp>
      <p:graphicFrame>
        <p:nvGraphicFramePr>
          <p:cNvPr id="37" name="Объект 2">
            <a:extLst>
              <a:ext uri="{FF2B5EF4-FFF2-40B4-BE49-F238E27FC236}">
                <a16:creationId xmlns="" xmlns:a16="http://schemas.microsoft.com/office/drawing/2014/main" id="{EE6A8D7F-6D86-44A1-8008-0AFCBA81B8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931132"/>
              </p:ext>
            </p:extLst>
          </p:nvPr>
        </p:nvGraphicFramePr>
        <p:xfrm>
          <a:off x="6470" y="2436514"/>
          <a:ext cx="18167231" cy="7626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69420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D000A76-2B21-442E-9DCD-067836DA76CE}"/>
              </a:ext>
            </a:extLst>
          </p:cNvPr>
          <p:cNvSpPr txBox="1"/>
          <p:nvPr/>
        </p:nvSpPr>
        <p:spPr>
          <a:xfrm>
            <a:off x="10515600" y="571500"/>
            <a:ext cx="71467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/>
            <a:r>
              <a:rPr lang="uk-UA" sz="7200" dirty="0">
                <a:solidFill>
                  <a:prstClr val="black"/>
                </a:solidFill>
                <a:latin typeface="TT Phobos Inline" panose="020B0604020202020204" charset="-52"/>
              </a:rPr>
              <a:t>Створення квесту</a:t>
            </a:r>
            <a:endParaRPr lang="x-none" sz="7200" dirty="0">
              <a:solidFill>
                <a:prstClr val="black"/>
              </a:solidFill>
              <a:latin typeface="TT Phobos Inline" panose="020B0604020202020204" charset="-52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93523997"/>
              </p:ext>
            </p:extLst>
          </p:nvPr>
        </p:nvGraphicFramePr>
        <p:xfrm>
          <a:off x="5286375" y="419100"/>
          <a:ext cx="7715250" cy="519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376979076"/>
              </p:ext>
            </p:extLst>
          </p:nvPr>
        </p:nvGraphicFramePr>
        <p:xfrm>
          <a:off x="10690352" y="5380892"/>
          <a:ext cx="8353788" cy="4813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2026B77-FF71-42F2-9994-4D451FB4696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6800" y="4305300"/>
            <a:ext cx="6769163" cy="52473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110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7539D4D-EF6A-4C8D-A898-A6F2909598FB}"/>
              </a:ext>
            </a:extLst>
          </p:cNvPr>
          <p:cNvSpPr txBox="1"/>
          <p:nvPr/>
        </p:nvSpPr>
        <p:spPr>
          <a:xfrm>
            <a:off x="4969275" y="298539"/>
            <a:ext cx="8349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/>
            <a:r>
              <a:rPr lang="uk-UA" sz="5400" dirty="0">
                <a:solidFill>
                  <a:prstClr val="black"/>
                </a:solidFill>
                <a:latin typeface="TT Phobos Inline" panose="020B0604020202020204" charset="-52"/>
              </a:rPr>
              <a:t>Як це працюватиме у дітей:</a:t>
            </a:r>
            <a:endParaRPr lang="x-none" sz="5400" dirty="0">
              <a:solidFill>
                <a:prstClr val="black"/>
              </a:solidFill>
              <a:latin typeface="TT Phobos Inline" panose="020B0604020202020204" charset="-52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39783279"/>
              </p:ext>
            </p:extLst>
          </p:nvPr>
        </p:nvGraphicFramePr>
        <p:xfrm>
          <a:off x="8610600" y="1860460"/>
          <a:ext cx="9456375" cy="8128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539CBD46-8E1A-4DB5-9F5C-DAEEA1946A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" y="2933700"/>
            <a:ext cx="7767965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3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5C01129-3453-464D-A870-ED71C6E89D6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9D2781A6-5C82-4764-B489-F9A599C0A7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5398250" y="1028700"/>
            <a:ext cx="7506092" cy="8229600"/>
          </a:xfrm>
          <a:prstGeom prst="rect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E17C912-8584-4290-87CD-6F045E6C5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6037" y="1097099"/>
            <a:ext cx="6028661" cy="2042021"/>
          </a:xfrm>
        </p:spPr>
        <p:txBody>
          <a:bodyPr anchor="b">
            <a:normAutofit/>
          </a:bodyPr>
          <a:lstStyle/>
          <a:p>
            <a:pPr algn="ctr"/>
            <a:r>
              <a:rPr lang="ru-RU" sz="7200" b="1" dirty="0" err="1">
                <a:solidFill>
                  <a:schemeClr val="bg1">
                    <a:alpha val="60000"/>
                  </a:schemeClr>
                </a:solidFill>
                <a:latin typeface="TT Phobos Inline" panose="020B0604020202020204" charset="-52"/>
                <a:ea typeface="+mj-lt"/>
                <a:cs typeface="+mj-lt"/>
              </a:rPr>
              <a:t>Mondly</a:t>
            </a:r>
            <a:endParaRPr lang="ru-RU" sz="7200" b="1" dirty="0">
              <a:solidFill>
                <a:schemeClr val="bg1">
                  <a:alpha val="60000"/>
                </a:schemeClr>
              </a:solidFill>
              <a:latin typeface="TT Phobos Inline" panose="020B0604020202020204" charset="-52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1028693"/>
            <a:ext cx="4551597" cy="8229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9CD5BB39-A37B-49D0-AA65-73B65E07B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9462" y="3877727"/>
            <a:ext cx="6889075" cy="4624905"/>
          </a:xfrm>
        </p:spPr>
        <p:txBody>
          <a:bodyPr vert="horz" lIns="137160" tIns="68580" rIns="137160" bIns="68580" rtlCol="0" anchor="t">
            <a:normAutofit/>
          </a:bodyPr>
          <a:lstStyle/>
          <a:p>
            <a:pPr marL="0" indent="0" algn="ctr">
              <a:buNone/>
            </a:pPr>
            <a:r>
              <a:rPr lang="en-US" sz="3200" dirty="0" err="1">
                <a:solidFill>
                  <a:schemeClr val="bg1"/>
                </a:solidFill>
                <a:latin typeface="TT Phobos Inline" panose="020B0604020202020204" charset="-52"/>
              </a:rPr>
              <a:t>Mondly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-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це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платформа для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вивчення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мови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, доступна на </a:t>
            </a:r>
            <a:r>
              <a:rPr lang="en-US" sz="3200" dirty="0">
                <a:solidFill>
                  <a:schemeClr val="bg1"/>
                </a:solidFill>
                <a:latin typeface="TT Phobos Inline" panose="020B0604020202020204" charset="-52"/>
              </a:rPr>
              <a:t>iOS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, </a:t>
            </a:r>
            <a:r>
              <a:rPr lang="en-US" sz="3200" dirty="0">
                <a:solidFill>
                  <a:schemeClr val="bg1"/>
                </a:solidFill>
                <a:latin typeface="TT Phobos Inline" panose="020B0604020202020204" charset="-52"/>
              </a:rPr>
              <a:t>Android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і </a:t>
            </a:r>
            <a:r>
              <a:rPr lang="en-US" sz="3200" dirty="0">
                <a:solidFill>
                  <a:schemeClr val="bg1"/>
                </a:solidFill>
                <a:latin typeface="TT Phobos Inline" panose="020B0604020202020204" charset="-52"/>
              </a:rPr>
              <a:t>web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якою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із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задоволенням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користуються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50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мільйонів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людей в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більш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ніж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 190 </a:t>
            </a:r>
            <a:r>
              <a:rPr lang="ru-RU" sz="3200" dirty="0" err="1">
                <a:solidFill>
                  <a:schemeClr val="bg1"/>
                </a:solidFill>
                <a:latin typeface="TT Phobos Inline" panose="020B0604020202020204" charset="-52"/>
              </a:rPr>
              <a:t>країнах</a:t>
            </a:r>
            <a:r>
              <a:rPr lang="ru-RU" sz="3200" dirty="0">
                <a:solidFill>
                  <a:schemeClr val="bg1"/>
                </a:solidFill>
                <a:latin typeface="TT Phobos Inline" panose="020B0604020202020204" charset="-52"/>
              </a:rPr>
              <a:t>. 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09175" y="1028708"/>
            <a:ext cx="4551597" cy="82295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340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573753-5A7D-42D1-8CB1-3D75E64AD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2374" y="-178596"/>
            <a:ext cx="15773400" cy="1988345"/>
          </a:xfrm>
        </p:spPr>
        <p:txBody>
          <a:bodyPr/>
          <a:lstStyle/>
          <a:p>
            <a:pPr algn="ctr"/>
            <a:r>
              <a:rPr lang="ru-RU" b="1" dirty="0" err="1">
                <a:latin typeface="TT Phobos Inline" panose="020B0604020202020204" charset="-52"/>
                <a:cs typeface="Calibri"/>
              </a:rPr>
              <a:t>Google</a:t>
            </a:r>
            <a:r>
              <a:rPr lang="ru-RU" b="1" dirty="0">
                <a:latin typeface="TT Phobos Inline" panose="020B0604020202020204" charset="-52"/>
                <a:cs typeface="Calibri"/>
              </a:rPr>
              <a:t> </a:t>
            </a:r>
            <a:r>
              <a:rPr lang="ru-RU" b="1" dirty="0" err="1">
                <a:latin typeface="TT Phobos Inline" panose="020B0604020202020204" charset="-52"/>
                <a:cs typeface="Calibri"/>
              </a:rPr>
              <a:t>Arts</a:t>
            </a:r>
            <a:r>
              <a:rPr lang="ru-RU" b="1" dirty="0">
                <a:latin typeface="TT Phobos Inline" panose="020B0604020202020204" charset="-52"/>
                <a:cs typeface="Calibri"/>
              </a:rPr>
              <a:t> &amp; </a:t>
            </a:r>
            <a:r>
              <a:rPr lang="ru-RU" b="1" dirty="0" err="1">
                <a:latin typeface="TT Phobos Inline" panose="020B0604020202020204" charset="-52"/>
                <a:cs typeface="Calibri"/>
              </a:rPr>
              <a:t>Culture</a:t>
            </a:r>
            <a:r>
              <a:rPr lang="ru-RU" dirty="0">
                <a:latin typeface="TT Phobos Inline" panose="020B0604020202020204" charset="-52"/>
                <a:cs typeface="Calibri"/>
              </a:rPr>
              <a:t> </a:t>
            </a:r>
            <a:endParaRPr lang="ru-RU" dirty="0">
              <a:latin typeface="TT Phobos Inline" panose="020B0604020202020204" charset="-52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C877727-0B24-4053-8883-28B34341B7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724150"/>
            <a:ext cx="9144000" cy="4838700"/>
          </a:xfrm>
        </p:spPr>
        <p:txBody>
          <a:bodyPr vert="horz" lIns="137160" tIns="68580" rIns="137160" bIns="68580" rtlCol="0" anchor="t">
            <a:normAutofit fontScale="700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Google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Arts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&amp;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Culture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  -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інтернет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-платформа,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що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надає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доступ до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зображень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творів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мистецтва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з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високою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якістю</a:t>
            </a:r>
            <a:endParaRPr lang="ru-RU" sz="4100" dirty="0">
              <a:latin typeface="TT Phobos Inline" panose="020B0604020202020204" charset="-52"/>
              <a:cs typeface="Calibri" panose="020F0502020204030204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Google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Arts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&amp;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Culture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доречно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використовувати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на уроках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української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мови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 та </a:t>
            </a:r>
            <a:r>
              <a:rPr lang="ru-RU" sz="4100" dirty="0" err="1">
                <a:latin typeface="TT Phobos Inline" panose="020B0604020202020204" charset="-52"/>
                <a:ea typeface="+mn-lt"/>
                <a:cs typeface="+mn-lt"/>
              </a:rPr>
              <a:t>літератури</a:t>
            </a:r>
            <a:r>
              <a:rPr lang="ru-RU" sz="4100" dirty="0">
                <a:latin typeface="TT Phobos Inline" panose="020B0604020202020204" charset="-52"/>
                <a:ea typeface="+mn-lt"/>
                <a:cs typeface="+mn-lt"/>
              </a:rPr>
              <a:t>.</a:t>
            </a:r>
            <a:endParaRPr lang="ru-RU" sz="4100" dirty="0"/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1026" name="Picture 2" descr="Google выпустила AR-приложение Google Arts &amp; Cul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35734" y="2286000"/>
            <a:ext cx="6440040" cy="5715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89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A8384FB5-9ADC-4DDC-881B-597D56F5B15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91E5A9A7-95C6-4F4F-B00E-C82E07FE62E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 flipH="1">
            <a:off x="-2126309" y="2126307"/>
            <a:ext cx="10313727" cy="6061116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07DD2DE-F619-49DD-B5E7-03A290FF4E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>
            <a:off x="-237743" y="3990710"/>
            <a:ext cx="6533391" cy="6057905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5149191-5F60-4A28-AAFF-039F96B0F3E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-1771323" y="2457128"/>
            <a:ext cx="10286358" cy="5372102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="" xmlns:a16="http://schemas.microsoft.com/office/drawing/2014/main" id="{F8260ED5-17F7-4158-B241-D51DD4CF1B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6097846">
            <a:off x="-1121033" y="1801968"/>
            <a:ext cx="7212453" cy="6132999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8801" y="905230"/>
            <a:ext cx="5396959" cy="4607859"/>
          </a:xfrm>
        </p:spPr>
        <p:txBody>
          <a:bodyPr anchor="t">
            <a:normAutofit/>
          </a:bodyPr>
          <a:lstStyle/>
          <a:p>
            <a:pPr algn="l"/>
            <a:r>
              <a:rPr lang="en-US" sz="6000" b="1" dirty="0">
                <a:solidFill>
                  <a:srgbClr val="FFFFFF"/>
                </a:solidFill>
                <a:latin typeface="TT Phobos Inline" panose="020B0604020202020204" charset="-52"/>
              </a:rPr>
              <a:t>Story Spheres </a:t>
            </a:r>
            <a:endParaRPr lang="uk-UA" sz="6000" b="1" dirty="0">
              <a:solidFill>
                <a:srgbClr val="FFFFFF"/>
              </a:solidFill>
              <a:latin typeface="TT Phobos Inline" panose="020B0604020202020204" charset="-52"/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46" y="2939506"/>
            <a:ext cx="6057906" cy="6468119"/>
          </a:xfrm>
        </p:spPr>
        <p:txBody>
          <a:bodyPr anchor="b">
            <a:normAutofit/>
          </a:bodyPr>
          <a:lstStyle/>
          <a:p>
            <a:pPr algn="l"/>
            <a:r>
              <a:rPr lang="uk-UA" sz="3200" dirty="0">
                <a:solidFill>
                  <a:srgbClr val="FFFFFF"/>
                </a:solidFill>
                <a:latin typeface="TT Phobos Inline" panose="020B0604020202020204" charset="-52"/>
              </a:rPr>
              <a:t>Віртуальна реальність +</a:t>
            </a:r>
            <a:r>
              <a:rPr lang="uk-UA" sz="3200" dirty="0" err="1">
                <a:solidFill>
                  <a:srgbClr val="FFFFFF"/>
                </a:solidFill>
                <a:latin typeface="TT Phobos Inline" panose="020B0604020202020204" charset="-52"/>
              </a:rPr>
              <a:t>діджитал</a:t>
            </a:r>
            <a:r>
              <a:rPr lang="uk-UA" sz="3200" dirty="0">
                <a:solidFill>
                  <a:srgbClr val="FFFFFF"/>
                </a:solidFill>
                <a:latin typeface="TT Phobos Inline" panose="020B0604020202020204" charset="-52"/>
              </a:rPr>
              <a:t> інструменти</a:t>
            </a:r>
            <a:endParaRPr lang="uk-UA" sz="3200" dirty="0">
              <a:solidFill>
                <a:srgbClr val="FFFFFF"/>
              </a:solidFill>
              <a:latin typeface="TT Phobos Inline" panose="020B0604020202020204" charset="-52"/>
              <a:cs typeface="Calibri"/>
            </a:endParaRPr>
          </a:p>
          <a:p>
            <a:pPr marL="514350" indent="-514350" algn="l">
              <a:buFont typeface="Wingdings" panose="05000000000000000000" pitchFamily="2" charset="2"/>
              <a:buChar char="Ø"/>
            </a:pPr>
            <a:r>
              <a:rPr lang="ru-RU" sz="3200" dirty="0" err="1">
                <a:solidFill>
                  <a:srgbClr val="FFFFFF"/>
                </a:solidFill>
                <a:latin typeface="TT Phobos Inline" panose="020B0604020202020204" charset="-52"/>
              </a:rPr>
              <a:t>додати</a:t>
            </a:r>
            <a:r>
              <a:rPr lang="ru-RU" sz="3200" dirty="0">
                <a:solidFill>
                  <a:srgbClr val="FFFFFF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FFFFFF"/>
                </a:solidFill>
                <a:latin typeface="TT Phobos Inline" panose="020B0604020202020204" charset="-52"/>
              </a:rPr>
              <a:t>свої</a:t>
            </a:r>
            <a:r>
              <a:rPr lang="ru-RU" sz="3200" dirty="0">
                <a:solidFill>
                  <a:srgbClr val="FFFFFF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FFFFFF"/>
                </a:solidFill>
                <a:latin typeface="TT Phobos Inline" panose="020B0604020202020204" charset="-52"/>
              </a:rPr>
              <a:t>фотографії</a:t>
            </a:r>
            <a:r>
              <a:rPr lang="ru-RU" sz="3200" dirty="0">
                <a:solidFill>
                  <a:srgbClr val="FFFFFF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FFFFFF"/>
                </a:solidFill>
                <a:latin typeface="TT Phobos Inline" panose="020B0604020202020204" charset="-52"/>
              </a:rPr>
              <a:t>чи</a:t>
            </a:r>
            <a:r>
              <a:rPr lang="ru-RU" sz="3200" dirty="0">
                <a:solidFill>
                  <a:srgbClr val="FFFFFF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FFFFFF"/>
                </a:solidFill>
                <a:latin typeface="TT Phobos Inline" panose="020B0604020202020204" charset="-52"/>
              </a:rPr>
              <a:t>зображення</a:t>
            </a:r>
            <a:r>
              <a:rPr lang="ru-RU" sz="3200" dirty="0">
                <a:solidFill>
                  <a:srgbClr val="FFFFFF"/>
                </a:solidFill>
                <a:latin typeface="TT Phobos Inline" panose="020B0604020202020204" charset="-52"/>
              </a:rPr>
              <a:t> з </a:t>
            </a:r>
            <a:r>
              <a:rPr lang="ru-RU" sz="3200" dirty="0" err="1">
                <a:solidFill>
                  <a:srgbClr val="FFFFFF"/>
                </a:solidFill>
                <a:latin typeface="TT Phobos Inline" panose="020B0604020202020204" charset="-52"/>
              </a:rPr>
              <a:t>Google</a:t>
            </a:r>
            <a:r>
              <a:rPr lang="ru-RU" sz="3200" dirty="0">
                <a:solidFill>
                  <a:srgbClr val="FFFFFF"/>
                </a:solidFill>
                <a:latin typeface="TT Phobos Inline" panose="020B0604020202020204" charset="-52"/>
              </a:rPr>
              <a:t> </a:t>
            </a:r>
            <a:r>
              <a:rPr lang="ru-RU" sz="3200" dirty="0" err="1">
                <a:solidFill>
                  <a:srgbClr val="FFFFFF"/>
                </a:solidFill>
                <a:latin typeface="TT Phobos Inline" panose="020B0604020202020204" charset="-52"/>
              </a:rPr>
              <a:t>Maps</a:t>
            </a:r>
            <a:endParaRPr lang="ru-RU" sz="3200" dirty="0">
              <a:solidFill>
                <a:srgbClr val="FFFFFF"/>
              </a:solidFill>
              <a:latin typeface="TT Phobos Inline" panose="020B0604020202020204" charset="-52"/>
              <a:cs typeface="Calibri"/>
            </a:endParaRPr>
          </a:p>
          <a:p>
            <a:pPr marL="514350" indent="-514350" algn="l">
              <a:buFont typeface="Wingdings" panose="05000000000000000000" pitchFamily="2" charset="2"/>
              <a:buChar char="Ø"/>
            </a:pPr>
            <a:r>
              <a:rPr lang="uk-UA" sz="3200" dirty="0">
                <a:solidFill>
                  <a:srgbClr val="FFFFFF"/>
                </a:solidFill>
                <a:latin typeface="TT Phobos Inline" panose="020B0604020202020204" charset="-52"/>
              </a:rPr>
              <a:t>Супроводжувати піснями , діалогами , власними історіями </a:t>
            </a:r>
            <a:endParaRPr lang="uk-UA" sz="3200" dirty="0">
              <a:solidFill>
                <a:srgbClr val="FFFFFF"/>
              </a:solidFill>
              <a:latin typeface="TT Phobos Inline" panose="020B0604020202020204" charset="-52"/>
              <a:cs typeface="Calibri"/>
            </a:endParaRPr>
          </a:p>
          <a:p>
            <a:pPr marL="514350" indent="-514350" algn="l">
              <a:buFont typeface="Wingdings" panose="05000000000000000000" pitchFamily="2" charset="2"/>
              <a:buChar char="Ø"/>
            </a:pPr>
            <a:endParaRPr lang="uk-UA" sz="1200" dirty="0">
              <a:solidFill>
                <a:srgbClr val="FFFFFF"/>
              </a:solidFill>
            </a:endParaRPr>
          </a:p>
          <a:p>
            <a:pPr algn="l"/>
            <a:endParaRPr lang="uk-UA" sz="1200" dirty="0">
              <a:solidFill>
                <a:srgbClr val="FFFFFF"/>
              </a:solidFill>
              <a:cs typeface="Calibri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974390687"/>
              </p:ext>
            </p:extLst>
          </p:nvPr>
        </p:nvGraphicFramePr>
        <p:xfrm>
          <a:off x="6130889" y="-190499"/>
          <a:ext cx="1219200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E518582-F84E-4597-B564-2D09217BA18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0" y="3924300"/>
            <a:ext cx="9294681" cy="52292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6801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="" xmlns:a16="http://schemas.microsoft.com/office/drawing/2014/main" id="{D4771268-CB57-404A-9271-370EB28F609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>
            <a:off x="1200151" y="2237015"/>
            <a:ext cx="5000624" cy="5248655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0F3378E9-C9A0-42DB-BD99-D431F6EDF9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2955" y="601994"/>
            <a:ext cx="7686384" cy="4264238"/>
          </a:xfrm>
        </p:spPr>
      </p:pic>
      <p:pic>
        <p:nvPicPr>
          <p:cNvPr id="3" name="Рисунок 4">
            <a:extLst>
              <a:ext uri="{FF2B5EF4-FFF2-40B4-BE49-F238E27FC236}">
                <a16:creationId xmlns="" xmlns:a16="http://schemas.microsoft.com/office/drawing/2014/main" id="{819662D1-AF05-49CB-B1CA-F7344CD45C6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929" y="6219420"/>
            <a:ext cx="4912520" cy="27170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2955" y="5289223"/>
            <a:ext cx="7836579" cy="436314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9DF2DA-DC46-46A8-A0E6-4F94AD5CE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7294" y="2686058"/>
            <a:ext cx="3943350" cy="3820886"/>
          </a:xfrm>
          <a:noFill/>
        </p:spPr>
        <p:txBody>
          <a:bodyPr vert="horz" lIns="137160" tIns="68580" rIns="137160" bIns="68580" rtlCol="0" anchor="ctr">
            <a:normAutofit/>
          </a:bodyPr>
          <a:lstStyle/>
          <a:p>
            <a:pPr algn="ctr"/>
            <a:r>
              <a:rPr lang="en-US" sz="5400" b="1" dirty="0" err="1">
                <a:solidFill>
                  <a:srgbClr val="FFFFFF"/>
                </a:solidFill>
                <a:latin typeface="TT Phobos Inline" panose="020B0604020202020204" charset="-52"/>
              </a:rPr>
              <a:t>TeachVR</a:t>
            </a:r>
            <a:endParaRPr lang="en-US" sz="5400" b="1" dirty="0">
              <a:solidFill>
                <a:srgbClr val="FFFFFF"/>
              </a:solidFill>
              <a:latin typeface="TT Phobos Inline" panose="020B0604020202020204" charset="-52"/>
            </a:endParaRPr>
          </a:p>
          <a:p>
            <a:pPr algn="ctr"/>
            <a:endParaRPr lang="en-US" sz="5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34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231BF440-39FA-4087-84CC-2EEC0BBDAF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659" r="-2" b="7492"/>
          <a:stretch/>
        </p:blipFill>
        <p:spPr>
          <a:xfrm>
            <a:off x="7162800" y="5143500"/>
            <a:ext cx="10963463" cy="5047488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="" xmlns:a16="http://schemas.microsoft.com/office/drawing/2014/main" id="{F04E4CBA-303B-48BD-8451-C2701CB0EEB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9144002" cy="10287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371600">
              <a:defRPr/>
            </a:pPr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="" xmlns:a16="http://schemas.microsoft.com/office/drawing/2014/main" id="{F6CA58B3-AFCC-4A40-9882-50D5080879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" y="0"/>
            <a:ext cx="9130998" cy="10287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6AE7C5E-09F6-4149-96B5-0ECBEA8EE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084" y="1289304"/>
            <a:ext cx="7249203" cy="1865376"/>
          </a:xfrm>
        </p:spPr>
        <p:txBody>
          <a:bodyPr>
            <a:normAutofit fontScale="90000"/>
          </a:bodyPr>
          <a:lstStyle/>
          <a:p>
            <a:r>
              <a:rPr lang="ru-RU" sz="5100" dirty="0" err="1">
                <a:latin typeface="TT Phobos Inline" panose="020B0604020202020204" charset="-52"/>
                <a:ea typeface="+mj-lt"/>
                <a:cs typeface="+mj-lt"/>
              </a:rPr>
              <a:t>Наповнення</a:t>
            </a:r>
            <a:r>
              <a:rPr lang="ru-RU" sz="5100" dirty="0">
                <a:latin typeface="TT Phobos Inline" panose="020B0604020202020204" charset="-52"/>
                <a:ea typeface="+mj-lt"/>
                <a:cs typeface="+mj-lt"/>
              </a:rPr>
              <a:t>: уроки з </a:t>
            </a:r>
            <a:r>
              <a:rPr lang="ru-RU" sz="5100" dirty="0" err="1">
                <a:latin typeface="TT Phobos Inline" panose="020B0604020202020204" charset="-52"/>
                <a:ea typeface="+mj-lt"/>
                <a:cs typeface="+mj-lt"/>
              </a:rPr>
              <a:t>використанням</a:t>
            </a:r>
            <a:r>
              <a:rPr lang="ru-RU" sz="5100" dirty="0">
                <a:latin typeface="TT Phobos Inline" panose="020B0604020202020204" charset="-52"/>
                <a:ea typeface="+mj-lt"/>
                <a:cs typeface="+mj-lt"/>
              </a:rPr>
              <a:t> VR</a:t>
            </a:r>
            <a:endParaRPr lang="ru-RU" sz="5100" dirty="0">
              <a:latin typeface="TT Phobos Inline" panose="020B0604020202020204" charset="-52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75C56826-D4E5-42ED-8529-079651CB300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1728217"/>
            <a:ext cx="192024" cy="9808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8" name="Rectangle 17">
            <a:extLst>
              <a:ext uri="{FF2B5EF4-FFF2-40B4-BE49-F238E27FC236}">
                <a16:creationId xmlns="" xmlns:a16="http://schemas.microsoft.com/office/drawing/2014/main" id="{82095FCE-EF05-4443-B97A-85DEE3A5CA1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74316" y="3291840"/>
            <a:ext cx="7338060" cy="27432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CA00AE6B-AA30-4CF8-BA6F-339B780AD76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74316" y="3291840"/>
            <a:ext cx="7338060" cy="27432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45327C9-9857-4D0C-B41D-455DC3D71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261" y="3530736"/>
            <a:ext cx="7786115" cy="5496527"/>
          </a:xfrm>
        </p:spPr>
        <p:txBody>
          <a:bodyPr vert="horz" lIns="137160" tIns="68580" rIns="137160" bIns="68580" rtlCol="0">
            <a:normAutofit/>
          </a:bodyPr>
          <a:lstStyle/>
          <a:p>
            <a:pPr algn="just"/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Платформа з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шкільними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уроками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від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професійних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викладачів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. </a:t>
            </a:r>
            <a:endParaRPr lang="en-US" sz="3000" dirty="0">
              <a:latin typeface="TT Phobos Inline" panose="020B0604020202020204" charset="-52"/>
              <a:ea typeface="+mn-lt"/>
              <a:cs typeface="+mn-lt"/>
            </a:endParaRPr>
          </a:p>
          <a:p>
            <a:pPr algn="just"/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Поки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що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вона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адаптована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для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голландської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системи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освіти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та написана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голландською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мовою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.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Зміст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спеціально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розробили</a:t>
            </a:r>
            <a:r>
              <a:rPr lang="ru-RU" sz="3000" dirty="0">
                <a:latin typeface="TT Phobos Inline" panose="020B0604020202020204" charset="-52"/>
                <a:ea typeface="+mn-lt"/>
                <a:cs typeface="+mn-lt"/>
              </a:rPr>
              <a:t> для </a:t>
            </a:r>
            <a:r>
              <a:rPr lang="ru-RU" sz="3000" dirty="0" err="1">
                <a:latin typeface="TT Phobos Inline" panose="020B0604020202020204" charset="-52"/>
                <a:ea typeface="+mn-lt"/>
                <a:cs typeface="+mn-lt"/>
              </a:rPr>
              <a:t>початкової</a:t>
            </a:r>
            <a:r>
              <a:rPr lang="en-US" sz="3000" dirty="0">
                <a:latin typeface="TT Phobos Inline" panose="020B0604020202020204" charset="-52"/>
                <a:ea typeface="+mn-lt"/>
                <a:cs typeface="+mn-lt"/>
              </a:rPr>
              <a:t>.</a:t>
            </a:r>
            <a:endParaRPr lang="ru-RU" sz="3000" dirty="0">
              <a:latin typeface="TT Phobos Inline" panose="020B060402020202020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33026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39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247960" y="6800653"/>
            <a:ext cx="8286538" cy="987962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792200" y="3486347"/>
            <a:ext cx="3902509" cy="398215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4541" y="266700"/>
            <a:ext cx="11811000" cy="8463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err="1">
                <a:solidFill>
                  <a:srgbClr val="FFF5D6"/>
                </a:solidFill>
                <a:latin typeface="TT Phobos Inline" panose="020B0604020202020204" charset="-52"/>
              </a:rPr>
              <a:t>Рекомендації</a:t>
            </a:r>
            <a:r>
              <a:rPr lang="ru-RU" sz="4400" dirty="0">
                <a:solidFill>
                  <a:srgbClr val="FFF5D6"/>
                </a:solidFill>
                <a:latin typeface="TT Phobos Inline" panose="020B0604020202020204" charset="-52"/>
              </a:rPr>
              <a:t> для </a:t>
            </a:r>
            <a:r>
              <a:rPr lang="ru-RU" sz="4400" dirty="0" err="1">
                <a:solidFill>
                  <a:srgbClr val="FFF5D6"/>
                </a:solidFill>
                <a:latin typeface="TT Phobos Inline" panose="020B0604020202020204" charset="-52"/>
              </a:rPr>
              <a:t>вчителів</a:t>
            </a:r>
            <a:endParaRPr lang="ru-RU" sz="4400" dirty="0">
              <a:solidFill>
                <a:srgbClr val="FFF5D6"/>
              </a:solidFill>
              <a:latin typeface="TT Phobos Inline" panose="020B0604020202020204" charset="-52"/>
            </a:endParaRPr>
          </a:p>
          <a:p>
            <a:pPr algn="ctr"/>
            <a:endParaRPr lang="ru-RU" sz="3200" dirty="0">
              <a:solidFill>
                <a:srgbClr val="FFF5D6"/>
              </a:solidFill>
              <a:latin typeface="TT Phobos Inline" panose="020B0604020202020204" charset="-52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Ознайомлення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 з ресурсами: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вчителі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повинні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регулярно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оновлювати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свої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знання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про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нові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ЕОР і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технології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.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Це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можна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робити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через онлайн-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курси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,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вебінари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або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професійні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FFF5D6"/>
                </a:solidFill>
                <a:latin typeface="TT Phobos Inline" panose="020B0604020202020204" charset="-52"/>
              </a:rPr>
              <a:t>конференції</a:t>
            </a:r>
            <a:r>
              <a:rPr lang="ru-RU" sz="2400" dirty="0">
                <a:solidFill>
                  <a:srgbClr val="FFF5D6"/>
                </a:solidFill>
                <a:latin typeface="TT Phobos Inline" panose="020B0604020202020204" charset="-52"/>
              </a:rPr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ru-RU" sz="2800" b="1" dirty="0">
              <a:solidFill>
                <a:srgbClr val="FFF5D6"/>
              </a:solidFill>
              <a:latin typeface="TT Phobos Inline" panose="020B0604020202020204" charset="-52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Планування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уроків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: 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включайте ЕОР у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планування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уроків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,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визначаючи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,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які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ресурси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найкраще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відповідають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навчальним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цілям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ru-RU" sz="2800" b="1" dirty="0">
              <a:solidFill>
                <a:srgbClr val="FFF5D6"/>
              </a:solidFill>
              <a:latin typeface="TT Phobos Inline" panose="020B0604020202020204" charset="-52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Навчання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учнів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: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важливо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навчити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учнів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користуватися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електронними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ресурсами,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щоб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вони могли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самостійно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їх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використовувати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для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навчання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.</a:t>
            </a:r>
            <a:endParaRPr lang="ru-RU" sz="2800" b="1" dirty="0">
              <a:solidFill>
                <a:srgbClr val="FFF5D6"/>
              </a:solidFill>
              <a:latin typeface="TT Phobos Inline" panose="020B0604020202020204" charset="-52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sz="2800" b="1" dirty="0">
              <a:solidFill>
                <a:srgbClr val="FFF5D6"/>
              </a:solidFill>
              <a:latin typeface="TT Phobos Inline" panose="020B0604020202020204" charset="-52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Зворотний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зв'язок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: 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регулярно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отримуйте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зворотний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зв'язок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від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учнів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про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використання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ЕОР.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Це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дозволить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виявити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,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що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працює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, а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що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потребує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корекції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.</a:t>
            </a:r>
            <a:endParaRPr lang="ru-RU" sz="2800" b="1" dirty="0">
              <a:solidFill>
                <a:srgbClr val="FFF5D6"/>
              </a:solidFill>
              <a:latin typeface="TT Phobos Inline" panose="020B0604020202020204" charset="-52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sz="2800" b="1" dirty="0">
              <a:solidFill>
                <a:srgbClr val="FFF5D6"/>
              </a:solidFill>
              <a:latin typeface="TT Phobos Inline" panose="020B0604020202020204" charset="-52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Використання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800" b="1" dirty="0" err="1">
                <a:solidFill>
                  <a:srgbClr val="FFF5D6"/>
                </a:solidFill>
                <a:latin typeface="TT Phobos Inline" panose="020B0604020202020204" charset="-52"/>
              </a:rPr>
              <a:t>різних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800" b="1" dirty="0" smtClean="0">
                <a:solidFill>
                  <a:srgbClr val="FFF5D6"/>
                </a:solidFill>
                <a:latin typeface="TT Phobos Inline" panose="020B0604020202020204" charset="-52"/>
              </a:rPr>
              <a:t>формат</a:t>
            </a:r>
            <a:r>
              <a:rPr lang="uk-UA" sz="2800" b="1" dirty="0" smtClean="0">
                <a:solidFill>
                  <a:srgbClr val="FFF5D6"/>
                </a:solidFill>
                <a:latin typeface="TT Phobos Inline" panose="020B0604020202020204" charset="-52"/>
              </a:rPr>
              <a:t>і</a:t>
            </a:r>
            <a:r>
              <a:rPr lang="ru-RU" sz="2800" b="1" dirty="0" smtClean="0">
                <a:solidFill>
                  <a:srgbClr val="FFF5D6"/>
                </a:solidFill>
                <a:latin typeface="TT Phobos Inline" panose="020B0604020202020204" charset="-52"/>
              </a:rPr>
              <a:t>в</a:t>
            </a:r>
            <a:r>
              <a:rPr lang="ru-RU" sz="2800" b="1" dirty="0">
                <a:solidFill>
                  <a:srgbClr val="FFF5D6"/>
                </a:solidFill>
                <a:latin typeface="TT Phobos Inline" panose="020B0604020202020204" charset="-52"/>
              </a:rPr>
              <a:t>: 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залучайте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різні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формати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навчальних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матеріалів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(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тексти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,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відео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,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аудіо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) для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задоволення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різних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стилів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навчання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 </a:t>
            </a:r>
            <a:r>
              <a:rPr lang="ru-RU" sz="2400" b="1" dirty="0" err="1">
                <a:solidFill>
                  <a:srgbClr val="FFF5D6"/>
                </a:solidFill>
                <a:latin typeface="TT Phobos Inline" panose="020B0604020202020204" charset="-52"/>
              </a:rPr>
              <a:t>учнів</a:t>
            </a:r>
            <a:r>
              <a:rPr lang="ru-RU" sz="2400" b="1" dirty="0">
                <a:solidFill>
                  <a:srgbClr val="FFF5D6"/>
                </a:solidFill>
                <a:latin typeface="TT Phobos Inline" panose="020B0604020202020204" charset="-52"/>
              </a:rPr>
              <a:t>.</a:t>
            </a:r>
            <a:endParaRPr lang="en-US" sz="2000" dirty="0">
              <a:solidFill>
                <a:srgbClr val="FFF5D6"/>
              </a:solidFill>
              <a:latin typeface="TT Phobos Bold" panose="020B0604020202020204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316200" y="-388307"/>
            <a:ext cx="2489989" cy="33483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905000" y="6624768"/>
            <a:ext cx="3406807" cy="2694474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2616693" y="7283983"/>
            <a:ext cx="4787446" cy="606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</a:pPr>
            <a:endParaRPr lang="en-US" sz="3500" dirty="0">
              <a:solidFill>
                <a:srgbClr val="253943"/>
              </a:solidFill>
              <a:latin typeface="TT Phobos Bold"/>
            </a:endParaRPr>
          </a:p>
        </p:txBody>
      </p:sp>
      <p:grpSp>
        <p:nvGrpSpPr>
          <p:cNvPr id="9" name="Group 3"/>
          <p:cNvGrpSpPr/>
          <p:nvPr/>
        </p:nvGrpSpPr>
        <p:grpSpPr>
          <a:xfrm>
            <a:off x="1176034" y="1315946"/>
            <a:ext cx="6858000" cy="4233112"/>
            <a:chOff x="0" y="0"/>
            <a:chExt cx="6292115" cy="1243889"/>
          </a:xfrm>
        </p:grpSpPr>
        <p:sp>
          <p:nvSpPr>
            <p:cNvPr id="11" name="Freeform 4"/>
            <p:cNvSpPr/>
            <p:nvPr/>
          </p:nvSpPr>
          <p:spPr>
            <a:xfrm>
              <a:off x="0" y="0"/>
              <a:ext cx="6292115" cy="1243889"/>
            </a:xfrm>
            <a:custGeom>
              <a:avLst/>
              <a:gdLst/>
              <a:ahLst/>
              <a:cxnLst/>
              <a:rect l="l" t="t" r="r" b="b"/>
              <a:pathLst>
                <a:path w="6292115" h="1243889">
                  <a:moveTo>
                    <a:pt x="0" y="0"/>
                  </a:moveTo>
                  <a:lnTo>
                    <a:pt x="6292115" y="0"/>
                  </a:lnTo>
                  <a:lnTo>
                    <a:pt x="6292115" y="1243889"/>
                  </a:lnTo>
                  <a:lnTo>
                    <a:pt x="0" y="1243889"/>
                  </a:lnTo>
                  <a:close/>
                </a:path>
              </a:pathLst>
            </a:custGeom>
            <a:solidFill>
              <a:srgbClr val="253943"/>
            </a:solidFill>
          </p:spPr>
        </p:sp>
      </p:grpSp>
      <p:grpSp>
        <p:nvGrpSpPr>
          <p:cNvPr id="12" name="Group 5"/>
          <p:cNvGrpSpPr/>
          <p:nvPr/>
        </p:nvGrpSpPr>
        <p:grpSpPr>
          <a:xfrm>
            <a:off x="1557034" y="1529063"/>
            <a:ext cx="6096000" cy="3806878"/>
            <a:chOff x="0" y="0"/>
            <a:chExt cx="3440221" cy="3104777"/>
          </a:xfrm>
        </p:grpSpPr>
        <p:sp>
          <p:nvSpPr>
            <p:cNvPr id="13" name="Freeform 6"/>
            <p:cNvSpPr/>
            <p:nvPr/>
          </p:nvSpPr>
          <p:spPr>
            <a:xfrm>
              <a:off x="0" y="0"/>
              <a:ext cx="3440221" cy="3104777"/>
            </a:xfrm>
            <a:custGeom>
              <a:avLst/>
              <a:gdLst/>
              <a:ahLst/>
              <a:cxnLst/>
              <a:rect l="l" t="t" r="r" b="b"/>
              <a:pathLst>
                <a:path w="3440221" h="3104777">
                  <a:moveTo>
                    <a:pt x="0" y="0"/>
                  </a:moveTo>
                  <a:lnTo>
                    <a:pt x="3440221" y="0"/>
                  </a:lnTo>
                  <a:lnTo>
                    <a:pt x="3440221" y="3104777"/>
                  </a:lnTo>
                  <a:lnTo>
                    <a:pt x="0" y="3104777"/>
                  </a:lnTo>
                  <a:close/>
                </a:path>
              </a:pathLst>
            </a:custGeom>
            <a:solidFill>
              <a:srgbClr val="FFF5D6"/>
            </a:solidFill>
          </p:spPr>
        </p:sp>
      </p:grpSp>
      <p:sp>
        <p:nvSpPr>
          <p:cNvPr id="14" name="TextBox 21"/>
          <p:cNvSpPr txBox="1"/>
          <p:nvPr/>
        </p:nvSpPr>
        <p:spPr>
          <a:xfrm>
            <a:off x="1557034" y="2430497"/>
            <a:ext cx="6096000" cy="15197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6600" dirty="0">
                <a:solidFill>
                  <a:srgbClr val="253943"/>
                </a:solidFill>
                <a:latin typeface="TT Phobos Inline" panose="020B0604020202020204" charset="-52"/>
              </a:rPr>
              <a:t>Висновок</a:t>
            </a:r>
          </a:p>
          <a:p>
            <a:pPr algn="ctr">
              <a:lnSpc>
                <a:spcPts val="4059"/>
              </a:lnSpc>
            </a:pPr>
            <a:endParaRPr lang="en-US" sz="2899" dirty="0">
              <a:solidFill>
                <a:srgbClr val="253943"/>
              </a:solidFill>
              <a:latin typeface="TT Phobos Bold" panose="020B0604020202020204" charset="-52"/>
            </a:endParaRPr>
          </a:p>
        </p:txBody>
      </p:sp>
      <p:grpSp>
        <p:nvGrpSpPr>
          <p:cNvPr id="15" name="Group 3"/>
          <p:cNvGrpSpPr/>
          <p:nvPr/>
        </p:nvGrpSpPr>
        <p:grpSpPr>
          <a:xfrm>
            <a:off x="9450310" y="3105936"/>
            <a:ext cx="8355879" cy="7181064"/>
            <a:chOff x="0" y="0"/>
            <a:chExt cx="6292115" cy="1243889"/>
          </a:xfrm>
        </p:grpSpPr>
        <p:sp>
          <p:nvSpPr>
            <p:cNvPr id="16" name="Freeform 4"/>
            <p:cNvSpPr/>
            <p:nvPr/>
          </p:nvSpPr>
          <p:spPr>
            <a:xfrm>
              <a:off x="0" y="0"/>
              <a:ext cx="6292115" cy="1243889"/>
            </a:xfrm>
            <a:custGeom>
              <a:avLst/>
              <a:gdLst/>
              <a:ahLst/>
              <a:cxnLst/>
              <a:rect l="l" t="t" r="r" b="b"/>
              <a:pathLst>
                <a:path w="6292115" h="1243889">
                  <a:moveTo>
                    <a:pt x="0" y="0"/>
                  </a:moveTo>
                  <a:lnTo>
                    <a:pt x="6292115" y="0"/>
                  </a:lnTo>
                  <a:lnTo>
                    <a:pt x="6292115" y="1243889"/>
                  </a:lnTo>
                  <a:lnTo>
                    <a:pt x="0" y="1243889"/>
                  </a:lnTo>
                  <a:close/>
                </a:path>
              </a:pathLst>
            </a:custGeom>
            <a:solidFill>
              <a:srgbClr val="253943"/>
            </a:solidFill>
          </p:spPr>
        </p:sp>
      </p:grpSp>
      <p:grpSp>
        <p:nvGrpSpPr>
          <p:cNvPr id="17" name="Group 5"/>
          <p:cNvGrpSpPr/>
          <p:nvPr/>
        </p:nvGrpSpPr>
        <p:grpSpPr>
          <a:xfrm>
            <a:off x="9831309" y="3421609"/>
            <a:ext cx="7694691" cy="6674892"/>
            <a:chOff x="0" y="0"/>
            <a:chExt cx="3440221" cy="3104777"/>
          </a:xfrm>
        </p:grpSpPr>
        <p:sp>
          <p:nvSpPr>
            <p:cNvPr id="18" name="Freeform 6"/>
            <p:cNvSpPr/>
            <p:nvPr/>
          </p:nvSpPr>
          <p:spPr>
            <a:xfrm>
              <a:off x="0" y="0"/>
              <a:ext cx="3440221" cy="3104777"/>
            </a:xfrm>
            <a:custGeom>
              <a:avLst/>
              <a:gdLst/>
              <a:ahLst/>
              <a:cxnLst/>
              <a:rect l="l" t="t" r="r" b="b"/>
              <a:pathLst>
                <a:path w="3440221" h="3104777">
                  <a:moveTo>
                    <a:pt x="0" y="0"/>
                  </a:moveTo>
                  <a:lnTo>
                    <a:pt x="3440221" y="0"/>
                  </a:lnTo>
                  <a:lnTo>
                    <a:pt x="3440221" y="3104777"/>
                  </a:lnTo>
                  <a:lnTo>
                    <a:pt x="0" y="3104777"/>
                  </a:lnTo>
                  <a:close/>
                </a:path>
              </a:pathLst>
            </a:custGeom>
            <a:solidFill>
              <a:srgbClr val="FFF5D6"/>
            </a:solidFill>
          </p:spPr>
        </p:sp>
      </p:grpSp>
      <p:sp>
        <p:nvSpPr>
          <p:cNvPr id="19" name="TextBox 21"/>
          <p:cNvSpPr txBox="1"/>
          <p:nvPr/>
        </p:nvSpPr>
        <p:spPr>
          <a:xfrm>
            <a:off x="10248900" y="4582170"/>
            <a:ext cx="5715000" cy="3797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253943"/>
                </a:solidFill>
                <a:latin typeface="TT Phobos Bold" panose="020B0604020202020204" charset="-52"/>
              </a:rPr>
              <a:t> 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4A8AD873-BF86-48D9-9090-95E6430CD447}"/>
              </a:ext>
            </a:extLst>
          </p:cNvPr>
          <p:cNvSpPr/>
          <p:nvPr/>
        </p:nvSpPr>
        <p:spPr>
          <a:xfrm>
            <a:off x="9895203" y="3695700"/>
            <a:ext cx="74660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Впровадження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електронних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освітніх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ресурсів у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навчальний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процес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початкових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класів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має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величезний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потенціал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для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покращення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якості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освіти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. </a:t>
            </a:r>
          </a:p>
          <a:p>
            <a:pPr algn="just"/>
            <a:endParaRPr lang="ru-RU" sz="2400" dirty="0">
              <a:solidFill>
                <a:srgbClr val="253943"/>
              </a:solidFill>
              <a:latin typeface="TT Phobos Inline" panose="020B0604020202020204" charset="-52"/>
            </a:endParaRPr>
          </a:p>
          <a:p>
            <a:pPr algn="just"/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Вчителі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які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активно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використовують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ЕОР,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можуть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зробити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навчання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більш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цікавим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інтерактивним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і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адаптованим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до потреб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учнів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. </a:t>
            </a:r>
          </a:p>
          <a:p>
            <a:pPr algn="just"/>
            <a:endParaRPr lang="ru-RU" sz="2400" dirty="0">
              <a:solidFill>
                <a:srgbClr val="253943"/>
              </a:solidFill>
              <a:latin typeface="TT Phobos Inline" panose="020B0604020202020204" charset="-52"/>
            </a:endParaRPr>
          </a:p>
          <a:p>
            <a:pPr algn="just"/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Успішне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впровадження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електронних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ресурсів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вимагає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не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лише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технологічних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знань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, але й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креативності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,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гнучкості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та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готовності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до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змін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у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навчальному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 </a:t>
            </a:r>
            <a:r>
              <a:rPr lang="ru-RU" sz="2400" dirty="0" err="1">
                <a:solidFill>
                  <a:srgbClr val="253943"/>
                </a:solidFill>
                <a:latin typeface="TT Phobos Inline" panose="020B0604020202020204" charset="-52"/>
              </a:rPr>
              <a:t>процесі</a:t>
            </a:r>
            <a:r>
              <a:rPr lang="ru-RU" sz="2400" dirty="0">
                <a:solidFill>
                  <a:srgbClr val="253943"/>
                </a:solidFill>
                <a:latin typeface="TT Phobos Inline" panose="020B0604020202020204" charset="-52"/>
              </a:rPr>
              <a:t>. </a:t>
            </a:r>
            <a:endParaRPr lang="ru-RU" sz="2400" b="0" i="0" dirty="0">
              <a:solidFill>
                <a:srgbClr val="253943"/>
              </a:solidFill>
              <a:effectLst/>
              <a:latin typeface="TT Phobos Inline" panose="020B060402020202020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7185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747</Words>
  <Application>Microsoft Office PowerPoint</Application>
  <PresentationFormat>Произвольный</PresentationFormat>
  <Paragraphs>83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Calibri</vt:lpstr>
      <vt:lpstr>TT Phobos Inline</vt:lpstr>
      <vt:lpstr>Times New Roman</vt:lpstr>
      <vt:lpstr>Wingdings</vt:lpstr>
      <vt:lpstr>TT Phobos Bold</vt:lpstr>
      <vt:lpstr>Calibri Light</vt:lpstr>
      <vt:lpstr>Office Theme</vt:lpstr>
      <vt:lpstr>1_Office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Ідеї застосування WallaMe на уроках української мови та літературного читання. </vt:lpstr>
      <vt:lpstr>Презентация PowerPoint</vt:lpstr>
      <vt:lpstr>Презентация PowerPoint</vt:lpstr>
      <vt:lpstr>Mondly</vt:lpstr>
      <vt:lpstr>Google Arts &amp; Culture </vt:lpstr>
      <vt:lpstr>Story Spheres </vt:lpstr>
      <vt:lpstr>TeachVR </vt:lpstr>
      <vt:lpstr>Наповнення: уроки з використанням VR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Semenov</dc:creator>
  <cp:lastModifiedBy>TPCUser</cp:lastModifiedBy>
  <cp:revision>80</cp:revision>
  <dcterms:created xsi:type="dcterms:W3CDTF">2006-08-16T00:00:00Z</dcterms:created>
  <dcterms:modified xsi:type="dcterms:W3CDTF">2024-10-17T15:59:45Z</dcterms:modified>
  <dc:identifier>DAE-KDqz3aI</dc:identifier>
</cp:coreProperties>
</file>