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0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91" r:id="rId10"/>
    <p:sldId id="264" r:id="rId11"/>
    <p:sldId id="269" r:id="rId12"/>
    <p:sldId id="282" r:id="rId13"/>
    <p:sldId id="296" r:id="rId14"/>
    <p:sldId id="295" r:id="rId15"/>
    <p:sldId id="297" r:id="rId16"/>
    <p:sldId id="298" r:id="rId17"/>
    <p:sldId id="301" r:id="rId18"/>
    <p:sldId id="299" r:id="rId19"/>
    <p:sldId id="300" r:id="rId20"/>
    <p:sldId id="302" r:id="rId2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Monotype Corsiva" panose="03010101010201010101" pitchFamily="66" charset="0"/>
      <p:italic r:id="rId27"/>
    </p:embeddedFont>
    <p:embeddedFont>
      <p:font typeface="Roboto Condensed Light" panose="02000000000000000000" pitchFamily="2" charset="0"/>
      <p:regular r:id="rId28"/>
      <p:bold r:id="rId29"/>
      <p:italic r:id="rId30"/>
      <p:boldItalic r:id="rId3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0859"/>
    <a:srgbClr val="F8AF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3941346-FE62-4DC7-A501-AD792AD9D694}">
  <a:tblStyle styleId="{D3941346-FE62-4DC7-A501-AD792AD9D694}" styleName="Table_0">
    <a:wholeTbl>
      <a:tcTxStyle b="off" i="off">
        <a:font>
          <a:latin typeface="British Council Sans"/>
          <a:ea typeface="British Council Sans"/>
          <a:cs typeface="British Council Sans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ECE6"/>
          </a:solidFill>
        </a:fill>
      </a:tcStyle>
    </a:wholeTbl>
    <a:band1H>
      <a:tcTxStyle/>
      <a:tcStyle>
        <a:tcBdr/>
        <a:fill>
          <a:solidFill>
            <a:srgbClr val="FFD8C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FD8C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British Council Sans"/>
          <a:ea typeface="British Council Sans"/>
          <a:cs typeface="British Council Sans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British Council Sans"/>
          <a:ea typeface="British Council Sans"/>
          <a:cs typeface="British Council Sans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British Council Sans"/>
          <a:ea typeface="British Council Sans"/>
          <a:cs typeface="British Council Sans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British Council Sans"/>
          <a:ea typeface="British Council Sans"/>
          <a:cs typeface="British Council Sans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82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456"/>
    </p:cViewPr>
  </p:sorterViewPr>
  <p:notesViewPr>
    <p:cSldViewPr snapToGrid="0">
      <p:cViewPr varScale="1">
        <p:scale>
          <a:sx n="65" d="100"/>
          <a:sy n="65" d="100"/>
        </p:scale>
        <p:origin x="3154" y="67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8E8C447-24D2-4ECD-AB8B-6D5F0852A1D1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0A60E65-95B9-418C-835B-5AAF16E9D9D1}">
      <dgm:prSet phldrT="[Текст]" custT="1"/>
      <dgm:spPr/>
      <dgm:t>
        <a:bodyPr/>
        <a:lstStyle/>
        <a:p>
          <a:r>
            <a:rPr lang="uk-UA" sz="2000" dirty="0">
              <a:latin typeface="Arial" panose="020B0604020202020204" pitchFamily="34" charset="0"/>
              <a:cs typeface="Arial" panose="020B0604020202020204" pitchFamily="34" charset="0"/>
            </a:rPr>
            <a:t>Рушійне запитання</a:t>
          </a:r>
          <a:endParaRPr lang="en-GB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78C9D9-2165-4F61-A6DC-FB465771DF7C}" type="parTrans" cxnId="{CB83BEA0-A591-493F-91D5-C83CF1D6D660}">
      <dgm:prSet/>
      <dgm:spPr/>
      <dgm:t>
        <a:bodyPr/>
        <a:lstStyle/>
        <a:p>
          <a:endParaRPr lang="en-GB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8F8D69-8A88-441D-9891-EF8A68FE8568}" type="sibTrans" cxnId="{CB83BEA0-A591-493F-91D5-C83CF1D6D660}">
      <dgm:prSet custT="1"/>
      <dgm:spPr/>
      <dgm:t>
        <a:bodyPr/>
        <a:lstStyle/>
        <a:p>
          <a:endParaRPr lang="en-GB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09E4BB3-61EA-4FF9-9E26-95D074D3BCE2}">
      <dgm:prSet phldrT="[Текст]" custT="1"/>
      <dgm:spPr/>
      <dgm:t>
        <a:bodyPr/>
        <a:lstStyle/>
        <a:p>
          <a:r>
            <a:rPr lang="uk-UA" sz="2000" dirty="0">
              <a:latin typeface="Arial" panose="020B0604020202020204" pitchFamily="34" charset="0"/>
              <a:cs typeface="Arial" panose="020B0604020202020204" pitchFamily="34" charset="0"/>
            </a:rPr>
            <a:t>Пошук/</a:t>
          </a:r>
        </a:p>
        <a:p>
          <a:r>
            <a:rPr lang="uk-UA" sz="2000" dirty="0">
              <a:latin typeface="Arial" panose="020B0604020202020204" pitchFamily="34" charset="0"/>
              <a:cs typeface="Arial" panose="020B0604020202020204" pitchFamily="34" charset="0"/>
            </a:rPr>
            <a:t>дослідження</a:t>
          </a:r>
          <a:endParaRPr lang="en-GB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918B49-2FD2-4FC1-B198-E2955D8A0ADE}" type="parTrans" cxnId="{1F9612E3-34CF-4155-A4C8-21F8C1C1779F}">
      <dgm:prSet/>
      <dgm:spPr/>
      <dgm:t>
        <a:bodyPr/>
        <a:lstStyle/>
        <a:p>
          <a:endParaRPr lang="en-GB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3AF56CE-4455-444F-8A39-C08EFEF0C65B}" type="sibTrans" cxnId="{1F9612E3-34CF-4155-A4C8-21F8C1C1779F}">
      <dgm:prSet custT="1"/>
      <dgm:spPr/>
      <dgm:t>
        <a:bodyPr/>
        <a:lstStyle/>
        <a:p>
          <a:endParaRPr lang="en-GB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3FFAE68-C829-4D1B-89C4-2D934CA7993E}">
      <dgm:prSet phldrT="[Текст]" custT="1"/>
      <dgm:spPr/>
      <dgm:t>
        <a:bodyPr/>
        <a:lstStyle/>
        <a:p>
          <a:r>
            <a:rPr lang="uk-UA" sz="2000" dirty="0">
              <a:latin typeface="Arial" panose="020B0604020202020204" pitchFamily="34" charset="0"/>
              <a:cs typeface="Arial" panose="020B0604020202020204" pitchFamily="34" charset="0"/>
            </a:rPr>
            <a:t>Автентичність</a:t>
          </a:r>
          <a:endParaRPr lang="en-GB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AF43211-8547-44E6-B9DC-CECF74399D3F}" type="parTrans" cxnId="{39C3DD07-5EA5-4F35-9972-9E5710250A10}">
      <dgm:prSet/>
      <dgm:spPr/>
      <dgm:t>
        <a:bodyPr/>
        <a:lstStyle/>
        <a:p>
          <a:endParaRPr lang="en-GB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6AF1BA-BDF0-44BC-A767-8BF8AA7AB72E}" type="sibTrans" cxnId="{39C3DD07-5EA5-4F35-9972-9E5710250A10}">
      <dgm:prSet custT="1"/>
      <dgm:spPr/>
      <dgm:t>
        <a:bodyPr/>
        <a:lstStyle/>
        <a:p>
          <a:endParaRPr lang="en-GB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43AB44-0B31-4F4F-B62B-2BFFA4A25FD3}">
      <dgm:prSet phldrT="[Текст]" custT="1"/>
      <dgm:spPr/>
      <dgm:t>
        <a:bodyPr/>
        <a:lstStyle/>
        <a:p>
          <a:r>
            <a:rPr lang="uk-UA" sz="2000" dirty="0">
              <a:latin typeface="Arial" panose="020B0604020202020204" pitchFamily="34" charset="0"/>
              <a:cs typeface="Arial" panose="020B0604020202020204" pitchFamily="34" charset="0"/>
            </a:rPr>
            <a:t>Голос і вибір учнів</a:t>
          </a:r>
          <a:endParaRPr lang="en-GB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5C326A3-E24D-4FD8-BE42-3C52322428DE}" type="parTrans" cxnId="{06F20E8E-D463-4FF3-BE68-657F78E0FBBF}">
      <dgm:prSet/>
      <dgm:spPr/>
      <dgm:t>
        <a:bodyPr/>
        <a:lstStyle/>
        <a:p>
          <a:endParaRPr lang="en-GB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1F5947E-2F76-4B73-9298-1FD8AC71C159}" type="sibTrans" cxnId="{06F20E8E-D463-4FF3-BE68-657F78E0FBBF}">
      <dgm:prSet custT="1"/>
      <dgm:spPr/>
      <dgm:t>
        <a:bodyPr/>
        <a:lstStyle/>
        <a:p>
          <a:endParaRPr lang="en-GB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A6A0AD4-357B-4B36-A471-879AA51839F4}">
      <dgm:prSet phldrT="[Текст]" custT="1"/>
      <dgm:spPr/>
      <dgm:t>
        <a:bodyPr/>
        <a:lstStyle/>
        <a:p>
          <a:r>
            <a:rPr lang="uk-UA" sz="2000" dirty="0">
              <a:latin typeface="Arial" panose="020B0604020202020204" pitchFamily="34" charset="0"/>
              <a:cs typeface="Arial" panose="020B0604020202020204" pitchFamily="34" charset="0"/>
            </a:rPr>
            <a:t>Рефлексія</a:t>
          </a:r>
          <a:endParaRPr lang="en-GB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34ACD78-8979-48A3-B710-E45BA4F2BD72}" type="parTrans" cxnId="{806B8BC3-9D43-484C-8223-F38B416F0913}">
      <dgm:prSet/>
      <dgm:spPr/>
      <dgm:t>
        <a:bodyPr/>
        <a:lstStyle/>
        <a:p>
          <a:endParaRPr lang="en-GB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0AAA75F-79EF-4720-9C90-EF0BA39AB1C6}" type="sibTrans" cxnId="{806B8BC3-9D43-484C-8223-F38B416F0913}">
      <dgm:prSet custT="1"/>
      <dgm:spPr/>
      <dgm:t>
        <a:bodyPr/>
        <a:lstStyle/>
        <a:p>
          <a:endParaRPr lang="en-GB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FA6FBD0-29DB-4DBF-B323-52F95B5BFD91}">
      <dgm:prSet custT="1"/>
      <dgm:spPr/>
      <dgm:t>
        <a:bodyPr/>
        <a:lstStyle/>
        <a:p>
          <a:r>
            <a:rPr lang="uk-UA" sz="2000" dirty="0">
              <a:latin typeface="Arial" panose="020B0604020202020204" pitchFamily="34" charset="0"/>
              <a:cs typeface="Arial" panose="020B0604020202020204" pitchFamily="34" charset="0"/>
            </a:rPr>
            <a:t>Перегляд</a:t>
          </a:r>
          <a:endParaRPr lang="en-GB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6CBA589-3C4C-4722-AE6F-A81D078DD8EF}" type="parTrans" cxnId="{EC63E543-2F9F-4C4C-90EE-F10E597CE391}">
      <dgm:prSet/>
      <dgm:spPr/>
      <dgm:t>
        <a:bodyPr/>
        <a:lstStyle/>
        <a:p>
          <a:endParaRPr lang="en-GB" sz="2000"/>
        </a:p>
      </dgm:t>
    </dgm:pt>
    <dgm:pt modelId="{9D172095-43DD-47D7-BB27-FFE461CDF208}" type="sibTrans" cxnId="{EC63E543-2F9F-4C4C-90EE-F10E597CE391}">
      <dgm:prSet custT="1"/>
      <dgm:spPr/>
      <dgm:t>
        <a:bodyPr/>
        <a:lstStyle/>
        <a:p>
          <a:endParaRPr lang="en-GB" sz="2000"/>
        </a:p>
      </dgm:t>
    </dgm:pt>
    <dgm:pt modelId="{23E52CB7-4737-44DC-ADA0-B7905FC9E225}">
      <dgm:prSet custT="1"/>
      <dgm:spPr/>
      <dgm:t>
        <a:bodyPr/>
        <a:lstStyle/>
        <a:p>
          <a:r>
            <a:rPr lang="uk-UA" sz="2000" dirty="0">
              <a:latin typeface="Arial" panose="020B0604020202020204" pitchFamily="34" charset="0"/>
              <a:cs typeface="Arial" panose="020B0604020202020204" pitchFamily="34" charset="0"/>
            </a:rPr>
            <a:t>Презентація продукту</a:t>
          </a:r>
          <a:endParaRPr lang="en-GB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E776EB-019F-452F-90A8-BC88C72023F2}" type="parTrans" cxnId="{6F0C6DD8-DCE9-4EAF-98C5-19A497E65BD2}">
      <dgm:prSet/>
      <dgm:spPr/>
      <dgm:t>
        <a:bodyPr/>
        <a:lstStyle/>
        <a:p>
          <a:endParaRPr lang="en-GB" sz="2000"/>
        </a:p>
      </dgm:t>
    </dgm:pt>
    <dgm:pt modelId="{F545730A-A8A0-4AF4-BDDD-4DCE877B6CC0}" type="sibTrans" cxnId="{6F0C6DD8-DCE9-4EAF-98C5-19A497E65BD2}">
      <dgm:prSet custT="1"/>
      <dgm:spPr/>
      <dgm:t>
        <a:bodyPr/>
        <a:lstStyle/>
        <a:p>
          <a:endParaRPr lang="en-GB" sz="2000"/>
        </a:p>
      </dgm:t>
    </dgm:pt>
    <dgm:pt modelId="{D4D6A9AF-54B9-41D7-AED7-03D272B5E629}" type="pres">
      <dgm:prSet presAssocID="{E8E8C447-24D2-4ECD-AB8B-6D5F0852A1D1}" presName="cycle" presStyleCnt="0">
        <dgm:presLayoutVars>
          <dgm:dir/>
          <dgm:resizeHandles val="exact"/>
        </dgm:presLayoutVars>
      </dgm:prSet>
      <dgm:spPr/>
    </dgm:pt>
    <dgm:pt modelId="{23AF1207-CDCE-4DCB-A302-502486411518}" type="pres">
      <dgm:prSet presAssocID="{B0A60E65-95B9-418C-835B-5AAF16E9D9D1}" presName="node" presStyleLbl="node1" presStyleIdx="0" presStyleCnt="7" custScaleX="212422" custRadScaleRad="97573" custRadScaleInc="18733">
        <dgm:presLayoutVars>
          <dgm:bulletEnabled val="1"/>
        </dgm:presLayoutVars>
      </dgm:prSet>
      <dgm:spPr/>
    </dgm:pt>
    <dgm:pt modelId="{2DB206E3-A698-4851-BA8D-DDF14016A96C}" type="pres">
      <dgm:prSet presAssocID="{468F8D69-8A88-441D-9891-EF8A68FE8568}" presName="sibTrans" presStyleLbl="sibTrans2D1" presStyleIdx="0" presStyleCnt="7"/>
      <dgm:spPr/>
    </dgm:pt>
    <dgm:pt modelId="{87117230-37B6-4431-A34D-6FA0944C8397}" type="pres">
      <dgm:prSet presAssocID="{468F8D69-8A88-441D-9891-EF8A68FE8568}" presName="connectorText" presStyleLbl="sibTrans2D1" presStyleIdx="0" presStyleCnt="7"/>
      <dgm:spPr/>
    </dgm:pt>
    <dgm:pt modelId="{FE8FFD51-504E-4010-ADA2-F801E6B26EB7}" type="pres">
      <dgm:prSet presAssocID="{E09E4BB3-61EA-4FF9-9E26-95D074D3BCE2}" presName="node" presStyleLbl="node1" presStyleIdx="1" presStyleCnt="7" custScaleX="212422" custRadScaleRad="134295" custRadScaleInc="56108">
        <dgm:presLayoutVars>
          <dgm:bulletEnabled val="1"/>
        </dgm:presLayoutVars>
      </dgm:prSet>
      <dgm:spPr/>
    </dgm:pt>
    <dgm:pt modelId="{7D807529-F963-4265-9AE0-061ACFD81243}" type="pres">
      <dgm:prSet presAssocID="{73AF56CE-4455-444F-8A39-C08EFEF0C65B}" presName="sibTrans" presStyleLbl="sibTrans2D1" presStyleIdx="1" presStyleCnt="7"/>
      <dgm:spPr/>
    </dgm:pt>
    <dgm:pt modelId="{46054FFC-7BF8-40A0-9E7A-7659AF5FC419}" type="pres">
      <dgm:prSet presAssocID="{73AF56CE-4455-444F-8A39-C08EFEF0C65B}" presName="connectorText" presStyleLbl="sibTrans2D1" presStyleIdx="1" presStyleCnt="7"/>
      <dgm:spPr/>
    </dgm:pt>
    <dgm:pt modelId="{A1EFE291-5361-4982-88DD-F20ED962A365}" type="pres">
      <dgm:prSet presAssocID="{53FFAE68-C829-4D1B-89C4-2D934CA7993E}" presName="node" presStyleLbl="node1" presStyleIdx="2" presStyleCnt="7" custScaleX="212422" custRadScaleRad="142420" custRadScaleInc="-11080">
        <dgm:presLayoutVars>
          <dgm:bulletEnabled val="1"/>
        </dgm:presLayoutVars>
      </dgm:prSet>
      <dgm:spPr/>
    </dgm:pt>
    <dgm:pt modelId="{6B730BC6-96E0-4A37-8686-068368EC4186}" type="pres">
      <dgm:prSet presAssocID="{C86AF1BA-BDF0-44BC-A767-8BF8AA7AB72E}" presName="sibTrans" presStyleLbl="sibTrans2D1" presStyleIdx="2" presStyleCnt="7"/>
      <dgm:spPr/>
    </dgm:pt>
    <dgm:pt modelId="{5402EDFA-A794-44D8-B3ED-7A11E5C94CB0}" type="pres">
      <dgm:prSet presAssocID="{C86AF1BA-BDF0-44BC-A767-8BF8AA7AB72E}" presName="connectorText" presStyleLbl="sibTrans2D1" presStyleIdx="2" presStyleCnt="7"/>
      <dgm:spPr/>
    </dgm:pt>
    <dgm:pt modelId="{3A015BEA-EE9A-4328-8C2C-EE1AC253D3F4}" type="pres">
      <dgm:prSet presAssocID="{ED43AB44-0B31-4F4F-B62B-2BFFA4A25FD3}" presName="node" presStyleLbl="node1" presStyleIdx="3" presStyleCnt="7" custScaleX="212422" custRadScaleRad="120340" custRadScaleInc="-57532">
        <dgm:presLayoutVars>
          <dgm:bulletEnabled val="1"/>
        </dgm:presLayoutVars>
      </dgm:prSet>
      <dgm:spPr/>
    </dgm:pt>
    <dgm:pt modelId="{15DD85DA-C38F-4583-ACE6-B6F42D622529}" type="pres">
      <dgm:prSet presAssocID="{91F5947E-2F76-4B73-9298-1FD8AC71C159}" presName="sibTrans" presStyleLbl="sibTrans2D1" presStyleIdx="3" presStyleCnt="7"/>
      <dgm:spPr/>
    </dgm:pt>
    <dgm:pt modelId="{6D759D20-8611-4BBA-AEAC-1202C19FC7E8}" type="pres">
      <dgm:prSet presAssocID="{91F5947E-2F76-4B73-9298-1FD8AC71C159}" presName="connectorText" presStyleLbl="sibTrans2D1" presStyleIdx="3" presStyleCnt="7"/>
      <dgm:spPr/>
    </dgm:pt>
    <dgm:pt modelId="{F34D7225-51EE-4DA7-A3A4-5B65776E253A}" type="pres">
      <dgm:prSet presAssocID="{1A6A0AD4-357B-4B36-A471-879AA51839F4}" presName="node" presStyleLbl="node1" presStyleIdx="4" presStyleCnt="7" custScaleX="212422" custRadScaleRad="109087" custRadScaleInc="33069">
        <dgm:presLayoutVars>
          <dgm:bulletEnabled val="1"/>
        </dgm:presLayoutVars>
      </dgm:prSet>
      <dgm:spPr/>
    </dgm:pt>
    <dgm:pt modelId="{6253910F-21A1-4AC5-929B-7B085173FDF7}" type="pres">
      <dgm:prSet presAssocID="{00AAA75F-79EF-4720-9C90-EF0BA39AB1C6}" presName="sibTrans" presStyleLbl="sibTrans2D1" presStyleIdx="4" presStyleCnt="7"/>
      <dgm:spPr/>
    </dgm:pt>
    <dgm:pt modelId="{87E93104-221C-4E5D-AA18-0094AB61779F}" type="pres">
      <dgm:prSet presAssocID="{00AAA75F-79EF-4720-9C90-EF0BA39AB1C6}" presName="connectorText" presStyleLbl="sibTrans2D1" presStyleIdx="4" presStyleCnt="7"/>
      <dgm:spPr/>
    </dgm:pt>
    <dgm:pt modelId="{E8BB126F-A99E-48FC-8339-333EFFA18E0D}" type="pres">
      <dgm:prSet presAssocID="{3FA6FBD0-29DB-4DBF-B323-52F95B5BFD91}" presName="node" presStyleLbl="node1" presStyleIdx="5" presStyleCnt="7" custScaleX="212422" custRadScaleRad="125344" custRadScaleInc="4238">
        <dgm:presLayoutVars>
          <dgm:bulletEnabled val="1"/>
        </dgm:presLayoutVars>
      </dgm:prSet>
      <dgm:spPr/>
    </dgm:pt>
    <dgm:pt modelId="{CD6B7329-921E-4725-A362-FE4BD93545CE}" type="pres">
      <dgm:prSet presAssocID="{9D172095-43DD-47D7-BB27-FFE461CDF208}" presName="sibTrans" presStyleLbl="sibTrans2D1" presStyleIdx="5" presStyleCnt="7"/>
      <dgm:spPr/>
    </dgm:pt>
    <dgm:pt modelId="{DE6353B3-3D5E-4B69-A435-FB0A467A7E4A}" type="pres">
      <dgm:prSet presAssocID="{9D172095-43DD-47D7-BB27-FFE461CDF208}" presName="connectorText" presStyleLbl="sibTrans2D1" presStyleIdx="5" presStyleCnt="7"/>
      <dgm:spPr/>
    </dgm:pt>
    <dgm:pt modelId="{9DB6B8DD-2579-4EA4-8689-2B566146D5A1}" type="pres">
      <dgm:prSet presAssocID="{23E52CB7-4737-44DC-ADA0-B7905FC9E225}" presName="node" presStyleLbl="node1" presStyleIdx="6" presStyleCnt="7" custScaleX="212422" custRadScaleRad="118970" custRadScaleInc="-43063">
        <dgm:presLayoutVars>
          <dgm:bulletEnabled val="1"/>
        </dgm:presLayoutVars>
      </dgm:prSet>
      <dgm:spPr/>
    </dgm:pt>
    <dgm:pt modelId="{00B0D0F8-3220-445B-9687-4362B63534A5}" type="pres">
      <dgm:prSet presAssocID="{F545730A-A8A0-4AF4-BDDD-4DCE877B6CC0}" presName="sibTrans" presStyleLbl="sibTrans2D1" presStyleIdx="6" presStyleCnt="7"/>
      <dgm:spPr/>
    </dgm:pt>
    <dgm:pt modelId="{A09036A9-BECF-494F-BEBD-F2E0636718A5}" type="pres">
      <dgm:prSet presAssocID="{F545730A-A8A0-4AF4-BDDD-4DCE877B6CC0}" presName="connectorText" presStyleLbl="sibTrans2D1" presStyleIdx="6" presStyleCnt="7"/>
      <dgm:spPr/>
    </dgm:pt>
  </dgm:ptLst>
  <dgm:cxnLst>
    <dgm:cxn modelId="{39C3DD07-5EA5-4F35-9972-9E5710250A10}" srcId="{E8E8C447-24D2-4ECD-AB8B-6D5F0852A1D1}" destId="{53FFAE68-C829-4D1B-89C4-2D934CA7993E}" srcOrd="2" destOrd="0" parTransId="{0AF43211-8547-44E6-B9DC-CECF74399D3F}" sibTransId="{C86AF1BA-BDF0-44BC-A767-8BF8AA7AB72E}"/>
    <dgm:cxn modelId="{4CB7AE15-E1AC-4091-AAE7-7D484CB4A3CB}" type="presOf" srcId="{00AAA75F-79EF-4720-9C90-EF0BA39AB1C6}" destId="{6253910F-21A1-4AC5-929B-7B085173FDF7}" srcOrd="0" destOrd="0" presId="urn:microsoft.com/office/officeart/2005/8/layout/cycle2"/>
    <dgm:cxn modelId="{BD7D2A29-C7FE-46E9-BA18-25AB52A57C3D}" type="presOf" srcId="{C86AF1BA-BDF0-44BC-A767-8BF8AA7AB72E}" destId="{6B730BC6-96E0-4A37-8686-068368EC4186}" srcOrd="0" destOrd="0" presId="urn:microsoft.com/office/officeart/2005/8/layout/cycle2"/>
    <dgm:cxn modelId="{F0BA9D33-013D-409F-A185-28744449274C}" type="presOf" srcId="{9D172095-43DD-47D7-BB27-FFE461CDF208}" destId="{CD6B7329-921E-4725-A362-FE4BD93545CE}" srcOrd="0" destOrd="0" presId="urn:microsoft.com/office/officeart/2005/8/layout/cycle2"/>
    <dgm:cxn modelId="{6704A936-35FF-4343-AD53-9FB07050E1FF}" type="presOf" srcId="{C86AF1BA-BDF0-44BC-A767-8BF8AA7AB72E}" destId="{5402EDFA-A794-44D8-B3ED-7A11E5C94CB0}" srcOrd="1" destOrd="0" presId="urn:microsoft.com/office/officeart/2005/8/layout/cycle2"/>
    <dgm:cxn modelId="{EC63E543-2F9F-4C4C-90EE-F10E597CE391}" srcId="{E8E8C447-24D2-4ECD-AB8B-6D5F0852A1D1}" destId="{3FA6FBD0-29DB-4DBF-B323-52F95B5BFD91}" srcOrd="5" destOrd="0" parTransId="{36CBA589-3C4C-4722-AE6F-A81D078DD8EF}" sibTransId="{9D172095-43DD-47D7-BB27-FFE461CDF208}"/>
    <dgm:cxn modelId="{C482B766-687F-411F-B34F-AC5D1360D0BA}" type="presOf" srcId="{E09E4BB3-61EA-4FF9-9E26-95D074D3BCE2}" destId="{FE8FFD51-504E-4010-ADA2-F801E6B26EB7}" srcOrd="0" destOrd="0" presId="urn:microsoft.com/office/officeart/2005/8/layout/cycle2"/>
    <dgm:cxn modelId="{EE565E47-3B88-4BBF-B938-97C9FD4756BD}" type="presOf" srcId="{23E52CB7-4737-44DC-ADA0-B7905FC9E225}" destId="{9DB6B8DD-2579-4EA4-8689-2B566146D5A1}" srcOrd="0" destOrd="0" presId="urn:microsoft.com/office/officeart/2005/8/layout/cycle2"/>
    <dgm:cxn modelId="{7D1D2168-9159-4949-8BB1-80C95ECFAAB1}" type="presOf" srcId="{F545730A-A8A0-4AF4-BDDD-4DCE877B6CC0}" destId="{00B0D0F8-3220-445B-9687-4362B63534A5}" srcOrd="0" destOrd="0" presId="urn:microsoft.com/office/officeart/2005/8/layout/cycle2"/>
    <dgm:cxn modelId="{9827E06C-E72A-4EB0-9C2F-0E28B8AE2A3D}" type="presOf" srcId="{468F8D69-8A88-441D-9891-EF8A68FE8568}" destId="{2DB206E3-A698-4851-BA8D-DDF14016A96C}" srcOrd="0" destOrd="0" presId="urn:microsoft.com/office/officeart/2005/8/layout/cycle2"/>
    <dgm:cxn modelId="{EADDA354-339B-4F8B-B589-86A955597A1B}" type="presOf" srcId="{73AF56CE-4455-444F-8A39-C08EFEF0C65B}" destId="{46054FFC-7BF8-40A0-9E7A-7659AF5FC419}" srcOrd="1" destOrd="0" presId="urn:microsoft.com/office/officeart/2005/8/layout/cycle2"/>
    <dgm:cxn modelId="{216A4E57-001C-4680-B313-D8696DE9E7CB}" type="presOf" srcId="{73AF56CE-4455-444F-8A39-C08EFEF0C65B}" destId="{7D807529-F963-4265-9AE0-061ACFD81243}" srcOrd="0" destOrd="0" presId="urn:microsoft.com/office/officeart/2005/8/layout/cycle2"/>
    <dgm:cxn modelId="{056EF057-75EC-4E91-8446-8BC3FA0F637E}" type="presOf" srcId="{00AAA75F-79EF-4720-9C90-EF0BA39AB1C6}" destId="{87E93104-221C-4E5D-AA18-0094AB61779F}" srcOrd="1" destOrd="0" presId="urn:microsoft.com/office/officeart/2005/8/layout/cycle2"/>
    <dgm:cxn modelId="{1E99905A-8463-4D7C-9403-530C576FF37A}" type="presOf" srcId="{1A6A0AD4-357B-4B36-A471-879AA51839F4}" destId="{F34D7225-51EE-4DA7-A3A4-5B65776E253A}" srcOrd="0" destOrd="0" presId="urn:microsoft.com/office/officeart/2005/8/layout/cycle2"/>
    <dgm:cxn modelId="{06F20E8E-D463-4FF3-BE68-657F78E0FBBF}" srcId="{E8E8C447-24D2-4ECD-AB8B-6D5F0852A1D1}" destId="{ED43AB44-0B31-4F4F-B62B-2BFFA4A25FD3}" srcOrd="3" destOrd="0" parTransId="{05C326A3-E24D-4FD8-BE42-3C52322428DE}" sibTransId="{91F5947E-2F76-4B73-9298-1FD8AC71C159}"/>
    <dgm:cxn modelId="{2430D191-0314-4F5B-9173-E5A9E9B3ED5B}" type="presOf" srcId="{53FFAE68-C829-4D1B-89C4-2D934CA7993E}" destId="{A1EFE291-5361-4982-88DD-F20ED962A365}" srcOrd="0" destOrd="0" presId="urn:microsoft.com/office/officeart/2005/8/layout/cycle2"/>
    <dgm:cxn modelId="{CB83BEA0-A591-493F-91D5-C83CF1D6D660}" srcId="{E8E8C447-24D2-4ECD-AB8B-6D5F0852A1D1}" destId="{B0A60E65-95B9-418C-835B-5AAF16E9D9D1}" srcOrd="0" destOrd="0" parTransId="{5578C9D9-2165-4F61-A6DC-FB465771DF7C}" sibTransId="{468F8D69-8A88-441D-9891-EF8A68FE8568}"/>
    <dgm:cxn modelId="{EDBA60A3-8FE5-481A-BDBB-488153C5D6DF}" type="presOf" srcId="{B0A60E65-95B9-418C-835B-5AAF16E9D9D1}" destId="{23AF1207-CDCE-4DCB-A302-502486411518}" srcOrd="0" destOrd="0" presId="urn:microsoft.com/office/officeart/2005/8/layout/cycle2"/>
    <dgm:cxn modelId="{A20388A9-E962-4FB5-AA87-E0C319D97F84}" type="presOf" srcId="{ED43AB44-0B31-4F4F-B62B-2BFFA4A25FD3}" destId="{3A015BEA-EE9A-4328-8C2C-EE1AC253D3F4}" srcOrd="0" destOrd="0" presId="urn:microsoft.com/office/officeart/2005/8/layout/cycle2"/>
    <dgm:cxn modelId="{69CB84AF-2C5C-4961-BA6D-EA0F574A823D}" type="presOf" srcId="{91F5947E-2F76-4B73-9298-1FD8AC71C159}" destId="{6D759D20-8611-4BBA-AEAC-1202C19FC7E8}" srcOrd="1" destOrd="0" presId="urn:microsoft.com/office/officeart/2005/8/layout/cycle2"/>
    <dgm:cxn modelId="{4B4A89AF-C5B5-474D-A16E-B92D4BEEFC82}" type="presOf" srcId="{F545730A-A8A0-4AF4-BDDD-4DCE877B6CC0}" destId="{A09036A9-BECF-494F-BEBD-F2E0636718A5}" srcOrd="1" destOrd="0" presId="urn:microsoft.com/office/officeart/2005/8/layout/cycle2"/>
    <dgm:cxn modelId="{806B8BC3-9D43-484C-8223-F38B416F0913}" srcId="{E8E8C447-24D2-4ECD-AB8B-6D5F0852A1D1}" destId="{1A6A0AD4-357B-4B36-A471-879AA51839F4}" srcOrd="4" destOrd="0" parTransId="{E34ACD78-8979-48A3-B710-E45BA4F2BD72}" sibTransId="{00AAA75F-79EF-4720-9C90-EF0BA39AB1C6}"/>
    <dgm:cxn modelId="{0A85EBCB-04F7-48D7-951A-4D1573528E4C}" type="presOf" srcId="{3FA6FBD0-29DB-4DBF-B323-52F95B5BFD91}" destId="{E8BB126F-A99E-48FC-8339-333EFFA18E0D}" srcOrd="0" destOrd="0" presId="urn:microsoft.com/office/officeart/2005/8/layout/cycle2"/>
    <dgm:cxn modelId="{A2FAF3D1-1C0F-4104-B74A-C314E3562A1E}" type="presOf" srcId="{468F8D69-8A88-441D-9891-EF8A68FE8568}" destId="{87117230-37B6-4431-A34D-6FA0944C8397}" srcOrd="1" destOrd="0" presId="urn:microsoft.com/office/officeart/2005/8/layout/cycle2"/>
    <dgm:cxn modelId="{6F0C6DD8-DCE9-4EAF-98C5-19A497E65BD2}" srcId="{E8E8C447-24D2-4ECD-AB8B-6D5F0852A1D1}" destId="{23E52CB7-4737-44DC-ADA0-B7905FC9E225}" srcOrd="6" destOrd="0" parTransId="{70E776EB-019F-452F-90A8-BC88C72023F2}" sibTransId="{F545730A-A8A0-4AF4-BDDD-4DCE877B6CC0}"/>
    <dgm:cxn modelId="{1F9612E3-34CF-4155-A4C8-21F8C1C1779F}" srcId="{E8E8C447-24D2-4ECD-AB8B-6D5F0852A1D1}" destId="{E09E4BB3-61EA-4FF9-9E26-95D074D3BCE2}" srcOrd="1" destOrd="0" parTransId="{D1918B49-2FD2-4FC1-B198-E2955D8A0ADE}" sibTransId="{73AF56CE-4455-444F-8A39-C08EFEF0C65B}"/>
    <dgm:cxn modelId="{6AA1BAED-F750-434B-A29F-148743062912}" type="presOf" srcId="{E8E8C447-24D2-4ECD-AB8B-6D5F0852A1D1}" destId="{D4D6A9AF-54B9-41D7-AED7-03D272B5E629}" srcOrd="0" destOrd="0" presId="urn:microsoft.com/office/officeart/2005/8/layout/cycle2"/>
    <dgm:cxn modelId="{58E785F5-916F-46AA-8956-C8C802F85364}" type="presOf" srcId="{9D172095-43DD-47D7-BB27-FFE461CDF208}" destId="{DE6353B3-3D5E-4B69-A435-FB0A467A7E4A}" srcOrd="1" destOrd="0" presId="urn:microsoft.com/office/officeart/2005/8/layout/cycle2"/>
    <dgm:cxn modelId="{6AE6C3FB-CC9E-4A4A-9B62-6134C052DF5F}" type="presOf" srcId="{91F5947E-2F76-4B73-9298-1FD8AC71C159}" destId="{15DD85DA-C38F-4583-ACE6-B6F42D622529}" srcOrd="0" destOrd="0" presId="urn:microsoft.com/office/officeart/2005/8/layout/cycle2"/>
    <dgm:cxn modelId="{76D00F89-22EF-45F8-8CC9-1D53C5CBB8D1}" type="presParOf" srcId="{D4D6A9AF-54B9-41D7-AED7-03D272B5E629}" destId="{23AF1207-CDCE-4DCB-A302-502486411518}" srcOrd="0" destOrd="0" presId="urn:microsoft.com/office/officeart/2005/8/layout/cycle2"/>
    <dgm:cxn modelId="{131020DD-89AB-43B3-A212-38B848059A74}" type="presParOf" srcId="{D4D6A9AF-54B9-41D7-AED7-03D272B5E629}" destId="{2DB206E3-A698-4851-BA8D-DDF14016A96C}" srcOrd="1" destOrd="0" presId="urn:microsoft.com/office/officeart/2005/8/layout/cycle2"/>
    <dgm:cxn modelId="{7F2D6749-CFB4-4DF9-A1BF-E96768757631}" type="presParOf" srcId="{2DB206E3-A698-4851-BA8D-DDF14016A96C}" destId="{87117230-37B6-4431-A34D-6FA0944C8397}" srcOrd="0" destOrd="0" presId="urn:microsoft.com/office/officeart/2005/8/layout/cycle2"/>
    <dgm:cxn modelId="{43DC8FCE-78D7-47D0-8BB7-CC151965577A}" type="presParOf" srcId="{D4D6A9AF-54B9-41D7-AED7-03D272B5E629}" destId="{FE8FFD51-504E-4010-ADA2-F801E6B26EB7}" srcOrd="2" destOrd="0" presId="urn:microsoft.com/office/officeart/2005/8/layout/cycle2"/>
    <dgm:cxn modelId="{6CE45917-7D54-482D-9508-6FAEB98F69C6}" type="presParOf" srcId="{D4D6A9AF-54B9-41D7-AED7-03D272B5E629}" destId="{7D807529-F963-4265-9AE0-061ACFD81243}" srcOrd="3" destOrd="0" presId="urn:microsoft.com/office/officeart/2005/8/layout/cycle2"/>
    <dgm:cxn modelId="{E9D822EC-3E76-4146-A7C9-FB9EC6E51309}" type="presParOf" srcId="{7D807529-F963-4265-9AE0-061ACFD81243}" destId="{46054FFC-7BF8-40A0-9E7A-7659AF5FC419}" srcOrd="0" destOrd="0" presId="urn:microsoft.com/office/officeart/2005/8/layout/cycle2"/>
    <dgm:cxn modelId="{5D79EC85-7FCE-4120-98D7-E723C892E4C7}" type="presParOf" srcId="{D4D6A9AF-54B9-41D7-AED7-03D272B5E629}" destId="{A1EFE291-5361-4982-88DD-F20ED962A365}" srcOrd="4" destOrd="0" presId="urn:microsoft.com/office/officeart/2005/8/layout/cycle2"/>
    <dgm:cxn modelId="{ABE0F584-3D29-4064-BF70-7D949E4ABF60}" type="presParOf" srcId="{D4D6A9AF-54B9-41D7-AED7-03D272B5E629}" destId="{6B730BC6-96E0-4A37-8686-068368EC4186}" srcOrd="5" destOrd="0" presId="urn:microsoft.com/office/officeart/2005/8/layout/cycle2"/>
    <dgm:cxn modelId="{CAF8C61D-86D0-4C37-B81D-00F92124EBD8}" type="presParOf" srcId="{6B730BC6-96E0-4A37-8686-068368EC4186}" destId="{5402EDFA-A794-44D8-B3ED-7A11E5C94CB0}" srcOrd="0" destOrd="0" presId="urn:microsoft.com/office/officeart/2005/8/layout/cycle2"/>
    <dgm:cxn modelId="{3BB7C649-1069-41EC-B957-5C75C42C12BD}" type="presParOf" srcId="{D4D6A9AF-54B9-41D7-AED7-03D272B5E629}" destId="{3A015BEA-EE9A-4328-8C2C-EE1AC253D3F4}" srcOrd="6" destOrd="0" presId="urn:microsoft.com/office/officeart/2005/8/layout/cycle2"/>
    <dgm:cxn modelId="{D7226B7C-C9BA-4D36-91F4-7129F14F462D}" type="presParOf" srcId="{D4D6A9AF-54B9-41D7-AED7-03D272B5E629}" destId="{15DD85DA-C38F-4583-ACE6-B6F42D622529}" srcOrd="7" destOrd="0" presId="urn:microsoft.com/office/officeart/2005/8/layout/cycle2"/>
    <dgm:cxn modelId="{7F78998F-74E1-427E-BC90-BDD3C3889A8A}" type="presParOf" srcId="{15DD85DA-C38F-4583-ACE6-B6F42D622529}" destId="{6D759D20-8611-4BBA-AEAC-1202C19FC7E8}" srcOrd="0" destOrd="0" presId="urn:microsoft.com/office/officeart/2005/8/layout/cycle2"/>
    <dgm:cxn modelId="{8B55DBDF-22D4-4F7E-8119-F6EAA928077E}" type="presParOf" srcId="{D4D6A9AF-54B9-41D7-AED7-03D272B5E629}" destId="{F34D7225-51EE-4DA7-A3A4-5B65776E253A}" srcOrd="8" destOrd="0" presId="urn:microsoft.com/office/officeart/2005/8/layout/cycle2"/>
    <dgm:cxn modelId="{54309077-FFE3-4A48-A8CB-14325669F989}" type="presParOf" srcId="{D4D6A9AF-54B9-41D7-AED7-03D272B5E629}" destId="{6253910F-21A1-4AC5-929B-7B085173FDF7}" srcOrd="9" destOrd="0" presId="urn:microsoft.com/office/officeart/2005/8/layout/cycle2"/>
    <dgm:cxn modelId="{CA146734-A515-4D17-A71B-9246AA3DE68E}" type="presParOf" srcId="{6253910F-21A1-4AC5-929B-7B085173FDF7}" destId="{87E93104-221C-4E5D-AA18-0094AB61779F}" srcOrd="0" destOrd="0" presId="urn:microsoft.com/office/officeart/2005/8/layout/cycle2"/>
    <dgm:cxn modelId="{D34185EA-3209-4191-8821-C9212A07B309}" type="presParOf" srcId="{D4D6A9AF-54B9-41D7-AED7-03D272B5E629}" destId="{E8BB126F-A99E-48FC-8339-333EFFA18E0D}" srcOrd="10" destOrd="0" presId="urn:microsoft.com/office/officeart/2005/8/layout/cycle2"/>
    <dgm:cxn modelId="{7EDFE1B5-AE5A-45AF-8293-F8E0BD86BDD3}" type="presParOf" srcId="{D4D6A9AF-54B9-41D7-AED7-03D272B5E629}" destId="{CD6B7329-921E-4725-A362-FE4BD93545CE}" srcOrd="11" destOrd="0" presId="urn:microsoft.com/office/officeart/2005/8/layout/cycle2"/>
    <dgm:cxn modelId="{68C5D6C0-8149-4A07-B34B-BF952AEFBF3F}" type="presParOf" srcId="{CD6B7329-921E-4725-A362-FE4BD93545CE}" destId="{DE6353B3-3D5E-4B69-A435-FB0A467A7E4A}" srcOrd="0" destOrd="0" presId="urn:microsoft.com/office/officeart/2005/8/layout/cycle2"/>
    <dgm:cxn modelId="{B9D5B14F-B565-4F5F-B5BD-AB16CA9DC789}" type="presParOf" srcId="{D4D6A9AF-54B9-41D7-AED7-03D272B5E629}" destId="{9DB6B8DD-2579-4EA4-8689-2B566146D5A1}" srcOrd="12" destOrd="0" presId="urn:microsoft.com/office/officeart/2005/8/layout/cycle2"/>
    <dgm:cxn modelId="{31C4235D-CAD2-4662-B9E7-73FE9A55EFC4}" type="presParOf" srcId="{D4D6A9AF-54B9-41D7-AED7-03D272B5E629}" destId="{00B0D0F8-3220-445B-9687-4362B63534A5}" srcOrd="13" destOrd="0" presId="urn:microsoft.com/office/officeart/2005/8/layout/cycle2"/>
    <dgm:cxn modelId="{9C6C83DF-35D6-4D7E-8184-4D918C1A2262}" type="presParOf" srcId="{00B0D0F8-3220-445B-9687-4362B63534A5}" destId="{A09036A9-BECF-494F-BEBD-F2E0636718A5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AF1207-CDCE-4DCB-A302-502486411518}">
      <dsp:nvSpPr>
        <dsp:cNvPr id="0" name=""/>
        <dsp:cNvSpPr/>
      </dsp:nvSpPr>
      <dsp:spPr>
        <a:xfrm>
          <a:off x="3479031" y="57037"/>
          <a:ext cx="2430140" cy="114401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kern="1200" dirty="0">
              <a:latin typeface="Arial" panose="020B0604020202020204" pitchFamily="34" charset="0"/>
              <a:cs typeface="Arial" panose="020B0604020202020204" pitchFamily="34" charset="0"/>
            </a:rPr>
            <a:t>Рушійне запитання</a:t>
          </a:r>
          <a:endParaRPr lang="en-GB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834917" y="224574"/>
        <a:ext cx="1718368" cy="808941"/>
      </dsp:txXfrm>
    </dsp:sp>
    <dsp:sp modelId="{2DB206E3-A698-4851-BA8D-DDF14016A96C}">
      <dsp:nvSpPr>
        <dsp:cNvPr id="0" name=""/>
        <dsp:cNvSpPr/>
      </dsp:nvSpPr>
      <dsp:spPr>
        <a:xfrm rot="1217935">
          <a:off x="5721239" y="852939"/>
          <a:ext cx="200163" cy="3861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723104" y="919744"/>
        <a:ext cx="140114" cy="231663"/>
      </dsp:txXfrm>
    </dsp:sp>
    <dsp:sp modelId="{FE8FFD51-504E-4010-ADA2-F801E6B26EB7}">
      <dsp:nvSpPr>
        <dsp:cNvPr id="0" name=""/>
        <dsp:cNvSpPr/>
      </dsp:nvSpPr>
      <dsp:spPr>
        <a:xfrm>
          <a:off x="5744096" y="894861"/>
          <a:ext cx="2430140" cy="114401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kern="1200" dirty="0">
              <a:latin typeface="Arial" panose="020B0604020202020204" pitchFamily="34" charset="0"/>
              <a:cs typeface="Arial" panose="020B0604020202020204" pitchFamily="34" charset="0"/>
            </a:rPr>
            <a:t>Пошук/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kern="1200" dirty="0">
              <a:latin typeface="Arial" panose="020B0604020202020204" pitchFamily="34" charset="0"/>
              <a:cs typeface="Arial" panose="020B0604020202020204" pitchFamily="34" charset="0"/>
            </a:rPr>
            <a:t>дослідження</a:t>
          </a:r>
          <a:endParaRPr lang="en-GB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099982" y="1062398"/>
        <a:ext cx="1718368" cy="808941"/>
      </dsp:txXfrm>
    </dsp:sp>
    <dsp:sp modelId="{7D807529-F963-4265-9AE0-061ACFD81243}">
      <dsp:nvSpPr>
        <dsp:cNvPr id="0" name=""/>
        <dsp:cNvSpPr/>
      </dsp:nvSpPr>
      <dsp:spPr>
        <a:xfrm rot="4648321">
          <a:off x="7013478" y="2056348"/>
          <a:ext cx="239144" cy="3861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041568" y="2098552"/>
        <a:ext cx="167401" cy="231663"/>
      </dsp:txXfrm>
    </dsp:sp>
    <dsp:sp modelId="{A1EFE291-5361-4982-88DD-F20ED962A365}">
      <dsp:nvSpPr>
        <dsp:cNvPr id="0" name=""/>
        <dsp:cNvSpPr/>
      </dsp:nvSpPr>
      <dsp:spPr>
        <a:xfrm>
          <a:off x="6094800" y="2473140"/>
          <a:ext cx="2430140" cy="114401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kern="1200" dirty="0">
              <a:latin typeface="Arial" panose="020B0604020202020204" pitchFamily="34" charset="0"/>
              <a:cs typeface="Arial" panose="020B0604020202020204" pitchFamily="34" charset="0"/>
            </a:rPr>
            <a:t>Автентичність</a:t>
          </a:r>
          <a:endParaRPr lang="en-GB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450686" y="2640677"/>
        <a:ext cx="1718368" cy="808941"/>
      </dsp:txXfrm>
    </dsp:sp>
    <dsp:sp modelId="{6B730BC6-96E0-4A37-8686-068368EC4186}">
      <dsp:nvSpPr>
        <dsp:cNvPr id="0" name=""/>
        <dsp:cNvSpPr/>
      </dsp:nvSpPr>
      <dsp:spPr>
        <a:xfrm rot="8009209">
          <a:off x="6606577" y="3496561"/>
          <a:ext cx="184000" cy="3861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6653171" y="3553757"/>
        <a:ext cx="128800" cy="231663"/>
      </dsp:txXfrm>
    </dsp:sp>
    <dsp:sp modelId="{3A015BEA-EE9A-4328-8C2C-EE1AC253D3F4}">
      <dsp:nvSpPr>
        <dsp:cNvPr id="0" name=""/>
        <dsp:cNvSpPr/>
      </dsp:nvSpPr>
      <dsp:spPr>
        <a:xfrm>
          <a:off x="4865046" y="3769628"/>
          <a:ext cx="2430140" cy="114401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kern="1200" dirty="0">
              <a:latin typeface="Arial" panose="020B0604020202020204" pitchFamily="34" charset="0"/>
              <a:cs typeface="Arial" panose="020B0604020202020204" pitchFamily="34" charset="0"/>
            </a:rPr>
            <a:t>Голос і вибір учнів</a:t>
          </a:r>
          <a:endParaRPr lang="en-GB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20932" y="3937165"/>
        <a:ext cx="1718368" cy="808941"/>
      </dsp:txXfrm>
    </dsp:sp>
    <dsp:sp modelId="{15DD85DA-C38F-4583-ACE6-B6F42D622529}">
      <dsp:nvSpPr>
        <dsp:cNvPr id="0" name=""/>
        <dsp:cNvSpPr/>
      </dsp:nvSpPr>
      <dsp:spPr>
        <a:xfrm rot="10800002">
          <a:off x="4615114" y="4148582"/>
          <a:ext cx="176618" cy="3861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4668099" y="4225803"/>
        <a:ext cx="123633" cy="231663"/>
      </dsp:txXfrm>
    </dsp:sp>
    <dsp:sp modelId="{F34D7225-51EE-4DA7-A3A4-5B65776E253A}">
      <dsp:nvSpPr>
        <dsp:cNvPr id="0" name=""/>
        <dsp:cNvSpPr/>
      </dsp:nvSpPr>
      <dsp:spPr>
        <a:xfrm>
          <a:off x="2101663" y="3769627"/>
          <a:ext cx="2430140" cy="114401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kern="1200" dirty="0">
              <a:latin typeface="Arial" panose="020B0604020202020204" pitchFamily="34" charset="0"/>
              <a:cs typeface="Arial" panose="020B0604020202020204" pitchFamily="34" charset="0"/>
            </a:rPr>
            <a:t>Рефлексія</a:t>
          </a:r>
          <a:endParaRPr lang="en-GB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57549" y="3937164"/>
        <a:ext cx="1718368" cy="808941"/>
      </dsp:txXfrm>
    </dsp:sp>
    <dsp:sp modelId="{6253910F-21A1-4AC5-929B-7B085173FDF7}">
      <dsp:nvSpPr>
        <dsp:cNvPr id="0" name=""/>
        <dsp:cNvSpPr/>
      </dsp:nvSpPr>
      <dsp:spPr>
        <a:xfrm rot="13589368">
          <a:off x="2626127" y="3511919"/>
          <a:ext cx="172424" cy="3861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2669797" y="3607897"/>
        <a:ext cx="120697" cy="231663"/>
      </dsp:txXfrm>
    </dsp:sp>
    <dsp:sp modelId="{E8BB126F-A99E-48FC-8339-333EFFA18E0D}">
      <dsp:nvSpPr>
        <dsp:cNvPr id="0" name=""/>
        <dsp:cNvSpPr/>
      </dsp:nvSpPr>
      <dsp:spPr>
        <a:xfrm>
          <a:off x="886156" y="2489222"/>
          <a:ext cx="2430140" cy="114401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kern="1200" dirty="0">
              <a:latin typeface="Arial" panose="020B0604020202020204" pitchFamily="34" charset="0"/>
              <a:cs typeface="Arial" panose="020B0604020202020204" pitchFamily="34" charset="0"/>
            </a:rPr>
            <a:t>Перегляд</a:t>
          </a:r>
          <a:endParaRPr lang="en-GB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42042" y="2656759"/>
        <a:ext cx="1718368" cy="808941"/>
      </dsp:txXfrm>
    </dsp:sp>
    <dsp:sp modelId="{CD6B7329-921E-4725-A362-FE4BD93545CE}">
      <dsp:nvSpPr>
        <dsp:cNvPr id="0" name=""/>
        <dsp:cNvSpPr/>
      </dsp:nvSpPr>
      <dsp:spPr>
        <a:xfrm rot="16922895">
          <a:off x="2146330" y="2077832"/>
          <a:ext cx="247171" cy="3861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/>
        </a:p>
      </dsp:txBody>
      <dsp:txXfrm>
        <a:off x="2175667" y="2191312"/>
        <a:ext cx="173020" cy="231663"/>
      </dsp:txXfrm>
    </dsp:sp>
    <dsp:sp modelId="{9DB6B8DD-2579-4EA4-8689-2B566146D5A1}">
      <dsp:nvSpPr>
        <dsp:cNvPr id="0" name=""/>
        <dsp:cNvSpPr/>
      </dsp:nvSpPr>
      <dsp:spPr>
        <a:xfrm>
          <a:off x="1226454" y="894849"/>
          <a:ext cx="2430140" cy="114401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kern="1200" dirty="0">
              <a:latin typeface="Arial" panose="020B0604020202020204" pitchFamily="34" charset="0"/>
              <a:cs typeface="Arial" panose="020B0604020202020204" pitchFamily="34" charset="0"/>
            </a:rPr>
            <a:t>Презентація продукту</a:t>
          </a:r>
          <a:endParaRPr lang="en-GB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582340" y="1062386"/>
        <a:ext cx="1718368" cy="808941"/>
      </dsp:txXfrm>
    </dsp:sp>
    <dsp:sp modelId="{00B0D0F8-3220-445B-9687-4362B63534A5}">
      <dsp:nvSpPr>
        <dsp:cNvPr id="0" name=""/>
        <dsp:cNvSpPr/>
      </dsp:nvSpPr>
      <dsp:spPr>
        <a:xfrm rot="20375883">
          <a:off x="3464869" y="856827"/>
          <a:ext cx="195515" cy="3861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/>
        </a:p>
      </dsp:txBody>
      <dsp:txXfrm>
        <a:off x="3466709" y="944272"/>
        <a:ext cx="136861" cy="2316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2477319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3" name="Google Shape;15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" name="Google Shape;16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" name="Google Shape;17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" name="Google Shape;18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3" name="Google Shape;20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2" name="Google Shape;21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0" name="Google Shape;23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" name="Google Shape;273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586480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195709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661496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056429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014875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682680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800562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45" name="Google Shape;24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112399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6"/>
          <p:cNvSpPr txBox="1">
            <a:spLocks noGrp="1"/>
          </p:cNvSpPr>
          <p:nvPr>
            <p:ph type="title"/>
          </p:nvPr>
        </p:nvSpPr>
        <p:spPr>
          <a:xfrm>
            <a:off x="504000" y="504000"/>
            <a:ext cx="8136000" cy="79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83333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1"/>
          </p:nvPr>
        </p:nvSpPr>
        <p:spPr>
          <a:xfrm>
            <a:off x="504000" y="1512000"/>
            <a:ext cx="8136000" cy="45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marL="914400" lvl="1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–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ftr" idx="11"/>
          </p:nvPr>
        </p:nvSpPr>
        <p:spPr>
          <a:xfrm>
            <a:off x="504000" y="6192000"/>
            <a:ext cx="7776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sldNum" idx="12"/>
          </p:nvPr>
        </p:nvSpPr>
        <p:spPr>
          <a:xfrm>
            <a:off x="8280000" y="6192000"/>
            <a:ext cx="3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7"/>
          <p:cNvSpPr txBox="1">
            <a:spLocks noGrp="1"/>
          </p:cNvSpPr>
          <p:nvPr>
            <p:ph type="ftr" idx="11"/>
          </p:nvPr>
        </p:nvSpPr>
        <p:spPr>
          <a:xfrm>
            <a:off x="504000" y="6192000"/>
            <a:ext cx="7776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sldNum" idx="12"/>
          </p:nvPr>
        </p:nvSpPr>
        <p:spPr>
          <a:xfrm>
            <a:off x="8280000" y="6192000"/>
            <a:ext cx="3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8"/>
          <p:cNvSpPr txBox="1">
            <a:spLocks noGrp="1"/>
          </p:cNvSpPr>
          <p:nvPr>
            <p:ph type="title"/>
          </p:nvPr>
        </p:nvSpPr>
        <p:spPr>
          <a:xfrm>
            <a:off x="504000" y="504000"/>
            <a:ext cx="8136000" cy="79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83333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ftr" idx="11"/>
          </p:nvPr>
        </p:nvSpPr>
        <p:spPr>
          <a:xfrm>
            <a:off x="504000" y="6192000"/>
            <a:ext cx="7776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8"/>
          <p:cNvSpPr txBox="1">
            <a:spLocks noGrp="1"/>
          </p:cNvSpPr>
          <p:nvPr>
            <p:ph type="sldNum" idx="12"/>
          </p:nvPr>
        </p:nvSpPr>
        <p:spPr>
          <a:xfrm>
            <a:off x="8280000" y="6192000"/>
            <a:ext cx="3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 columns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9"/>
          <p:cNvSpPr txBox="1">
            <a:spLocks noGrp="1"/>
          </p:cNvSpPr>
          <p:nvPr>
            <p:ph type="title"/>
          </p:nvPr>
        </p:nvSpPr>
        <p:spPr>
          <a:xfrm>
            <a:off x="504000" y="504000"/>
            <a:ext cx="8136000" cy="79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83333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body" idx="1"/>
          </p:nvPr>
        </p:nvSpPr>
        <p:spPr>
          <a:xfrm>
            <a:off x="504000" y="1512000"/>
            <a:ext cx="3924000" cy="45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marL="914400" lvl="1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–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body" idx="2"/>
          </p:nvPr>
        </p:nvSpPr>
        <p:spPr>
          <a:xfrm>
            <a:off x="4716000" y="1512000"/>
            <a:ext cx="3924000" cy="45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marL="914400" lvl="1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–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ftr" idx="11"/>
          </p:nvPr>
        </p:nvSpPr>
        <p:spPr>
          <a:xfrm>
            <a:off x="504000" y="6192000"/>
            <a:ext cx="7776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sldNum" idx="12"/>
          </p:nvPr>
        </p:nvSpPr>
        <p:spPr>
          <a:xfrm>
            <a:off x="8280000" y="6192000"/>
            <a:ext cx="3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 column - left">
  <p:cSld name="1 column - left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0"/>
          <p:cNvSpPr txBox="1">
            <a:spLocks noGrp="1"/>
          </p:cNvSpPr>
          <p:nvPr>
            <p:ph type="title"/>
          </p:nvPr>
        </p:nvSpPr>
        <p:spPr>
          <a:xfrm>
            <a:off x="504000" y="504000"/>
            <a:ext cx="8136000" cy="79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83333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body" idx="1"/>
          </p:nvPr>
        </p:nvSpPr>
        <p:spPr>
          <a:xfrm>
            <a:off x="504000" y="1512000"/>
            <a:ext cx="3924000" cy="45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marL="914400" lvl="1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–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ftr" idx="11"/>
          </p:nvPr>
        </p:nvSpPr>
        <p:spPr>
          <a:xfrm>
            <a:off x="504000" y="6192000"/>
            <a:ext cx="7776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0"/>
          <p:cNvSpPr txBox="1">
            <a:spLocks noGrp="1"/>
          </p:cNvSpPr>
          <p:nvPr>
            <p:ph type="sldNum" idx="12"/>
          </p:nvPr>
        </p:nvSpPr>
        <p:spPr>
          <a:xfrm>
            <a:off x="8280000" y="6192000"/>
            <a:ext cx="3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  <p:sp>
        <p:nvSpPr>
          <p:cNvPr id="62" name="Google Shape;62;p10"/>
          <p:cNvSpPr>
            <a:spLocks noGrp="1"/>
          </p:cNvSpPr>
          <p:nvPr>
            <p:ph type="pic" idx="2"/>
          </p:nvPr>
        </p:nvSpPr>
        <p:spPr>
          <a:xfrm>
            <a:off x="4716000" y="1512000"/>
            <a:ext cx="3924000" cy="450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Arial"/>
              <a:buNone/>
              <a:defRPr sz="22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 column - right">
  <p:cSld name="1 column - right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1"/>
          <p:cNvSpPr txBox="1">
            <a:spLocks noGrp="1"/>
          </p:cNvSpPr>
          <p:nvPr>
            <p:ph type="title"/>
          </p:nvPr>
        </p:nvSpPr>
        <p:spPr>
          <a:xfrm>
            <a:off x="504000" y="504000"/>
            <a:ext cx="8136000" cy="79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83333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body" idx="1"/>
          </p:nvPr>
        </p:nvSpPr>
        <p:spPr>
          <a:xfrm>
            <a:off x="4716000" y="1512000"/>
            <a:ext cx="3924000" cy="45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marL="914400" lvl="1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–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504000" y="6192000"/>
            <a:ext cx="7776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8280000" y="6192000"/>
            <a:ext cx="3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  <p:sp>
        <p:nvSpPr>
          <p:cNvPr id="68" name="Google Shape;68;p11"/>
          <p:cNvSpPr>
            <a:spLocks noGrp="1"/>
          </p:cNvSpPr>
          <p:nvPr>
            <p:ph type="pic" idx="2"/>
          </p:nvPr>
        </p:nvSpPr>
        <p:spPr>
          <a:xfrm>
            <a:off x="503999" y="1511999"/>
            <a:ext cx="3924000" cy="45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Arial"/>
              <a:buNone/>
              <a:defRPr sz="22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- 2 line">
  <p:cSld name="Title slide - 2 line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2"/>
          <p:cNvSpPr txBox="1">
            <a:spLocks noGrp="1"/>
          </p:cNvSpPr>
          <p:nvPr>
            <p:ph type="ctrTitle"/>
          </p:nvPr>
        </p:nvSpPr>
        <p:spPr>
          <a:xfrm>
            <a:off x="504000" y="2700000"/>
            <a:ext cx="5778000" cy="14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Arial"/>
              <a:buNone/>
              <a:defRPr sz="48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ubTitle" idx="1"/>
          </p:nvPr>
        </p:nvSpPr>
        <p:spPr>
          <a:xfrm>
            <a:off x="504000" y="1728000"/>
            <a:ext cx="5778000" cy="72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 sz="24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ftr" idx="11"/>
          </p:nvPr>
        </p:nvSpPr>
        <p:spPr>
          <a:xfrm>
            <a:off x="504000" y="6192000"/>
            <a:ext cx="8136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body" idx="2"/>
          </p:nvPr>
        </p:nvSpPr>
        <p:spPr>
          <a:xfrm>
            <a:off x="504000" y="4608000"/>
            <a:ext cx="5760000" cy="25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3pPr>
            <a:lvl4pPr marL="1828800" lvl="3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–"/>
              <a:defRPr/>
            </a:lvl5pPr>
            <a:lvl6pPr marL="2743200" lvl="5" indent="-3429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1535073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>
            <a:spLocks noGrp="1"/>
          </p:cNvSpPr>
          <p:nvPr>
            <p:ph type="title"/>
          </p:nvPr>
        </p:nvSpPr>
        <p:spPr>
          <a:xfrm>
            <a:off x="504000" y="504000"/>
            <a:ext cx="8136000" cy="79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Arial"/>
              <a:buNone/>
              <a:defRPr sz="3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body" idx="1"/>
          </p:nvPr>
        </p:nvSpPr>
        <p:spPr>
          <a:xfrm>
            <a:off x="504000" y="1512000"/>
            <a:ext cx="8136000" cy="45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Arial"/>
              <a:buNone/>
              <a:defRPr sz="22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ftr" idx="11"/>
          </p:nvPr>
        </p:nvSpPr>
        <p:spPr>
          <a:xfrm>
            <a:off x="504000" y="6192000"/>
            <a:ext cx="7776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sldNum" idx="12"/>
          </p:nvPr>
        </p:nvSpPr>
        <p:spPr>
          <a:xfrm>
            <a:off x="8280000" y="6192000"/>
            <a:ext cx="36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  <p:cxnSp>
        <p:nvCxnSpPr>
          <p:cNvPr id="38" name="Google Shape;38;p5"/>
          <p:cNvCxnSpPr/>
          <p:nvPr/>
        </p:nvCxnSpPr>
        <p:spPr>
          <a:xfrm>
            <a:off x="504000" y="396000"/>
            <a:ext cx="432000" cy="0"/>
          </a:xfrm>
          <a:prstGeom prst="straightConnector1">
            <a:avLst/>
          </a:prstGeom>
          <a:noFill/>
          <a:ln w="30475" cap="rnd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75" r:id="rId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13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Шаблони для презентації &quot; Абстракція&quot; | Презентація. НУШ">
            <a:extLst>
              <a:ext uri="{FF2B5EF4-FFF2-40B4-BE49-F238E27FC236}">
                <a16:creationId xmlns:a16="http://schemas.microsoft.com/office/drawing/2014/main" id="{CD69896E-D133-4971-83D7-882BB395AC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6" name="Google Shape;156;p28"/>
          <p:cNvSpPr txBox="1">
            <a:spLocks noGrp="1"/>
          </p:cNvSpPr>
          <p:nvPr>
            <p:ph type="ctrTitle"/>
          </p:nvPr>
        </p:nvSpPr>
        <p:spPr>
          <a:xfrm>
            <a:off x="2158560" y="2250001"/>
            <a:ext cx="5302440" cy="2270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Arial"/>
              <a:buNone/>
            </a:pPr>
            <a:r>
              <a:rPr lang="uk-UA" sz="3600" b="1" dirty="0"/>
              <a:t>Наскрізні вміння як основа для формування компетентностей</a:t>
            </a:r>
            <a:endParaRPr sz="3600" b="1" dirty="0"/>
          </a:p>
        </p:txBody>
      </p:sp>
      <p:sp>
        <p:nvSpPr>
          <p:cNvPr id="157" name="Google Shape;157;p28"/>
          <p:cNvSpPr txBox="1">
            <a:spLocks noGrp="1"/>
          </p:cNvSpPr>
          <p:nvPr>
            <p:ph type="subTitle" idx="1"/>
          </p:nvPr>
        </p:nvSpPr>
        <p:spPr>
          <a:xfrm>
            <a:off x="1920780" y="600240"/>
            <a:ext cx="5302440" cy="72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</a:pPr>
            <a:r>
              <a:rPr lang="uk-UA" dirty="0"/>
              <a:t>Нова українська школа</a:t>
            </a:r>
            <a:endParaRPr dirty="0"/>
          </a:p>
        </p:txBody>
      </p:sp>
      <p:sp>
        <p:nvSpPr>
          <p:cNvPr id="159" name="Google Shape;159;p28"/>
          <p:cNvSpPr txBox="1">
            <a:spLocks noGrp="1"/>
          </p:cNvSpPr>
          <p:nvPr>
            <p:ph type="body" idx="2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</a:pPr>
            <a:r>
              <a:rPr lang="uk-UA"/>
              <a:t> 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Фоны для презентаций powerpoint (81 фото) | Синий фон, Презентация, Баннер">
            <a:extLst>
              <a:ext uri="{FF2B5EF4-FFF2-40B4-BE49-F238E27FC236}">
                <a16:creationId xmlns:a16="http://schemas.microsoft.com/office/drawing/2014/main" id="{10B4D63A-C465-47F4-9CD9-EF8D504795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32" y="0"/>
            <a:ext cx="91619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5" name="Google Shape;165;p2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Arial"/>
              <a:buNone/>
            </a:pPr>
            <a:r>
              <a:rPr lang="uk-UA" b="1" dirty="0"/>
              <a:t>Поняття та терміни</a:t>
            </a:r>
            <a:endParaRPr b="1" dirty="0"/>
          </a:p>
        </p:txBody>
      </p:sp>
      <p:sp>
        <p:nvSpPr>
          <p:cNvPr id="166" name="Google Shape;166;p29"/>
          <p:cNvSpPr txBox="1">
            <a:spLocks noGrp="1"/>
          </p:cNvSpPr>
          <p:nvPr>
            <p:ph type="body" idx="1"/>
          </p:nvPr>
        </p:nvSpPr>
        <p:spPr>
          <a:xfrm>
            <a:off x="495033" y="1782000"/>
            <a:ext cx="8136000" cy="45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</a:pPr>
            <a:r>
              <a:rPr lang="uk-UA" sz="2800" b="0" dirty="0"/>
              <a:t>Уміння 21-го століття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</a:pPr>
            <a:r>
              <a:rPr lang="uk-UA" sz="2800" b="0" dirty="0"/>
              <a:t>Навички ХХІ століття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</a:pPr>
            <a:r>
              <a:rPr lang="uk-UA" sz="2800" b="0" dirty="0"/>
              <a:t>Ключові уміння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</a:pPr>
            <a:r>
              <a:rPr lang="uk-UA" sz="2800" b="0" dirty="0"/>
              <a:t>Життєві уміння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</a:pPr>
            <a:r>
              <a:rPr lang="uk-UA" sz="2800" b="0" dirty="0"/>
              <a:t>Життєві компетенції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</a:pPr>
            <a:r>
              <a:rPr lang="uk-UA" sz="2800" b="0" dirty="0"/>
              <a:t>Спільні вміння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</a:pPr>
            <a:r>
              <a:rPr lang="uk-UA" sz="2800" b="0" dirty="0"/>
              <a:t>Наскрізні вміння</a:t>
            </a:r>
            <a:endParaRPr dirty="0"/>
          </a:p>
        </p:txBody>
      </p:sp>
      <p:sp>
        <p:nvSpPr>
          <p:cNvPr id="168" name="Google Shape;168;p29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2</a:t>
            </a:fld>
            <a:endParaRPr/>
          </a:p>
        </p:txBody>
      </p:sp>
      <p:sp>
        <p:nvSpPr>
          <p:cNvPr id="169" name="Google Shape;169;p29"/>
          <p:cNvSpPr txBox="1"/>
          <p:nvPr/>
        </p:nvSpPr>
        <p:spPr>
          <a:xfrm>
            <a:off x="6677189" y="2196562"/>
            <a:ext cx="1647529" cy="41754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6532" b="1" i="0" u="none" strike="noStrike" cap="none" dirty="0">
                <a:solidFill>
                  <a:srgbClr val="230859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rPr>
              <a:t>?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Фоны для презентаций powerpoint (81 фото) | Синий фон, Презентация, Баннер">
            <a:extLst>
              <a:ext uri="{FF2B5EF4-FFF2-40B4-BE49-F238E27FC236}">
                <a16:creationId xmlns:a16="http://schemas.microsoft.com/office/drawing/2014/main" id="{E8AB193B-7ED5-4805-9F79-B0FFFB3702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32" y="0"/>
            <a:ext cx="91619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5" name="Google Shape;175;p30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3</a:t>
            </a:fld>
            <a:endParaRPr/>
          </a:p>
        </p:txBody>
      </p:sp>
      <p:pic>
        <p:nvPicPr>
          <p:cNvPr id="176" name="Google Shape;176;p30" descr="01 Tree"/>
          <p:cNvPicPr preferRelativeResize="0"/>
          <p:nvPr/>
        </p:nvPicPr>
        <p:blipFill rotWithShape="1">
          <a:blip r:embed="rId4">
            <a:alphaModFix/>
          </a:blip>
          <a:srcRect l="26323" r="21617"/>
          <a:stretch/>
        </p:blipFill>
        <p:spPr>
          <a:xfrm>
            <a:off x="4118718" y="210049"/>
            <a:ext cx="4614459" cy="6647951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30"/>
          <p:cNvSpPr txBox="1"/>
          <p:nvPr/>
        </p:nvSpPr>
        <p:spPr>
          <a:xfrm>
            <a:off x="152400" y="4750754"/>
            <a:ext cx="3344990" cy="1057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01597" marR="0" lvl="0" indent="0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None/>
            </a:pPr>
            <a:r>
              <a:rPr lang="uk-UA" sz="2800" b="0" i="0" u="none" strike="noStrike" cap="none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Ключові/наскрізні уміння</a:t>
            </a:r>
            <a:endParaRPr/>
          </a:p>
        </p:txBody>
      </p:sp>
      <p:sp>
        <p:nvSpPr>
          <p:cNvPr id="178" name="Google Shape;178;p30"/>
          <p:cNvSpPr txBox="1"/>
          <p:nvPr/>
        </p:nvSpPr>
        <p:spPr>
          <a:xfrm>
            <a:off x="336061" y="3141624"/>
            <a:ext cx="3057089" cy="1057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01597" marR="0" lvl="0" indent="0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None/>
            </a:pPr>
            <a:r>
              <a:rPr lang="uk-UA" sz="2800" b="0" i="0" u="none" strike="noStrike" cap="none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Компетентності</a:t>
            </a:r>
            <a:endParaRPr/>
          </a:p>
        </p:txBody>
      </p:sp>
      <p:sp>
        <p:nvSpPr>
          <p:cNvPr id="179" name="Google Shape;179;p30"/>
          <p:cNvSpPr txBox="1"/>
          <p:nvPr/>
        </p:nvSpPr>
        <p:spPr>
          <a:xfrm>
            <a:off x="280504" y="1100329"/>
            <a:ext cx="3168203" cy="1229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01597" marR="0" lvl="0" indent="0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None/>
            </a:pPr>
            <a:r>
              <a:rPr lang="uk-UA" sz="2800" b="0" i="0" u="none" strike="noStrike" cap="none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Спостережувана поведінка</a:t>
            </a:r>
            <a:endParaRPr dirty="0"/>
          </a:p>
        </p:txBody>
      </p:sp>
      <p:sp>
        <p:nvSpPr>
          <p:cNvPr id="180" name="Google Shape;180;p30"/>
          <p:cNvSpPr/>
          <p:nvPr/>
        </p:nvSpPr>
        <p:spPr>
          <a:xfrm>
            <a:off x="3394358" y="1545465"/>
            <a:ext cx="1357946" cy="425002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FF8200"/>
          </a:solidFill>
          <a:ln w="12700" cap="flat" cmpd="sng">
            <a:solidFill>
              <a:srgbClr val="FF82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000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30"/>
          <p:cNvSpPr/>
          <p:nvPr/>
        </p:nvSpPr>
        <p:spPr>
          <a:xfrm>
            <a:off x="3394358" y="3454462"/>
            <a:ext cx="3096594" cy="425002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FF8200"/>
          </a:solidFill>
          <a:ln w="12700" cap="flat" cmpd="sng">
            <a:solidFill>
              <a:srgbClr val="FF82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000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30"/>
          <p:cNvSpPr/>
          <p:nvPr/>
        </p:nvSpPr>
        <p:spPr>
          <a:xfrm>
            <a:off x="3497390" y="5150958"/>
            <a:ext cx="1048852" cy="425002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FF8200"/>
          </a:solidFill>
          <a:ln w="12700" cap="flat" cmpd="sng">
            <a:solidFill>
              <a:srgbClr val="FF82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0000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" grpId="0" animBg="1"/>
      <p:bldP spid="181" grpId="0" animBg="1"/>
      <p:bldP spid="18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Фоны для презентаций powerpoint (81 фото) | Синий фон, Презентация, Баннер">
            <a:extLst>
              <a:ext uri="{FF2B5EF4-FFF2-40B4-BE49-F238E27FC236}">
                <a16:creationId xmlns:a16="http://schemas.microsoft.com/office/drawing/2014/main" id="{1AE30CBC-092C-42F5-8BFE-1D8115711B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32" y="0"/>
            <a:ext cx="91619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7" name="Google Shape;187;p3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3125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lang="uk-UA" b="1" dirty="0"/>
              <a:t>Класифікації</a:t>
            </a:r>
            <a:endParaRPr b="1" dirty="0"/>
          </a:p>
        </p:txBody>
      </p:sp>
      <p:sp>
        <p:nvSpPr>
          <p:cNvPr id="189" name="Google Shape;189;p31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4</a:t>
            </a:fld>
            <a:endParaRPr/>
          </a:p>
        </p:txBody>
      </p:sp>
      <p:sp>
        <p:nvSpPr>
          <p:cNvPr id="190" name="Google Shape;190;p31"/>
          <p:cNvSpPr txBox="1"/>
          <p:nvPr/>
        </p:nvSpPr>
        <p:spPr>
          <a:xfrm>
            <a:off x="415016" y="1285475"/>
            <a:ext cx="4322596" cy="5086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Clr>
                <a:srgbClr val="230859"/>
              </a:buClr>
              <a:buSzPts val="2200"/>
            </a:pPr>
            <a:r>
              <a:rPr lang="uk-UA" sz="2200" b="1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Закон України</a:t>
            </a:r>
            <a:r>
              <a:rPr lang="en-GB" sz="2200" b="1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uk-UA" sz="2200" b="1" dirty="0">
                <a:solidFill>
                  <a:srgbClr val="230859"/>
                </a:solidFill>
              </a:rPr>
              <a:t>«Про освіту»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2200"/>
              <a:buFont typeface="Arial"/>
              <a:buNone/>
            </a:pP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Читання з розумінням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Уміння висловлювати власну думку усно і письмово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Критичне та системне мислення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Здатність логічно обґрунтовувати позицію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Творчість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Ініціативність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Вміння конструктивно керувати емоціями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Оцінювати ризики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Приймати рішення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Розв’язувати проблеми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Здатність співпрацювати з іншими людьми</a:t>
            </a:r>
            <a:endParaRPr dirty="0"/>
          </a:p>
        </p:txBody>
      </p:sp>
      <p:sp>
        <p:nvSpPr>
          <p:cNvPr id="191" name="Google Shape;191;p31"/>
          <p:cNvSpPr txBox="1"/>
          <p:nvPr/>
        </p:nvSpPr>
        <p:spPr>
          <a:xfrm>
            <a:off x="4969127" y="1285475"/>
            <a:ext cx="4039565" cy="508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2200"/>
              <a:buFont typeface="Arial"/>
              <a:buNone/>
            </a:pPr>
            <a:r>
              <a:rPr lang="uk-UA" sz="2200" b="1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Британська Рада</a:t>
            </a:r>
            <a:endParaRPr lang="en-GB" sz="2200" b="1" dirty="0">
              <a:solidFill>
                <a:srgbClr val="23085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2200"/>
              <a:buFont typeface="Arial"/>
              <a:buNone/>
            </a:pP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Громадянськість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Креативність та уява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Цифрова грамотність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Співпраця та спілкування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Лідерство та розвиток особистості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Критичне мислення та розв’язування проблем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Фоны для презентаций powerpoint (81 фото) | Синий фон, Презентация, Баннер">
            <a:extLst>
              <a:ext uri="{FF2B5EF4-FFF2-40B4-BE49-F238E27FC236}">
                <a16:creationId xmlns:a16="http://schemas.microsoft.com/office/drawing/2014/main" id="{407E245F-1CEF-416B-A59E-4254D9D9D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32" y="0"/>
            <a:ext cx="91619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6" name="Google Shape;196;p3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3125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lang="uk-UA" b="1" dirty="0"/>
              <a:t>Класифікації</a:t>
            </a:r>
            <a:endParaRPr b="1" dirty="0"/>
          </a:p>
        </p:txBody>
      </p:sp>
      <p:sp>
        <p:nvSpPr>
          <p:cNvPr id="198" name="Google Shape;198;p32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5</a:t>
            </a:fld>
            <a:endParaRPr/>
          </a:p>
        </p:txBody>
      </p:sp>
      <p:sp>
        <p:nvSpPr>
          <p:cNvPr id="199" name="Google Shape;199;p32"/>
          <p:cNvSpPr txBox="1"/>
          <p:nvPr/>
        </p:nvSpPr>
        <p:spPr>
          <a:xfrm>
            <a:off x="436532" y="1285475"/>
            <a:ext cx="4322596" cy="5086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2200"/>
              <a:buFont typeface="Arial"/>
              <a:buNone/>
            </a:pPr>
            <a:r>
              <a:rPr lang="uk-UA" sz="2200" b="1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Закон України «Про освіту»</a:t>
            </a:r>
            <a:endParaRPr lang="en-GB" sz="2200" b="1" dirty="0">
              <a:solidFill>
                <a:srgbClr val="23085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2200"/>
              <a:buFont typeface="Arial"/>
              <a:buNone/>
            </a:pPr>
            <a:endParaRPr b="1"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Читання з розумінням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8200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FF8200"/>
                </a:solidFill>
                <a:latin typeface="Arial"/>
                <a:ea typeface="Arial"/>
                <a:cs typeface="Arial"/>
                <a:sym typeface="Arial"/>
              </a:rPr>
              <a:t>Уміння висловлювати власну думку усно і письмово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Критичне та системне мислення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Здатність логічно обґрунтовувати позицію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Творчість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Ініціативність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Вміння конструктивно керувати емоціями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Оцінювати ризики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Приймати рішення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Розв’язувати проблеми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8200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FF8200"/>
                </a:solidFill>
                <a:latin typeface="Arial"/>
                <a:ea typeface="Arial"/>
                <a:cs typeface="Arial"/>
                <a:sym typeface="Arial"/>
              </a:rPr>
              <a:t>Здатність співпрацювати з іншими людьми</a:t>
            </a:r>
            <a:endParaRPr dirty="0"/>
          </a:p>
        </p:txBody>
      </p:sp>
      <p:sp>
        <p:nvSpPr>
          <p:cNvPr id="200" name="Google Shape;200;p32"/>
          <p:cNvSpPr txBox="1"/>
          <p:nvPr/>
        </p:nvSpPr>
        <p:spPr>
          <a:xfrm>
            <a:off x="4990643" y="1285475"/>
            <a:ext cx="4039565" cy="508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2200"/>
              <a:buFont typeface="Arial"/>
              <a:buNone/>
            </a:pPr>
            <a:r>
              <a:rPr lang="uk-UA" sz="2200" b="1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Британська Рада</a:t>
            </a:r>
            <a:endParaRPr lang="en-GB" sz="2200" b="1" dirty="0">
              <a:solidFill>
                <a:srgbClr val="23085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2200"/>
              <a:buFont typeface="Arial"/>
              <a:buNone/>
            </a:pPr>
            <a:endParaRPr b="1"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Громадянськість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Креативність та уява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Цифрова грамотність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8200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FF8200"/>
                </a:solidFill>
                <a:latin typeface="Arial"/>
                <a:ea typeface="Arial"/>
                <a:cs typeface="Arial"/>
                <a:sym typeface="Arial"/>
              </a:rPr>
              <a:t>Співпраця та спілкування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Лідерство та розвиток особистості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Критичне мислення та розв’язування проблем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Фоны для презентаций powerpoint (81 фото) | Синий фон, Презентация, Баннер">
            <a:extLst>
              <a:ext uri="{FF2B5EF4-FFF2-40B4-BE49-F238E27FC236}">
                <a16:creationId xmlns:a16="http://schemas.microsoft.com/office/drawing/2014/main" id="{14C7BBD9-77E7-4802-BEBC-D539E9F9E7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31" y="0"/>
            <a:ext cx="91619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" name="Google Shape;205;p3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3125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lang="uk-UA" b="1" dirty="0"/>
              <a:t>Класифікації</a:t>
            </a:r>
            <a:endParaRPr b="1" dirty="0"/>
          </a:p>
        </p:txBody>
      </p:sp>
      <p:sp>
        <p:nvSpPr>
          <p:cNvPr id="207" name="Google Shape;207;p33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6</a:t>
            </a:fld>
            <a:endParaRPr/>
          </a:p>
        </p:txBody>
      </p:sp>
      <p:sp>
        <p:nvSpPr>
          <p:cNvPr id="208" name="Google Shape;208;p33"/>
          <p:cNvSpPr txBox="1"/>
          <p:nvPr/>
        </p:nvSpPr>
        <p:spPr>
          <a:xfrm>
            <a:off x="425770" y="1296233"/>
            <a:ext cx="4322596" cy="48957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2200"/>
              <a:buFont typeface="Arial"/>
              <a:buNone/>
            </a:pPr>
            <a:r>
              <a:rPr lang="uk-UA" sz="2200" b="1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Закон України «Про освіту»</a:t>
            </a:r>
            <a:endParaRPr lang="en-GB" sz="2200" b="1" dirty="0">
              <a:solidFill>
                <a:srgbClr val="23085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2200"/>
              <a:buFont typeface="Arial"/>
              <a:buNone/>
            </a:pPr>
            <a:endParaRPr b="1"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Читання з розумінням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8200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FF8200"/>
                </a:solidFill>
                <a:latin typeface="Arial"/>
                <a:ea typeface="Arial"/>
                <a:cs typeface="Arial"/>
                <a:sym typeface="Arial"/>
              </a:rPr>
              <a:t>Уміння висловлювати власну думку усно і письмово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D8B0F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1D8B0F"/>
                </a:solidFill>
                <a:latin typeface="Arial"/>
                <a:ea typeface="Arial"/>
                <a:cs typeface="Arial"/>
                <a:sym typeface="Arial"/>
              </a:rPr>
              <a:t>Критичне та системне мислення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D8B0F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1D8B0F"/>
                </a:solidFill>
                <a:latin typeface="Arial"/>
                <a:ea typeface="Arial"/>
                <a:cs typeface="Arial"/>
                <a:sym typeface="Arial"/>
              </a:rPr>
              <a:t>Здатність логічно обґрунтовувати позицію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Творчість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Ініціативність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Вміння конструктивно керувати емоціями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D8B0F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1D8B0F"/>
                </a:solidFill>
                <a:latin typeface="Arial"/>
                <a:ea typeface="Arial"/>
                <a:cs typeface="Arial"/>
                <a:sym typeface="Arial"/>
              </a:rPr>
              <a:t>Оцінювати ризики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D8B0F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1D8B0F"/>
                </a:solidFill>
                <a:latin typeface="Arial"/>
                <a:ea typeface="Arial"/>
                <a:cs typeface="Arial"/>
                <a:sym typeface="Arial"/>
              </a:rPr>
              <a:t>Приймати рішення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D8B0F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1D8B0F"/>
                </a:solidFill>
                <a:latin typeface="Arial"/>
                <a:ea typeface="Arial"/>
                <a:cs typeface="Arial"/>
                <a:sym typeface="Arial"/>
              </a:rPr>
              <a:t>Розв’язувати проблеми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8200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FF8200"/>
                </a:solidFill>
                <a:latin typeface="Arial"/>
                <a:ea typeface="Arial"/>
                <a:cs typeface="Arial"/>
                <a:sym typeface="Arial"/>
              </a:rPr>
              <a:t>Здатність співпрацювати з іншими людьми</a:t>
            </a:r>
            <a:endParaRPr dirty="0"/>
          </a:p>
        </p:txBody>
      </p:sp>
      <p:sp>
        <p:nvSpPr>
          <p:cNvPr id="209" name="Google Shape;209;p33"/>
          <p:cNvSpPr txBox="1"/>
          <p:nvPr/>
        </p:nvSpPr>
        <p:spPr>
          <a:xfrm>
            <a:off x="4979881" y="1296233"/>
            <a:ext cx="4039565" cy="508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2200"/>
              <a:buFont typeface="Arial"/>
              <a:buNone/>
            </a:pPr>
            <a:r>
              <a:rPr lang="uk-UA" sz="2200" b="1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Британська Рада</a:t>
            </a:r>
            <a:endParaRPr lang="en-GB" sz="2200" b="1" dirty="0">
              <a:solidFill>
                <a:srgbClr val="23085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2200"/>
              <a:buFont typeface="Arial"/>
              <a:buNone/>
            </a:pPr>
            <a:endParaRPr b="1"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Громадянськість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Креативність та уява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Цифрова грамотність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8200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FF8200"/>
                </a:solidFill>
                <a:latin typeface="Arial"/>
                <a:ea typeface="Arial"/>
                <a:cs typeface="Arial"/>
                <a:sym typeface="Arial"/>
              </a:rPr>
              <a:t>Співпраця та спілкування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Лідерство та розвиток особистості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D8B0F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1D8B0F"/>
                </a:solidFill>
                <a:latin typeface="Arial"/>
                <a:ea typeface="Arial"/>
                <a:cs typeface="Arial"/>
                <a:sym typeface="Arial"/>
              </a:rPr>
              <a:t>Критичне мислення та розв’язування проблем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Фоны для презентаций powerpoint (81 фото) | Синий фон, Презентация, Баннер">
            <a:extLst>
              <a:ext uri="{FF2B5EF4-FFF2-40B4-BE49-F238E27FC236}">
                <a16:creationId xmlns:a16="http://schemas.microsoft.com/office/drawing/2014/main" id="{CCFE541B-0D06-4923-AF9C-1418AA9959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32" y="0"/>
            <a:ext cx="91619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4" name="Google Shape;214;p3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3125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lang="uk-UA" b="1" dirty="0"/>
              <a:t>Класифікації</a:t>
            </a:r>
            <a:endParaRPr b="1" dirty="0"/>
          </a:p>
        </p:txBody>
      </p:sp>
      <p:sp>
        <p:nvSpPr>
          <p:cNvPr id="216" name="Google Shape;216;p34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7</a:t>
            </a:fld>
            <a:endParaRPr/>
          </a:p>
        </p:txBody>
      </p:sp>
      <p:sp>
        <p:nvSpPr>
          <p:cNvPr id="217" name="Google Shape;217;p34"/>
          <p:cNvSpPr txBox="1"/>
          <p:nvPr/>
        </p:nvSpPr>
        <p:spPr>
          <a:xfrm>
            <a:off x="425771" y="1285475"/>
            <a:ext cx="4322596" cy="5267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2200"/>
              <a:buFont typeface="Arial"/>
              <a:buNone/>
            </a:pPr>
            <a:r>
              <a:rPr lang="uk-UA" sz="2200" b="1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Закон України «Про освіту»</a:t>
            </a:r>
            <a:endParaRPr lang="en-GB" sz="2200" b="1" dirty="0">
              <a:solidFill>
                <a:srgbClr val="23085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2200"/>
              <a:buFont typeface="Arial"/>
              <a:buNone/>
            </a:pPr>
            <a:endParaRPr b="1"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Читання з розумінням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8200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FF8200"/>
                </a:solidFill>
                <a:latin typeface="Arial"/>
                <a:ea typeface="Arial"/>
                <a:cs typeface="Arial"/>
                <a:sym typeface="Arial"/>
              </a:rPr>
              <a:t>Уміння висловлювати власну думку усно і письмово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D8B0F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1D8B0F"/>
                </a:solidFill>
                <a:latin typeface="Arial"/>
                <a:ea typeface="Arial"/>
                <a:cs typeface="Arial"/>
                <a:sym typeface="Arial"/>
              </a:rPr>
              <a:t>Критичне та системне мислення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D8B0F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1D8B0F"/>
                </a:solidFill>
                <a:latin typeface="Arial"/>
                <a:ea typeface="Arial"/>
                <a:cs typeface="Arial"/>
                <a:sym typeface="Arial"/>
              </a:rPr>
              <a:t>Здатність логічно обґрунтовувати позицію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Творчість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Ініціативність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Вміння конструктивно керувати емоціями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D8B0F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1D8B0F"/>
                </a:solidFill>
                <a:latin typeface="Arial"/>
                <a:ea typeface="Arial"/>
                <a:cs typeface="Arial"/>
                <a:sym typeface="Arial"/>
              </a:rPr>
              <a:t>Оцінювати ризики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D8B0F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1D8B0F"/>
                </a:solidFill>
                <a:latin typeface="Arial"/>
                <a:ea typeface="Arial"/>
                <a:cs typeface="Arial"/>
                <a:sym typeface="Arial"/>
              </a:rPr>
              <a:t>Приймати рішення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D8B0F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1D8B0F"/>
                </a:solidFill>
                <a:latin typeface="Arial"/>
                <a:ea typeface="Arial"/>
                <a:cs typeface="Arial"/>
                <a:sym typeface="Arial"/>
              </a:rPr>
              <a:t>Розв’язувати проблеми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8200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FF8200"/>
                </a:solidFill>
                <a:latin typeface="Arial"/>
                <a:ea typeface="Arial"/>
                <a:cs typeface="Arial"/>
                <a:sym typeface="Arial"/>
              </a:rPr>
              <a:t>Здатність співпрацювати з іншими людьми</a:t>
            </a:r>
            <a:endParaRPr dirty="0"/>
          </a:p>
        </p:txBody>
      </p:sp>
      <p:sp>
        <p:nvSpPr>
          <p:cNvPr id="218" name="Google Shape;218;p34"/>
          <p:cNvSpPr txBox="1"/>
          <p:nvPr/>
        </p:nvSpPr>
        <p:spPr>
          <a:xfrm>
            <a:off x="4979882" y="1285475"/>
            <a:ext cx="4039565" cy="508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2200"/>
              <a:buFont typeface="Arial"/>
              <a:buNone/>
            </a:pPr>
            <a:r>
              <a:rPr lang="uk-UA" sz="2200" b="1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Британська Рада</a:t>
            </a:r>
            <a:endParaRPr lang="en-GB" sz="2200" b="1" dirty="0">
              <a:solidFill>
                <a:srgbClr val="23085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2200"/>
              <a:buFont typeface="Arial"/>
              <a:buNone/>
            </a:pPr>
            <a:endParaRPr b="1"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Громадянськість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Креативність та уява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Цифрова грамотність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8200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FF8200"/>
                </a:solidFill>
                <a:latin typeface="Arial"/>
                <a:ea typeface="Arial"/>
                <a:cs typeface="Arial"/>
                <a:sym typeface="Arial"/>
              </a:rPr>
              <a:t>Співпраця та спілкування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Лідерство та розвиток особистості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D8B0F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1D8B0F"/>
                </a:solidFill>
                <a:latin typeface="Arial"/>
                <a:ea typeface="Arial"/>
                <a:cs typeface="Arial"/>
                <a:sym typeface="Arial"/>
              </a:rPr>
              <a:t>Критичне мислення та розв’язування проблем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Фоны для презентаций powerpoint (81 фото) | Синий фон, Презентация, Баннер">
            <a:extLst>
              <a:ext uri="{FF2B5EF4-FFF2-40B4-BE49-F238E27FC236}">
                <a16:creationId xmlns:a16="http://schemas.microsoft.com/office/drawing/2014/main" id="{D664EB73-4934-406A-B8CA-139826AD31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32" y="0"/>
            <a:ext cx="91619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3" name="Google Shape;223;p3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3125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lang="uk-UA" b="1" dirty="0"/>
              <a:t>Класифікації</a:t>
            </a:r>
            <a:endParaRPr b="1" dirty="0"/>
          </a:p>
        </p:txBody>
      </p:sp>
      <p:sp>
        <p:nvSpPr>
          <p:cNvPr id="225" name="Google Shape;225;p35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8</a:t>
            </a:fld>
            <a:endParaRPr/>
          </a:p>
        </p:txBody>
      </p:sp>
      <p:sp>
        <p:nvSpPr>
          <p:cNvPr id="226" name="Google Shape;226;p35"/>
          <p:cNvSpPr txBox="1"/>
          <p:nvPr/>
        </p:nvSpPr>
        <p:spPr>
          <a:xfrm>
            <a:off x="415016" y="1285475"/>
            <a:ext cx="4322596" cy="5068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2200"/>
              <a:buFont typeface="Arial"/>
              <a:buNone/>
            </a:pPr>
            <a:r>
              <a:rPr lang="uk-UA" sz="2200" b="1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Закон України «Про освіту»</a:t>
            </a:r>
            <a:endParaRPr lang="en-GB" sz="2200" b="1" dirty="0">
              <a:solidFill>
                <a:srgbClr val="23085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2200"/>
              <a:buFont typeface="Arial"/>
              <a:buNone/>
            </a:pPr>
            <a:endParaRPr b="1"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Читання з розумінням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8200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FF8200"/>
                </a:solidFill>
                <a:latin typeface="Arial"/>
                <a:ea typeface="Arial"/>
                <a:cs typeface="Arial"/>
                <a:sym typeface="Arial"/>
              </a:rPr>
              <a:t>Уміння висловлювати власну думку усно і письмово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D8B0F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1D8B0F"/>
                </a:solidFill>
                <a:latin typeface="Arial"/>
                <a:ea typeface="Arial"/>
                <a:cs typeface="Arial"/>
                <a:sym typeface="Arial"/>
              </a:rPr>
              <a:t>Критичне та системне мислення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D8B0F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1D8B0F"/>
                </a:solidFill>
                <a:latin typeface="Arial"/>
                <a:ea typeface="Arial"/>
                <a:cs typeface="Arial"/>
                <a:sym typeface="Arial"/>
              </a:rPr>
              <a:t>Здатність логічно обґрунтовувати позицію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Творчість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96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BF0096"/>
                </a:solidFill>
                <a:latin typeface="Arial"/>
                <a:ea typeface="Arial"/>
                <a:cs typeface="Arial"/>
                <a:sym typeface="Arial"/>
              </a:rPr>
              <a:t>Ініціативність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96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BF0096"/>
                </a:solidFill>
                <a:latin typeface="Arial"/>
                <a:ea typeface="Arial"/>
                <a:cs typeface="Arial"/>
                <a:sym typeface="Arial"/>
              </a:rPr>
              <a:t>Вміння конструктивно керувати емоціями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D8B0F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1D8B0F"/>
                </a:solidFill>
                <a:latin typeface="Arial"/>
                <a:ea typeface="Arial"/>
                <a:cs typeface="Arial"/>
                <a:sym typeface="Arial"/>
              </a:rPr>
              <a:t>Оцінювати ризики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D8B0F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1D8B0F"/>
                </a:solidFill>
                <a:latin typeface="Arial"/>
                <a:ea typeface="Arial"/>
                <a:cs typeface="Arial"/>
                <a:sym typeface="Arial"/>
              </a:rPr>
              <a:t>Приймати рішення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D8B0F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1D8B0F"/>
                </a:solidFill>
                <a:latin typeface="Arial"/>
                <a:ea typeface="Arial"/>
                <a:cs typeface="Arial"/>
                <a:sym typeface="Arial"/>
              </a:rPr>
              <a:t>Розв’язувати проблеми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8200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FF8200"/>
                </a:solidFill>
                <a:latin typeface="Arial"/>
                <a:ea typeface="Arial"/>
                <a:cs typeface="Arial"/>
                <a:sym typeface="Arial"/>
              </a:rPr>
              <a:t>Здатність співпрацювати з іншими людьми</a:t>
            </a:r>
            <a:endParaRPr dirty="0"/>
          </a:p>
        </p:txBody>
      </p:sp>
      <p:sp>
        <p:nvSpPr>
          <p:cNvPr id="227" name="Google Shape;227;p35"/>
          <p:cNvSpPr txBox="1"/>
          <p:nvPr/>
        </p:nvSpPr>
        <p:spPr>
          <a:xfrm>
            <a:off x="4969127" y="1285475"/>
            <a:ext cx="4039565" cy="508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2200"/>
              <a:buFont typeface="Arial"/>
              <a:buNone/>
            </a:pPr>
            <a:r>
              <a:rPr lang="uk-UA" sz="2200" b="1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Британська Рада</a:t>
            </a:r>
            <a:endParaRPr lang="en-GB" sz="2200" b="1" dirty="0">
              <a:solidFill>
                <a:srgbClr val="23085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2200"/>
              <a:buFont typeface="Arial"/>
              <a:buNone/>
            </a:pPr>
            <a:endParaRPr b="1"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Громадянськість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Креативність та уява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0859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Цифрова грамотність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8200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FF8200"/>
                </a:solidFill>
                <a:latin typeface="Arial"/>
                <a:ea typeface="Arial"/>
                <a:cs typeface="Arial"/>
                <a:sym typeface="Arial"/>
              </a:rPr>
              <a:t>Співпраця та спілкування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96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BF0096"/>
                </a:solidFill>
                <a:latin typeface="Arial"/>
                <a:ea typeface="Arial"/>
                <a:cs typeface="Arial"/>
                <a:sym typeface="Arial"/>
              </a:rPr>
              <a:t>Лідерство та розвиток особистості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D8B0F"/>
              </a:buClr>
              <a:buSzPts val="1867"/>
              <a:buFont typeface="Arial"/>
              <a:buChar char="•"/>
            </a:pPr>
            <a:r>
              <a:rPr lang="uk-UA" sz="1867" b="0" dirty="0">
                <a:solidFill>
                  <a:srgbClr val="1D8B0F"/>
                </a:solidFill>
                <a:latin typeface="Arial"/>
                <a:ea typeface="Arial"/>
                <a:cs typeface="Arial"/>
                <a:sym typeface="Arial"/>
              </a:rPr>
              <a:t>Критичне мислення та розв’язування проблем</a:t>
            </a:r>
            <a:endParaRPr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Фоны для презентаций powerpoint (81 фото) | Синий фон, Презентация, Баннер">
            <a:extLst>
              <a:ext uri="{FF2B5EF4-FFF2-40B4-BE49-F238E27FC236}">
                <a16:creationId xmlns:a16="http://schemas.microsoft.com/office/drawing/2014/main" id="{6ED43437-9D9E-46F1-8710-AEE32EA00C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32" y="0"/>
            <a:ext cx="91619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5C9DB6-AADB-43D4-A2A4-668783365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999" y="946673"/>
            <a:ext cx="8478635" cy="4796901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uk-UA" dirty="0"/>
              <a:t>Запитання – це стимул мисленнєвої діяльності.</a:t>
            </a:r>
            <a:endParaRPr lang="ru-RU" dirty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01FA147D-6433-494C-B8DC-71064A1661C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 smtClean="0"/>
              <a:t>9</a:t>
            </a:fld>
            <a:endParaRPr lang="uk-U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E12F895-2E51-4BF0-8F5C-4AB9AC8E5D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5129" y="2189180"/>
            <a:ext cx="3334871" cy="3334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487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Фоны для презентаций powerpoint (81 фото) | Синий фон, Презентация, Баннер">
            <a:extLst>
              <a:ext uri="{FF2B5EF4-FFF2-40B4-BE49-F238E27FC236}">
                <a16:creationId xmlns:a16="http://schemas.microsoft.com/office/drawing/2014/main" id="{F73AFECE-1140-43C1-918B-742D51BBC2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32" y="0"/>
            <a:ext cx="91619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2" name="Google Shape;232;p3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Arial"/>
              <a:buNone/>
            </a:pPr>
            <a:r>
              <a:rPr lang="uk-UA" b="1" dirty="0"/>
              <a:t>Глибинне учіння та таксономія </a:t>
            </a:r>
            <a:r>
              <a:rPr lang="uk-UA" b="1" dirty="0" err="1"/>
              <a:t>Блума</a:t>
            </a:r>
            <a:r>
              <a:rPr lang="uk-UA" b="1" dirty="0"/>
              <a:t> </a:t>
            </a:r>
            <a:endParaRPr dirty="0"/>
          </a:p>
        </p:txBody>
      </p:sp>
      <p:pic>
        <p:nvPicPr>
          <p:cNvPr id="233" name="Google Shape;233;p36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4">
            <a:alphaModFix/>
          </a:blip>
          <a:stretch/>
        </p:blipFill>
        <p:spPr>
          <a:xfrm>
            <a:off x="2838251" y="1511300"/>
            <a:ext cx="3467499" cy="4500563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36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10</a:t>
            </a:fld>
            <a:endParaRPr/>
          </a:p>
        </p:txBody>
      </p:sp>
      <p:sp>
        <p:nvSpPr>
          <p:cNvPr id="236" name="Google Shape;236;p36"/>
          <p:cNvSpPr txBox="1"/>
          <p:nvPr/>
        </p:nvSpPr>
        <p:spPr>
          <a:xfrm>
            <a:off x="4656384" y="2672864"/>
            <a:ext cx="2492149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Пам’ятаю</a:t>
            </a:r>
            <a:endParaRPr dirty="0"/>
          </a:p>
        </p:txBody>
      </p:sp>
      <p:sp>
        <p:nvSpPr>
          <p:cNvPr id="237" name="Google Shape;237;p36"/>
          <p:cNvSpPr txBox="1"/>
          <p:nvPr/>
        </p:nvSpPr>
        <p:spPr>
          <a:xfrm>
            <a:off x="4690220" y="3175838"/>
            <a:ext cx="2492149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dirty="0">
                <a:solidFill>
                  <a:srgbClr val="230859"/>
                </a:solidFill>
                <a:latin typeface="Arial"/>
                <a:ea typeface="Arial"/>
                <a:cs typeface="Arial"/>
                <a:sym typeface="Arial"/>
              </a:rPr>
              <a:t>Розумію</a:t>
            </a:r>
            <a:endParaRPr dirty="0"/>
          </a:p>
        </p:txBody>
      </p:sp>
      <p:sp>
        <p:nvSpPr>
          <p:cNvPr id="238" name="Google Shape;238;p36"/>
          <p:cNvSpPr txBox="1"/>
          <p:nvPr/>
        </p:nvSpPr>
        <p:spPr>
          <a:xfrm>
            <a:off x="4690220" y="3789903"/>
            <a:ext cx="2492149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Застосовую</a:t>
            </a:r>
            <a:endParaRPr dirty="0"/>
          </a:p>
        </p:txBody>
      </p:sp>
      <p:sp>
        <p:nvSpPr>
          <p:cNvPr id="239" name="Google Shape;239;p36"/>
          <p:cNvSpPr txBox="1"/>
          <p:nvPr/>
        </p:nvSpPr>
        <p:spPr>
          <a:xfrm>
            <a:off x="4690220" y="4402846"/>
            <a:ext cx="2492149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Аналізую</a:t>
            </a:r>
            <a:endParaRPr dirty="0"/>
          </a:p>
        </p:txBody>
      </p:sp>
      <p:sp>
        <p:nvSpPr>
          <p:cNvPr id="240" name="Google Shape;240;p36"/>
          <p:cNvSpPr txBox="1"/>
          <p:nvPr/>
        </p:nvSpPr>
        <p:spPr>
          <a:xfrm>
            <a:off x="4690220" y="4930903"/>
            <a:ext cx="2492149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Оцінюю</a:t>
            </a:r>
            <a:endParaRPr dirty="0"/>
          </a:p>
        </p:txBody>
      </p:sp>
      <p:sp>
        <p:nvSpPr>
          <p:cNvPr id="241" name="Google Shape;241;p36"/>
          <p:cNvSpPr txBox="1"/>
          <p:nvPr/>
        </p:nvSpPr>
        <p:spPr>
          <a:xfrm>
            <a:off x="4690220" y="5492966"/>
            <a:ext cx="2492149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Творю</a:t>
            </a:r>
            <a:endParaRPr dirty="0"/>
          </a:p>
        </p:txBody>
      </p:sp>
      <p:sp>
        <p:nvSpPr>
          <p:cNvPr id="242" name="Google Shape;242;p36"/>
          <p:cNvSpPr txBox="1"/>
          <p:nvPr/>
        </p:nvSpPr>
        <p:spPr>
          <a:xfrm>
            <a:off x="182464" y="1396398"/>
            <a:ext cx="3666060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Оновлена таксономія Блума </a:t>
            </a:r>
            <a:endParaRPr sz="24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(Андерсон і Кратволь)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Фоны для презентаций powerpoint (81 фото) | Синий фон, Презентация, Баннер">
            <a:extLst>
              <a:ext uri="{FF2B5EF4-FFF2-40B4-BE49-F238E27FC236}">
                <a16:creationId xmlns:a16="http://schemas.microsoft.com/office/drawing/2014/main" id="{E2AD0684-5CA7-4382-9303-1BDA7AD622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32" y="0"/>
            <a:ext cx="91619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" name="Google Shape;276;p41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11</a:t>
            </a:fld>
            <a:endParaRPr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521984F-C9C9-474D-82FC-D66FB6E04B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160668"/>
              </p:ext>
            </p:extLst>
          </p:nvPr>
        </p:nvGraphicFramePr>
        <p:xfrm>
          <a:off x="300031" y="274492"/>
          <a:ext cx="8611438" cy="504312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05719">
                  <a:extLst>
                    <a:ext uri="{9D8B030D-6E8A-4147-A177-3AD203B41FA5}">
                      <a16:colId xmlns:a16="http://schemas.microsoft.com/office/drawing/2014/main" val="3509388880"/>
                    </a:ext>
                  </a:extLst>
                </a:gridCol>
                <a:gridCol w="4305719">
                  <a:extLst>
                    <a:ext uri="{9D8B030D-6E8A-4147-A177-3AD203B41FA5}">
                      <a16:colId xmlns:a16="http://schemas.microsoft.com/office/drawing/2014/main" val="4199316809"/>
                    </a:ext>
                  </a:extLst>
                </a:gridCol>
              </a:tblGrid>
              <a:tr h="1235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uk-UA" sz="1800" b="1" dirty="0">
                          <a:solidFill>
                            <a:schemeClr val="tx1"/>
                          </a:solidFill>
                          <a:effectLst/>
                        </a:rPr>
                        <a:t>А 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uk-UA" sz="1800" b="1" dirty="0">
                          <a:solidFill>
                            <a:schemeClr val="tx1"/>
                          </a:solidFill>
                          <a:effectLst/>
                        </a:rPr>
                        <a:t>Б 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655214"/>
                  </a:ext>
                </a:extLst>
              </a:tr>
              <a:tr h="12862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uk-UA" sz="1800" b="0" dirty="0">
                          <a:solidFill>
                            <a:schemeClr val="tx1"/>
                          </a:solidFill>
                          <a:effectLst/>
                        </a:rPr>
                        <a:t>Який варіант ви б запропонували ...?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uk-UA" sz="1800" b="0" dirty="0">
                          <a:solidFill>
                            <a:schemeClr val="tx1"/>
                          </a:solidFill>
                          <a:effectLst/>
                        </a:rPr>
                        <a:t>Який результат ви очікуєте, якщо …?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uk-UA" sz="1800" b="0" dirty="0">
                          <a:solidFill>
                            <a:schemeClr val="tx1"/>
                          </a:solidFill>
                          <a:effectLst/>
                        </a:rPr>
                        <a:t>Як ви розподілите ресурси …?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uk-UA" sz="1800" b="0" dirty="0">
                          <a:solidFill>
                            <a:schemeClr val="tx1"/>
                          </a:solidFill>
                          <a:effectLst/>
                        </a:rPr>
                        <a:t>Створіть … для …?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D8C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uk-UA" sz="1800" b="0" dirty="0">
                          <a:solidFill>
                            <a:schemeClr val="tx1"/>
                          </a:solidFill>
                          <a:effectLst/>
                        </a:rPr>
                        <a:t>Як можна класифікувати ... згідно з …?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uk-UA" sz="1800" b="0" dirty="0">
                          <a:solidFill>
                            <a:schemeClr val="tx1"/>
                          </a:solidFill>
                          <a:effectLst/>
                        </a:rPr>
                        <a:t>Як можна порівняти …?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uk-UA" sz="1800" b="0" dirty="0">
                          <a:solidFill>
                            <a:schemeClr val="tx1"/>
                          </a:solidFill>
                          <a:effectLst/>
                        </a:rPr>
                        <a:t>Знайдіть «за» та «проти» …?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uk-UA" sz="1800" b="0" dirty="0">
                          <a:solidFill>
                            <a:schemeClr val="tx1"/>
                          </a:solidFill>
                          <a:effectLst/>
                        </a:rPr>
                        <a:t>Чим відрізняться … від …?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D8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5045285"/>
                  </a:ext>
                </a:extLst>
              </a:tr>
              <a:tr h="2889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uk-UA" sz="1800" b="1" dirty="0">
                          <a:solidFill>
                            <a:schemeClr val="tx1"/>
                          </a:solidFill>
                          <a:effectLst/>
                        </a:rPr>
                        <a:t>В 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uk-UA" sz="1800" b="1" dirty="0">
                          <a:solidFill>
                            <a:schemeClr val="tx1"/>
                          </a:solidFill>
                          <a:effectLst/>
                        </a:rPr>
                        <a:t>Г 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82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6767562"/>
                  </a:ext>
                </a:extLst>
              </a:tr>
              <a:tr h="12960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uk-UA" sz="1800" b="0" dirty="0">
                          <a:solidFill>
                            <a:schemeClr val="tx1"/>
                          </a:solidFill>
                          <a:effectLst/>
                        </a:rPr>
                        <a:t>Що ви пам’ятаєте про …? 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uk-UA" sz="1800" b="0" dirty="0">
                          <a:solidFill>
                            <a:schemeClr val="tx1"/>
                          </a:solidFill>
                          <a:effectLst/>
                        </a:rPr>
                        <a:t>Як би ви визначили …? 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uk-UA" sz="1800" b="0" dirty="0">
                          <a:solidFill>
                            <a:schemeClr val="tx1"/>
                          </a:solidFill>
                          <a:effectLst/>
                        </a:rPr>
                        <a:t>Що б ви вибрали …?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uk-UA" sz="1800" b="0" dirty="0">
                          <a:solidFill>
                            <a:schemeClr val="tx1"/>
                          </a:solidFill>
                          <a:effectLst/>
                        </a:rPr>
                        <a:t>Як …?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D8C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uk-UA" sz="1800" b="0" dirty="0">
                          <a:solidFill>
                            <a:schemeClr val="tx1"/>
                          </a:solidFill>
                          <a:effectLst/>
                        </a:rPr>
                        <a:t>Як ви розумієте значення …?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У чому різниця між …?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uk-UA" sz="1800" b="0" dirty="0">
                          <a:solidFill>
                            <a:schemeClr val="tx1"/>
                          </a:solidFill>
                          <a:effectLst/>
                        </a:rPr>
                        <a:t>Що ви помітили …?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uk-UA" sz="1800" b="0" dirty="0">
                          <a:solidFill>
                            <a:schemeClr val="tx1"/>
                          </a:solidFill>
                          <a:effectLst/>
                        </a:rPr>
                        <a:t>Наведіть приклад …?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87535662"/>
                  </a:ext>
                </a:extLst>
              </a:tr>
              <a:tr h="2889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uk-UA" sz="1800" b="1" dirty="0">
                          <a:solidFill>
                            <a:schemeClr val="tx1"/>
                          </a:solidFill>
                          <a:effectLst/>
                        </a:rPr>
                        <a:t>Д 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uk-UA" sz="1800" b="1" dirty="0">
                          <a:solidFill>
                            <a:schemeClr val="tx1"/>
                          </a:solidFill>
                          <a:effectLst/>
                        </a:rPr>
                        <a:t>Є 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82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5246560"/>
                  </a:ext>
                </a:extLst>
              </a:tr>
              <a:tr h="15943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uk-UA" sz="1800" b="0" dirty="0">
                          <a:solidFill>
                            <a:schemeClr val="tx1"/>
                          </a:solidFill>
                          <a:effectLst/>
                        </a:rPr>
                        <a:t>Яким буде результат, якщо …?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uk-UA" sz="1800" b="0" dirty="0">
                          <a:solidFill>
                            <a:schemeClr val="tx1"/>
                          </a:solidFill>
                          <a:effectLst/>
                        </a:rPr>
                        <a:t>Як би ви представили …?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uk-UA" sz="1800" b="0" dirty="0">
                          <a:solidFill>
                            <a:schemeClr val="tx1"/>
                          </a:solidFill>
                          <a:effectLst/>
                        </a:rPr>
                        <a:t>Як би ви змінили …?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uk-UA" sz="1800" b="0" dirty="0">
                          <a:solidFill>
                            <a:schemeClr val="tx1"/>
                          </a:solidFill>
                          <a:effectLst/>
                        </a:rPr>
                        <a:t>Розробіть інструкцій щодо …?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uk-UA" sz="1800" b="0" dirty="0">
                          <a:solidFill>
                            <a:schemeClr val="tx1"/>
                          </a:solidFill>
                          <a:effectLst/>
                        </a:rPr>
                        <a:t>Що б ви змінили для …?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D8C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uk-UA" sz="1800" b="0" dirty="0">
                          <a:solidFill>
                            <a:schemeClr val="tx1"/>
                          </a:solidFill>
                          <a:effectLst/>
                        </a:rPr>
                        <a:t>Які дані використані для оцінки …?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uk-UA" sz="1800" b="0" dirty="0">
                          <a:solidFill>
                            <a:schemeClr val="tx1"/>
                          </a:solidFill>
                          <a:effectLst/>
                        </a:rPr>
                        <a:t>Який вибір ви зробили б?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uk-UA" sz="1800" b="0" dirty="0">
                          <a:solidFill>
                            <a:schemeClr val="tx1"/>
                          </a:solidFill>
                          <a:effectLst/>
                        </a:rPr>
                        <a:t>Що найважливіше …?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uk-UA" sz="1800" b="0" dirty="0">
                          <a:solidFill>
                            <a:schemeClr val="tx1"/>
                          </a:solidFill>
                          <a:effectLst/>
                        </a:rPr>
                        <a:t>Як ви перевірите …?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uk-UA" sz="1800" b="0" dirty="0">
                          <a:solidFill>
                            <a:schemeClr val="tx1"/>
                          </a:solidFill>
                          <a:effectLst/>
                        </a:rPr>
                        <a:t>Чи є краще рішення щодо … ?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82298004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B95603D5-2370-42D9-9E30-EC685F22B5C0}"/>
              </a:ext>
            </a:extLst>
          </p:cNvPr>
          <p:cNvSpPr txBox="1"/>
          <p:nvPr/>
        </p:nvSpPr>
        <p:spPr>
          <a:xfrm>
            <a:off x="75304" y="5501571"/>
            <a:ext cx="9068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800" b="1" dirty="0">
                <a:solidFill>
                  <a:srgbClr val="230859"/>
                </a:solidFill>
              </a:rPr>
              <a:t>1 Пам’ятаю,   2 Розумію,   3 Застосовую,   4 Аналізую,   5 Оцінюю,   6 Творю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C9887D-3A9A-4C28-8EFC-36D023900598}"/>
              </a:ext>
            </a:extLst>
          </p:cNvPr>
          <p:cNvSpPr txBox="1"/>
          <p:nvPr/>
        </p:nvSpPr>
        <p:spPr>
          <a:xfrm>
            <a:off x="613180" y="241359"/>
            <a:ext cx="9476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800" b="1" dirty="0">
                <a:solidFill>
                  <a:schemeClr val="tx1"/>
                </a:solidFill>
                <a:effectLst/>
              </a:rPr>
              <a:t>Творю</a:t>
            </a:r>
            <a:endParaRPr lang="uk-UA" sz="1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3ED3E82-D7F9-4C8E-8C3A-6D47E2672E21}"/>
              </a:ext>
            </a:extLst>
          </p:cNvPr>
          <p:cNvSpPr txBox="1"/>
          <p:nvPr/>
        </p:nvSpPr>
        <p:spPr>
          <a:xfrm>
            <a:off x="4926998" y="242218"/>
            <a:ext cx="14737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>
                <a:solidFill>
                  <a:schemeClr val="tx1"/>
                </a:solidFill>
                <a:effectLst/>
              </a:rPr>
              <a:t>Аналізую</a:t>
            </a:r>
            <a:endParaRPr lang="uk-UA" sz="18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0D545BC-FF84-4711-AF1E-4E397AE8CC25}"/>
              </a:ext>
            </a:extLst>
          </p:cNvPr>
          <p:cNvSpPr txBox="1"/>
          <p:nvPr/>
        </p:nvSpPr>
        <p:spPr>
          <a:xfrm>
            <a:off x="688486" y="1802880"/>
            <a:ext cx="12891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800" b="1" dirty="0">
                <a:solidFill>
                  <a:schemeClr val="tx1"/>
                </a:solidFill>
                <a:effectLst/>
              </a:rPr>
              <a:t>Пам’ятаю</a:t>
            </a:r>
            <a:endParaRPr lang="uk-UA" sz="1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B44D5D9-ECCF-4BD8-8A97-594BEF4A9126}"/>
              </a:ext>
            </a:extLst>
          </p:cNvPr>
          <p:cNvSpPr txBox="1"/>
          <p:nvPr/>
        </p:nvSpPr>
        <p:spPr>
          <a:xfrm>
            <a:off x="4940620" y="1813638"/>
            <a:ext cx="11560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800" b="1" dirty="0">
                <a:solidFill>
                  <a:schemeClr val="tx1"/>
                </a:solidFill>
                <a:effectLst/>
              </a:rPr>
              <a:t>Розумію</a:t>
            </a:r>
            <a:endParaRPr lang="uk-UA" sz="1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40F7991-A1FF-45DC-A8C0-E7081541C922}"/>
              </a:ext>
            </a:extLst>
          </p:cNvPr>
          <p:cNvSpPr txBox="1"/>
          <p:nvPr/>
        </p:nvSpPr>
        <p:spPr>
          <a:xfrm>
            <a:off x="697465" y="3385968"/>
            <a:ext cx="15776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800" b="1" dirty="0">
                <a:solidFill>
                  <a:schemeClr val="tx1"/>
                </a:solidFill>
                <a:effectLst/>
              </a:rPr>
              <a:t>Застосовую</a:t>
            </a:r>
            <a:endParaRPr lang="uk-UA" sz="18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D5EA82B-A9C7-4126-BC01-ADB5987BD77F}"/>
              </a:ext>
            </a:extLst>
          </p:cNvPr>
          <p:cNvSpPr txBox="1"/>
          <p:nvPr/>
        </p:nvSpPr>
        <p:spPr>
          <a:xfrm>
            <a:off x="4970026" y="3396259"/>
            <a:ext cx="1104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800" b="1" dirty="0">
                <a:solidFill>
                  <a:schemeClr val="tx1"/>
                </a:solidFill>
                <a:effectLst/>
              </a:rPr>
              <a:t>Оцінюю</a:t>
            </a:r>
            <a:endParaRPr lang="uk-UA" sz="18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Фоны для презентаций powerpoint (81 фото) | Синий фон, Презентация, Баннер">
            <a:extLst>
              <a:ext uri="{FF2B5EF4-FFF2-40B4-BE49-F238E27FC236}">
                <a16:creationId xmlns:a16="http://schemas.microsoft.com/office/drawing/2014/main" id="{FBB16D94-915C-4DCA-97FE-7050CA4ED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32" y="0"/>
            <a:ext cx="91619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6D5F7F-FDB0-404D-87EA-959F5939F6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999" y="559398"/>
            <a:ext cx="8279999" cy="68520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ru-RU" b="1" dirty="0" err="1">
                <a:solidFill>
                  <a:srgbClr val="230859"/>
                </a:solidFill>
                <a:latin typeface="Arial" panose="020B0604020202020204" pitchFamily="34" charset="0"/>
              </a:rPr>
              <a:t>З</a:t>
            </a:r>
            <a:r>
              <a:rPr lang="ru-RU" sz="3000" b="1" i="0" u="none" strike="noStrike" dirty="0" err="1">
                <a:solidFill>
                  <a:srgbClr val="230859"/>
                </a:solidFill>
                <a:effectLst/>
                <a:latin typeface="Arial" panose="020B0604020202020204" pitchFamily="34" charset="0"/>
              </a:rPr>
              <a:t>апитання</a:t>
            </a:r>
            <a:r>
              <a:rPr lang="ru-RU" sz="3000" b="1" i="0" u="none" strike="noStrike" dirty="0">
                <a:solidFill>
                  <a:srgbClr val="230859"/>
                </a:solidFill>
                <a:effectLst/>
                <a:latin typeface="Arial" panose="020B0604020202020204" pitchFamily="34" charset="0"/>
              </a:rPr>
              <a:t> за Блумом</a:t>
            </a:r>
            <a:endParaRPr lang="uk-UA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B150742-A3F2-4D4C-B62F-77E70F6E89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7332" y="1244600"/>
            <a:ext cx="8516666" cy="4767400"/>
          </a:xfrm>
        </p:spPr>
        <p:txBody>
          <a:bodyPr/>
          <a:lstStyle/>
          <a:p>
            <a:pPr marL="685800" indent="-457200" rtl="0" fontAlgn="base">
              <a:spcBef>
                <a:spcPts val="1200"/>
              </a:spcBef>
              <a:spcAft>
                <a:spcPts val="0"/>
              </a:spcAft>
              <a:buFont typeface="+mj-lt"/>
              <a:buAutoNum type="arabicPeriod"/>
            </a:pPr>
            <a:r>
              <a:rPr lang="uk-UA" sz="2400" b="0" i="0" u="none" strike="noStrike" noProof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Яка хімічна формула води?</a:t>
            </a:r>
          </a:p>
          <a:p>
            <a:pPr marL="685800" indent="-457200" rtl="0" fontAlgn="base">
              <a:spcBef>
                <a:spcPts val="1200"/>
              </a:spcBef>
              <a:spcAft>
                <a:spcPts val="0"/>
              </a:spcAft>
              <a:buFont typeface="+mj-lt"/>
              <a:buAutoNum type="arabicPeriod"/>
            </a:pPr>
            <a:r>
              <a:rPr lang="uk-UA" sz="2400" b="0" i="0" u="none" strike="noStrike" noProof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Яка роль води у вашому житті?</a:t>
            </a:r>
          </a:p>
          <a:p>
            <a:pPr marL="685800" indent="-457200" rtl="0" fontAlgn="base">
              <a:spcBef>
                <a:spcPts val="1200"/>
              </a:spcBef>
              <a:spcAft>
                <a:spcPts val="0"/>
              </a:spcAft>
              <a:buFont typeface="+mj-lt"/>
              <a:buAutoNum type="arabicPeriod"/>
            </a:pPr>
            <a:r>
              <a:rPr lang="uk-UA" sz="2400" b="0" i="0" u="none" strike="noStrike" noProof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Яку кількість води та з якою метою ви використовуєте протягом дня? Створіть діаграму.</a:t>
            </a:r>
          </a:p>
          <a:p>
            <a:pPr marL="685800" indent="-457200" rtl="0" fontAlgn="base">
              <a:spcBef>
                <a:spcPts val="1200"/>
              </a:spcBef>
              <a:spcAft>
                <a:spcPts val="0"/>
              </a:spcAft>
              <a:buFont typeface="+mj-lt"/>
              <a:buAutoNum type="arabicPeriod"/>
            </a:pPr>
            <a:r>
              <a:rPr lang="uk-UA" sz="2400" b="0" i="0" u="none" strike="noStrike" noProof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До яких наслідків може призвести зменшення кількості питної води на планеті?</a:t>
            </a:r>
          </a:p>
          <a:p>
            <a:pPr marL="685800" indent="-457200" rtl="0" fontAlgn="base">
              <a:spcBef>
                <a:spcPts val="1200"/>
              </a:spcBef>
              <a:spcAft>
                <a:spcPts val="0"/>
              </a:spcAft>
              <a:buFont typeface="+mj-lt"/>
              <a:buAutoNum type="arabicPeriod"/>
            </a:pPr>
            <a:r>
              <a:rPr lang="uk-UA" sz="2400" b="0" i="0" u="none" strike="noStrike" noProof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Як ви можете оцінити ступінь серйозності визначених вами наслідків у запитанні 4? </a:t>
            </a:r>
          </a:p>
          <a:p>
            <a:pPr marL="685800" indent="-457200" rtl="0" fontAlgn="base">
              <a:spcBef>
                <a:spcPts val="1200"/>
              </a:spcBef>
              <a:spcAft>
                <a:spcPts val="0"/>
              </a:spcAft>
              <a:buFont typeface="+mj-lt"/>
              <a:buAutoNum type="arabicPeriod"/>
            </a:pPr>
            <a:r>
              <a:rPr lang="uk-UA" sz="2400" b="0" i="0" u="none" strike="noStrike" noProof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Якби ви могли розподіляти водні ресурси Землі, яку схему розподілу ви запропонували б?</a:t>
            </a:r>
            <a:endParaRPr lang="uk-UA" sz="2400" b="0" noProof="1">
              <a:solidFill>
                <a:schemeClr val="bg2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2529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Фоны для презентаций powerpoint (81 фото) | Синий фон, Презентация, Баннер">
            <a:extLst>
              <a:ext uri="{FF2B5EF4-FFF2-40B4-BE49-F238E27FC236}">
                <a16:creationId xmlns:a16="http://schemas.microsoft.com/office/drawing/2014/main" id="{E7FE1527-AD1E-403C-830F-0A2F24B7BC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32" y="0"/>
            <a:ext cx="91619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1" name="Google Shape;261;p39"/>
          <p:cNvSpPr txBox="1">
            <a:spLocks noGrp="1"/>
          </p:cNvSpPr>
          <p:nvPr>
            <p:ph type="title"/>
          </p:nvPr>
        </p:nvSpPr>
        <p:spPr>
          <a:xfrm>
            <a:off x="504000" y="578178"/>
            <a:ext cx="8136000" cy="6374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110000"/>
              </a:lnSpc>
              <a:buSzPts val="3000"/>
            </a:pPr>
            <a:r>
              <a:rPr lang="uk-UA" b="1" dirty="0"/>
              <a:t>Запитання важливі</a:t>
            </a:r>
            <a:endParaRPr dirty="0"/>
          </a:p>
        </p:txBody>
      </p:sp>
      <p:sp>
        <p:nvSpPr>
          <p:cNvPr id="262" name="Google Shape;262;p39"/>
          <p:cNvSpPr txBox="1">
            <a:spLocks noGrp="1"/>
          </p:cNvSpPr>
          <p:nvPr>
            <p:ph type="body" idx="1"/>
          </p:nvPr>
        </p:nvSpPr>
        <p:spPr>
          <a:xfrm>
            <a:off x="324000" y="1928735"/>
            <a:ext cx="8136000" cy="22775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571500" indent="-342900" fontAlgn="base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b="0" noProof="1">
                <a:solidFill>
                  <a:srgbClr val="000000"/>
                </a:solidFill>
                <a:latin typeface="Arial" panose="020B0604020202020204" pitchFamily="34" charset="0"/>
              </a:rPr>
              <a:t>Ставити запитання, що спонукають більш глибинне мислення </a:t>
            </a:r>
          </a:p>
          <a:p>
            <a:pPr marL="571500" indent="-342900" fontAlgn="base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b="0" noProof="1">
                <a:solidFill>
                  <a:srgbClr val="000000"/>
                </a:solidFill>
                <a:latin typeface="Arial" panose="020B0604020202020204" pitchFamily="34" charset="0"/>
              </a:rPr>
              <a:t>Моделювати ситуації, що потребують критичного мислення та розв’язування проблем</a:t>
            </a:r>
          </a:p>
          <a:p>
            <a:pPr marL="571500" indent="-342900" fontAlgn="base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uk-UA" sz="2400" b="0" noProof="1">
                <a:solidFill>
                  <a:srgbClr val="000000"/>
                </a:solidFill>
                <a:latin typeface="Arial" panose="020B0604020202020204" pitchFamily="34" charset="0"/>
              </a:rPr>
              <a:t>Встановлювати систематичний зворотний зв'язок</a:t>
            </a:r>
          </a:p>
          <a:p>
            <a:pPr marL="45720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endParaRPr lang="uk-UA" sz="2400" b="0" noProof="1">
              <a:solidFill>
                <a:schemeClr val="dk1"/>
              </a:solidFill>
            </a:endParaRPr>
          </a:p>
        </p:txBody>
      </p:sp>
      <p:sp>
        <p:nvSpPr>
          <p:cNvPr id="264" name="Google Shape;264;p39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13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39804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Фоны для презентаций powerpoint (81 фото) | Синий фон, Презентация, Баннер">
            <a:extLst>
              <a:ext uri="{FF2B5EF4-FFF2-40B4-BE49-F238E27FC236}">
                <a16:creationId xmlns:a16="http://schemas.microsoft.com/office/drawing/2014/main" id="{D4D44812-1ECE-440F-86D9-C2E0C6CD3C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32" y="0"/>
            <a:ext cx="91619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1" name="Google Shape;261;p39"/>
          <p:cNvSpPr txBox="1">
            <a:spLocks noGrp="1"/>
          </p:cNvSpPr>
          <p:nvPr>
            <p:ph type="title"/>
          </p:nvPr>
        </p:nvSpPr>
        <p:spPr>
          <a:xfrm>
            <a:off x="504000" y="578178"/>
            <a:ext cx="8136000" cy="6374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110000"/>
              </a:lnSpc>
              <a:buSzPts val="3000"/>
            </a:pPr>
            <a:r>
              <a:rPr lang="uk-UA" b="1" dirty="0"/>
              <a:t>Завдання академічні чи автентичні?</a:t>
            </a:r>
            <a:br>
              <a:rPr lang="uk-UA" dirty="0"/>
            </a:br>
            <a:br>
              <a:rPr lang="uk-UA" dirty="0"/>
            </a:br>
            <a:endParaRPr dirty="0"/>
          </a:p>
        </p:txBody>
      </p:sp>
      <p:sp>
        <p:nvSpPr>
          <p:cNvPr id="264" name="Google Shape;264;p39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14</a:t>
            </a:fld>
            <a:endParaRPr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2A7B6D8-44D3-4172-9E6B-0EBCD8D69D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785" y="1990167"/>
            <a:ext cx="9145785" cy="131105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CE91357-02F7-4A29-A666-6D7E1561A9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4000" y="3723473"/>
            <a:ext cx="8124097" cy="994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1577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Фоны для презентаций powerpoint (81 фото) | Синий фон, Презентация, Баннер">
            <a:extLst>
              <a:ext uri="{FF2B5EF4-FFF2-40B4-BE49-F238E27FC236}">
                <a16:creationId xmlns:a16="http://schemas.microsoft.com/office/drawing/2014/main" id="{6E227287-8628-404A-A264-19E31AE666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32" y="0"/>
            <a:ext cx="91619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1" name="Google Shape;261;p39"/>
          <p:cNvSpPr txBox="1">
            <a:spLocks noGrp="1"/>
          </p:cNvSpPr>
          <p:nvPr>
            <p:ph type="title"/>
          </p:nvPr>
        </p:nvSpPr>
        <p:spPr>
          <a:xfrm>
            <a:off x="504000" y="578178"/>
            <a:ext cx="8136000" cy="6374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110000"/>
              </a:lnSpc>
              <a:buSzPts val="3000"/>
            </a:pPr>
            <a:r>
              <a:rPr lang="uk-UA" b="1" dirty="0"/>
              <a:t>Завдання академічні чи автентичні?</a:t>
            </a:r>
            <a:br>
              <a:rPr lang="uk-UA" dirty="0"/>
            </a:br>
            <a:br>
              <a:rPr lang="uk-UA" dirty="0"/>
            </a:br>
            <a:endParaRPr dirty="0"/>
          </a:p>
        </p:txBody>
      </p:sp>
      <p:sp>
        <p:nvSpPr>
          <p:cNvPr id="264" name="Google Shape;264;p39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15</a:t>
            </a:fld>
            <a:endParaRPr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EC06CCE-A383-4E57-B13B-41229485967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7747"/>
          <a:stretch/>
        </p:blipFill>
        <p:spPr>
          <a:xfrm>
            <a:off x="1768629" y="1335463"/>
            <a:ext cx="5783239" cy="4579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7126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Фоны для презентаций powerpoint (81 фото) | Синий фон, Презентация, Баннер">
            <a:extLst>
              <a:ext uri="{FF2B5EF4-FFF2-40B4-BE49-F238E27FC236}">
                <a16:creationId xmlns:a16="http://schemas.microsoft.com/office/drawing/2014/main" id="{63C4D9D7-7304-47C2-BF61-98191DCAB0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32" y="0"/>
            <a:ext cx="91619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1" name="Google Shape;261;p39"/>
          <p:cNvSpPr txBox="1">
            <a:spLocks noGrp="1"/>
          </p:cNvSpPr>
          <p:nvPr>
            <p:ph type="title"/>
          </p:nvPr>
        </p:nvSpPr>
        <p:spPr>
          <a:xfrm>
            <a:off x="504000" y="578178"/>
            <a:ext cx="8136000" cy="6374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110000"/>
              </a:lnSpc>
              <a:buSzPts val="3000"/>
            </a:pPr>
            <a:r>
              <a:rPr lang="uk-UA" b="1" dirty="0"/>
              <a:t>Критерії автентичності</a:t>
            </a:r>
            <a:br>
              <a:rPr lang="uk-UA" dirty="0"/>
            </a:br>
            <a:endParaRPr dirty="0"/>
          </a:p>
        </p:txBody>
      </p:sp>
      <p:sp>
        <p:nvSpPr>
          <p:cNvPr id="264" name="Google Shape;264;p39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16</a:t>
            </a:fld>
            <a:endParaRPr/>
          </a:p>
        </p:txBody>
      </p:sp>
      <p:sp>
        <p:nvSpPr>
          <p:cNvPr id="6" name="Объект 2">
            <a:extLst>
              <a:ext uri="{FF2B5EF4-FFF2-40B4-BE49-F238E27FC236}">
                <a16:creationId xmlns:a16="http://schemas.microsoft.com/office/drawing/2014/main" id="{D2B8C7AA-558C-492D-BD80-4FF14455E05A}"/>
              </a:ext>
            </a:extLst>
          </p:cNvPr>
          <p:cNvSpPr txBox="1">
            <a:spLocks/>
          </p:cNvSpPr>
          <p:nvPr/>
        </p:nvSpPr>
        <p:spPr>
          <a:xfrm>
            <a:off x="324000" y="1453807"/>
            <a:ext cx="8136000" cy="45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None/>
              <a:defRPr sz="22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571500" indent="-342900" fontAlgn="base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2400" b="0" dirty="0">
                <a:solidFill>
                  <a:schemeClr val="tx1"/>
                </a:solidFill>
                <a:latin typeface="Arial" panose="020B0604020202020204" pitchFamily="34" charset="0"/>
              </a:rPr>
              <a:t>Чи відповідає завдання інтересам учнів?</a:t>
            </a:r>
          </a:p>
          <a:p>
            <a:pPr marL="571500" indent="-342900" fontAlgn="base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2400" b="0" dirty="0">
                <a:solidFill>
                  <a:schemeClr val="tx1"/>
                </a:solidFill>
                <a:latin typeface="Arial" panose="020B0604020202020204" pitchFamily="34" charset="0"/>
              </a:rPr>
              <a:t>Чи приділяється основна увага змісту/значенню, а не формі?</a:t>
            </a:r>
          </a:p>
          <a:p>
            <a:pPr marL="571500" indent="-342900" fontAlgn="base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2400" b="0" dirty="0">
                <a:solidFill>
                  <a:schemeClr val="tx1"/>
                </a:solidFill>
                <a:latin typeface="Arial" panose="020B0604020202020204" pitchFamily="34" charset="0"/>
              </a:rPr>
              <a:t>Чи має завдання реальну мету та очікуваний результат?</a:t>
            </a:r>
          </a:p>
          <a:p>
            <a:pPr marL="571500" indent="-342900" fontAlgn="base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2400" b="0" dirty="0">
                <a:solidFill>
                  <a:schemeClr val="tx1"/>
                </a:solidFill>
                <a:latin typeface="Arial" panose="020B0604020202020204" pitchFamily="34" charset="0"/>
              </a:rPr>
              <a:t>Чи оцінюється успіх з погляду на результат?</a:t>
            </a:r>
          </a:p>
          <a:p>
            <a:pPr marL="571500" indent="-342900" fontAlgn="base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2400" b="0" dirty="0">
                <a:solidFill>
                  <a:schemeClr val="tx1"/>
                </a:solidFill>
                <a:latin typeface="Arial" panose="020B0604020202020204" pitchFamily="34" charset="0"/>
              </a:rPr>
              <a:t>Чи пов’язане завдання із реальною діяльністю?</a:t>
            </a:r>
          </a:p>
          <a:p>
            <a:pPr indent="-457200">
              <a:buFont typeface="Arial" panose="020B0604020202020204" pitchFamily="34" charset="0"/>
              <a:buChar char="•"/>
            </a:pPr>
            <a:endParaRPr lang="uk-UA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936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Фоны для презентаций powerpoint (81 фото) | Синий фон, Презентация, Баннер">
            <a:extLst>
              <a:ext uri="{FF2B5EF4-FFF2-40B4-BE49-F238E27FC236}">
                <a16:creationId xmlns:a16="http://schemas.microsoft.com/office/drawing/2014/main" id="{D966BD2E-35DA-4E31-9A23-8ED7E4C276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32" y="0"/>
            <a:ext cx="91619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1" name="Google Shape;261;p39"/>
          <p:cNvSpPr txBox="1">
            <a:spLocks noGrp="1"/>
          </p:cNvSpPr>
          <p:nvPr>
            <p:ph type="title"/>
          </p:nvPr>
        </p:nvSpPr>
        <p:spPr>
          <a:xfrm>
            <a:off x="504000" y="578178"/>
            <a:ext cx="8136000" cy="6374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110000"/>
              </a:lnSpc>
              <a:buSzPts val="3000"/>
            </a:pPr>
            <a:r>
              <a:rPr lang="uk-UA" b="1" dirty="0"/>
              <a:t>Критерії автентичності</a:t>
            </a:r>
            <a:br>
              <a:rPr lang="uk-UA" dirty="0"/>
            </a:br>
            <a:endParaRPr dirty="0"/>
          </a:p>
        </p:txBody>
      </p:sp>
      <p:sp>
        <p:nvSpPr>
          <p:cNvPr id="264" name="Google Shape;264;p39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17</a:t>
            </a:fld>
            <a:endParaRPr/>
          </a:p>
        </p:txBody>
      </p:sp>
      <p:sp>
        <p:nvSpPr>
          <p:cNvPr id="6" name="Объект 2">
            <a:extLst>
              <a:ext uri="{FF2B5EF4-FFF2-40B4-BE49-F238E27FC236}">
                <a16:creationId xmlns:a16="http://schemas.microsoft.com/office/drawing/2014/main" id="{D2B8C7AA-558C-492D-BD80-4FF14455E05A}"/>
              </a:ext>
            </a:extLst>
          </p:cNvPr>
          <p:cNvSpPr txBox="1">
            <a:spLocks/>
          </p:cNvSpPr>
          <p:nvPr/>
        </p:nvSpPr>
        <p:spPr>
          <a:xfrm>
            <a:off x="0" y="1167344"/>
            <a:ext cx="5086397" cy="3161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None/>
              <a:defRPr sz="22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–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571500" indent="-342900" fontAlgn="base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1800" b="0" dirty="0">
                <a:solidFill>
                  <a:schemeClr val="tx1"/>
                </a:solidFill>
                <a:latin typeface="Arial" panose="020B0604020202020204" pitchFamily="34" charset="0"/>
              </a:rPr>
              <a:t>Чи відповідає завдання інтересам учнів?</a:t>
            </a:r>
          </a:p>
          <a:p>
            <a:pPr marL="571500" indent="-342900" fontAlgn="base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1800" b="0" dirty="0">
                <a:solidFill>
                  <a:schemeClr val="tx1"/>
                </a:solidFill>
                <a:latin typeface="Arial" panose="020B0604020202020204" pitchFamily="34" charset="0"/>
              </a:rPr>
              <a:t>Чи приділяється основна увага змісту/значенню, а не формі?</a:t>
            </a:r>
          </a:p>
          <a:p>
            <a:pPr marL="571500" indent="-342900" fontAlgn="base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1800" b="0" dirty="0">
                <a:solidFill>
                  <a:schemeClr val="tx1"/>
                </a:solidFill>
                <a:latin typeface="Arial" panose="020B0604020202020204" pitchFamily="34" charset="0"/>
              </a:rPr>
              <a:t>Чи має завдання реальну мету та очікуваний результат?</a:t>
            </a:r>
          </a:p>
          <a:p>
            <a:pPr marL="571500" indent="-342900" fontAlgn="base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1800" b="0" dirty="0">
                <a:solidFill>
                  <a:schemeClr val="tx1"/>
                </a:solidFill>
                <a:latin typeface="Arial" panose="020B0604020202020204" pitchFamily="34" charset="0"/>
              </a:rPr>
              <a:t>Чи оцінюється успіх з погляду на результат?</a:t>
            </a:r>
          </a:p>
          <a:p>
            <a:pPr marL="571500" indent="-342900" fontAlgn="base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1800" b="0" dirty="0">
                <a:solidFill>
                  <a:schemeClr val="tx1"/>
                </a:solidFill>
                <a:latin typeface="Arial" panose="020B0604020202020204" pitchFamily="34" charset="0"/>
              </a:rPr>
              <a:t>Чи пов’язане завдання із реальною діяльністю?</a:t>
            </a:r>
          </a:p>
          <a:p>
            <a:pPr indent="-457200">
              <a:buFont typeface="Arial" panose="020B0604020202020204" pitchFamily="34" charset="0"/>
              <a:buChar char="•"/>
            </a:pPr>
            <a:endParaRPr lang="uk-UA" sz="1800" dirty="0">
              <a:solidFill>
                <a:schemeClr val="tx1"/>
              </a:solidFill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5C55AE0-9598-4B93-B658-255A78B22B49}"/>
              </a:ext>
            </a:extLst>
          </p:cNvPr>
          <p:cNvGrpSpPr/>
          <p:nvPr/>
        </p:nvGrpSpPr>
        <p:grpSpPr>
          <a:xfrm>
            <a:off x="383494" y="4364466"/>
            <a:ext cx="7716505" cy="1106165"/>
            <a:chOff x="383494" y="4364466"/>
            <a:chExt cx="7716505" cy="1106165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59C33AD8-16F3-4338-9C08-BF2E20399EC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83494" y="4364466"/>
              <a:ext cx="7716505" cy="1106165"/>
            </a:xfrm>
            <a:prstGeom prst="rect">
              <a:avLst/>
            </a:prstGeom>
          </p:spPr>
        </p:pic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FDA87D7D-254F-4177-B426-7092423525A4}"/>
                </a:ext>
              </a:extLst>
            </p:cNvPr>
            <p:cNvSpPr txBox="1"/>
            <p:nvPr/>
          </p:nvSpPr>
          <p:spPr>
            <a:xfrm>
              <a:off x="450210" y="4457141"/>
              <a:ext cx="44484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000" b="1" dirty="0"/>
                <a:t>1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6E7CF794-4D81-42F0-8C67-1701D27F70E9}"/>
              </a:ext>
            </a:extLst>
          </p:cNvPr>
          <p:cNvGrpSpPr/>
          <p:nvPr/>
        </p:nvGrpSpPr>
        <p:grpSpPr>
          <a:xfrm>
            <a:off x="2867198" y="5333617"/>
            <a:ext cx="6071976" cy="743507"/>
            <a:chOff x="2867198" y="5333617"/>
            <a:chExt cx="6071976" cy="743507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C8AE36E5-B269-499A-98B3-7250B19ADE3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867198" y="5333617"/>
              <a:ext cx="6071976" cy="743507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A65465F-7F00-465A-A765-FE12352333AE}"/>
                </a:ext>
              </a:extLst>
            </p:cNvPr>
            <p:cNvSpPr txBox="1"/>
            <p:nvPr/>
          </p:nvSpPr>
          <p:spPr>
            <a:xfrm>
              <a:off x="2915896" y="5408866"/>
              <a:ext cx="444845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uk-UA" sz="2000" b="1" dirty="0"/>
                <a:t>2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D8026A19-5167-446C-A875-22D979238EB5}"/>
              </a:ext>
            </a:extLst>
          </p:cNvPr>
          <p:cNvGrpSpPr/>
          <p:nvPr/>
        </p:nvGrpSpPr>
        <p:grpSpPr>
          <a:xfrm>
            <a:off x="4927003" y="900257"/>
            <a:ext cx="4216998" cy="3428126"/>
            <a:chOff x="4927003" y="900257"/>
            <a:chExt cx="4216998" cy="3428126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1CA81566-6BCF-4990-8CE3-06676281B74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t="7747"/>
            <a:stretch/>
          </p:blipFill>
          <p:spPr>
            <a:xfrm>
              <a:off x="4927003" y="989387"/>
              <a:ext cx="4216998" cy="3338996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16D18E10-1640-4BAD-A16E-F62CF04323DF}"/>
                </a:ext>
              </a:extLst>
            </p:cNvPr>
            <p:cNvSpPr txBox="1"/>
            <p:nvPr/>
          </p:nvSpPr>
          <p:spPr>
            <a:xfrm>
              <a:off x="5220858" y="900257"/>
              <a:ext cx="44484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000" b="1" dirty="0"/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46721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Фоны для презентаций powerpoint (81 фото) | Синий фон, Презентация, Баннер">
            <a:extLst>
              <a:ext uri="{FF2B5EF4-FFF2-40B4-BE49-F238E27FC236}">
                <a16:creationId xmlns:a16="http://schemas.microsoft.com/office/drawing/2014/main" id="{A7AD0798-5BAE-4162-BF92-E164B0A523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32" y="0"/>
            <a:ext cx="91619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1" name="Google Shape;261;p39"/>
          <p:cNvSpPr txBox="1">
            <a:spLocks noGrp="1"/>
          </p:cNvSpPr>
          <p:nvPr>
            <p:ph type="title"/>
          </p:nvPr>
        </p:nvSpPr>
        <p:spPr>
          <a:xfrm>
            <a:off x="504000" y="578178"/>
            <a:ext cx="8136000" cy="6374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110000"/>
              </a:lnSpc>
              <a:buSzPts val="3000"/>
            </a:pPr>
            <a:r>
              <a:rPr lang="uk-UA" b="1" dirty="0"/>
              <a:t>Проєкт як вид автентичного завдання</a:t>
            </a:r>
            <a:br>
              <a:rPr lang="uk-UA" dirty="0"/>
            </a:br>
            <a:endParaRPr dirty="0"/>
          </a:p>
        </p:txBody>
      </p:sp>
      <p:sp>
        <p:nvSpPr>
          <p:cNvPr id="264" name="Google Shape;264;p39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18</a:t>
            </a:fld>
            <a:endParaRPr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D32CC3-C52F-4034-8D5D-6E49D436900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1069904">
            <a:off x="3021587" y="5457999"/>
            <a:ext cx="5643877" cy="66743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D7BFCC6-9F51-462E-8174-75BF1366AE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82432">
            <a:off x="4827481" y="3274715"/>
            <a:ext cx="4085712" cy="67434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35DE554-4DB3-4B44-992E-57D0F3A6D74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3855" y="4092702"/>
            <a:ext cx="6602677" cy="10817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A3133F3-D4AC-47EF-B4FB-4D40952922BE}"/>
              </a:ext>
            </a:extLst>
          </p:cNvPr>
          <p:cNvPicPr/>
          <p:nvPr/>
        </p:nvPicPr>
        <p:blipFill rotWithShape="1">
          <a:blip r:embed="rId7"/>
          <a:srcRect t="10114" r="25219" b="67512"/>
          <a:stretch/>
        </p:blipFill>
        <p:spPr>
          <a:xfrm rot="20869249">
            <a:off x="462984" y="1699862"/>
            <a:ext cx="5160489" cy="15680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06443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Фоны для презентаций powerpoint (81 фото) | Синий фон, Презентация, Баннер">
            <a:extLst>
              <a:ext uri="{FF2B5EF4-FFF2-40B4-BE49-F238E27FC236}">
                <a16:creationId xmlns:a16="http://schemas.microsoft.com/office/drawing/2014/main" id="{A0C152BC-4B0F-4347-8330-890F0F716F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32" y="0"/>
            <a:ext cx="91619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1" name="Google Shape;261;p39"/>
          <p:cNvSpPr txBox="1">
            <a:spLocks noGrp="1"/>
          </p:cNvSpPr>
          <p:nvPr>
            <p:ph type="title"/>
          </p:nvPr>
        </p:nvSpPr>
        <p:spPr>
          <a:xfrm>
            <a:off x="504000" y="578178"/>
            <a:ext cx="8136000" cy="6374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110000"/>
              </a:lnSpc>
              <a:buSzPts val="3000"/>
            </a:pPr>
            <a:r>
              <a:rPr lang="uk-UA" b="1" dirty="0"/>
              <a:t>Особливості проєктів</a:t>
            </a:r>
            <a:endParaRPr dirty="0"/>
          </a:p>
        </p:txBody>
      </p:sp>
      <p:sp>
        <p:nvSpPr>
          <p:cNvPr id="264" name="Google Shape;264;p39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19</a:t>
            </a:fld>
            <a:endParaRPr/>
          </a:p>
        </p:txBody>
      </p:sp>
      <p:graphicFrame>
        <p:nvGraphicFramePr>
          <p:cNvPr id="11" name="Схема 3">
            <a:extLst>
              <a:ext uri="{FF2B5EF4-FFF2-40B4-BE49-F238E27FC236}">
                <a16:creationId xmlns:a16="http://schemas.microsoft.com/office/drawing/2014/main" id="{C6864DE1-880E-4CDC-9793-18D245D91F8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67719156"/>
              </p:ext>
            </p:extLst>
          </p:nvPr>
        </p:nvGraphicFramePr>
        <p:xfrm>
          <a:off x="40195" y="1195754"/>
          <a:ext cx="9063612" cy="49136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B3CEAF80-CF67-414C-8DD6-A7793388B0BC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98921" y="520952"/>
            <a:ext cx="1429759" cy="1191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9776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37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/>
              <a:t>www.britishcouncil.org</a:t>
            </a:r>
            <a:endParaRPr/>
          </a:p>
        </p:txBody>
      </p:sp>
      <p:sp>
        <p:nvSpPr>
          <p:cNvPr id="250" name="Google Shape;250;p3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20</a:t>
            </a:fld>
            <a:endParaRPr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53DB61F0-3BE3-4A68-B5C5-163434AE76DB}"/>
              </a:ext>
            </a:extLst>
          </p:cNvPr>
          <p:cNvGrpSpPr/>
          <p:nvPr/>
        </p:nvGrpSpPr>
        <p:grpSpPr>
          <a:xfrm>
            <a:off x="-852" y="0"/>
            <a:ext cx="9144852" cy="6858000"/>
            <a:chOff x="-852" y="0"/>
            <a:chExt cx="9144852" cy="685800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F9B1E1E5-53D3-4AD8-8B55-C9A99E6B177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6706" r="9449"/>
            <a:stretch/>
          </p:blipFill>
          <p:spPr>
            <a:xfrm>
              <a:off x="-852" y="1479176"/>
              <a:ext cx="9144852" cy="5378824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DFFA3DE-4231-40FE-94AF-10C956257E2F}"/>
                </a:ext>
              </a:extLst>
            </p:cNvPr>
            <p:cNvSpPr/>
            <p:nvPr/>
          </p:nvSpPr>
          <p:spPr>
            <a:xfrm>
              <a:off x="-852" y="0"/>
              <a:ext cx="9144852" cy="1479176"/>
            </a:xfrm>
            <a:prstGeom prst="rect">
              <a:avLst/>
            </a:prstGeom>
            <a:solidFill>
              <a:srgbClr val="F8AFB1"/>
            </a:solidFill>
            <a:ln>
              <a:solidFill>
                <a:srgbClr val="F8AFB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54582879-3682-4117-BC5B-E1B334D6949B}"/>
              </a:ext>
            </a:extLst>
          </p:cNvPr>
          <p:cNvSpPr txBox="1"/>
          <p:nvPr/>
        </p:nvSpPr>
        <p:spPr>
          <a:xfrm rot="21264317">
            <a:off x="856825" y="358129"/>
            <a:ext cx="7429499" cy="1690701"/>
          </a:xfrm>
          <a:prstGeom prst="rect">
            <a:avLst/>
          </a:prstGeom>
          <a:noFill/>
        </p:spPr>
        <p:txBody>
          <a:bodyPr wrap="square" rtlCol="0">
            <a:prstTxWarp prst="textFadeLeft">
              <a:avLst>
                <a:gd name="adj" fmla="val 25701"/>
              </a:avLst>
            </a:prstTxWarp>
            <a:spAutoFit/>
          </a:bodyPr>
          <a:lstStyle/>
          <a:p>
            <a:r>
              <a:rPr lang="uk-UA" sz="48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Вперед до успіху! </a:t>
            </a:r>
          </a:p>
        </p:txBody>
      </p:sp>
    </p:spTree>
    <p:extLst>
      <p:ext uri="{BB962C8B-B14F-4D97-AF65-F5344CB8AC3E}">
        <p14:creationId xmlns:p14="http://schemas.microsoft.com/office/powerpoint/2010/main" val="4249336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British Council">
  <a:themeElements>
    <a:clrScheme name="British Council - Orange">
      <a:dk1>
        <a:srgbClr val="000000"/>
      </a:dk1>
      <a:lt1>
        <a:srgbClr val="FFFFFF"/>
      </a:lt1>
      <a:dk2>
        <a:srgbClr val="230859"/>
      </a:dk2>
      <a:lt2>
        <a:srgbClr val="C8C8C8"/>
      </a:lt2>
      <a:accent1>
        <a:srgbClr val="FF8200"/>
      </a:accent1>
      <a:accent2>
        <a:srgbClr val="EA0034"/>
      </a:accent2>
      <a:accent3>
        <a:srgbClr val="FF00C8"/>
      </a:accent3>
      <a:accent4>
        <a:srgbClr val="B25EFF"/>
      </a:accent4>
      <a:accent5>
        <a:srgbClr val="00DCFF"/>
      </a:accent5>
      <a:accent6>
        <a:srgbClr val="5DEB4B"/>
      </a:accent6>
      <a:hlink>
        <a:srgbClr val="230859"/>
      </a:hlink>
      <a:folHlink>
        <a:srgbClr val="7F7F7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1322</TotalTime>
  <Words>787</Words>
  <Application>Microsoft Office PowerPoint</Application>
  <PresentationFormat>Экран (4:3)</PresentationFormat>
  <Paragraphs>233</Paragraphs>
  <Slides>20</Slides>
  <Notes>18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Roboto Condensed Light</vt:lpstr>
      <vt:lpstr>Calibri</vt:lpstr>
      <vt:lpstr>Monotype Corsiva</vt:lpstr>
      <vt:lpstr>Arial</vt:lpstr>
      <vt:lpstr>British Council</vt:lpstr>
      <vt:lpstr>Наскрізні вміння як основа для формування компетентностей</vt:lpstr>
      <vt:lpstr>Поняття та терміни</vt:lpstr>
      <vt:lpstr>Презентация PowerPoint</vt:lpstr>
      <vt:lpstr>Класифікації</vt:lpstr>
      <vt:lpstr>Класифікації</vt:lpstr>
      <vt:lpstr>Класифікації</vt:lpstr>
      <vt:lpstr>Класифікації</vt:lpstr>
      <vt:lpstr>Класифікації</vt:lpstr>
      <vt:lpstr>Запитання – це стимул мисленнєвої діяльності.</vt:lpstr>
      <vt:lpstr>Глибинне учіння та таксономія Блума </vt:lpstr>
      <vt:lpstr>Презентация PowerPoint</vt:lpstr>
      <vt:lpstr>Запитання за Блумом</vt:lpstr>
      <vt:lpstr>Запитання важливі</vt:lpstr>
      <vt:lpstr>Завдання академічні чи автентичні?  </vt:lpstr>
      <vt:lpstr>Завдання академічні чи автентичні?  </vt:lpstr>
      <vt:lpstr>Критерії автентичності </vt:lpstr>
      <vt:lpstr>Критерії автентичності </vt:lpstr>
      <vt:lpstr>Проєкт як вид автентичного завдання </vt:lpstr>
      <vt:lpstr>Особливості проєктів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Наскрізні вміння</dc:title>
  <dc:creator>777</dc:creator>
  <cp:lastModifiedBy>777</cp:lastModifiedBy>
  <cp:revision>60</cp:revision>
  <dcterms:modified xsi:type="dcterms:W3CDTF">2024-05-18T10:41:32Z</dcterms:modified>
</cp:coreProperties>
</file>