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68" r:id="rId5"/>
    <p:sldId id="269" r:id="rId6"/>
    <p:sldId id="270" r:id="rId7"/>
    <p:sldId id="271" r:id="rId8"/>
    <p:sldId id="259" r:id="rId9"/>
    <p:sldId id="258" r:id="rId10"/>
    <p:sldId id="260" r:id="rId11"/>
    <p:sldId id="265" r:id="rId12"/>
    <p:sldId id="263" r:id="rId13"/>
    <p:sldId id="264" r:id="rId14"/>
    <p:sldId id="261" r:id="rId15"/>
    <p:sldId id="26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Формування громадянських компетентностей учнів на прикладі творів українських письменників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Додаток до карти </a:t>
            </a:r>
            <a:r>
              <a:rPr lang="uk-UA" dirty="0" err="1" smtClean="0">
                <a:solidFill>
                  <a:schemeClr val="tx1"/>
                </a:solidFill>
              </a:rPr>
              <a:t>проєкту</a:t>
            </a:r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67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З 2013 року в Україні втілюється швейцарсько-український проект 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DOCCU 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«Розвиток громадянських </a:t>
            </a:r>
            <a:r>
              <a:rPr lang="uk-UA" sz="2000" dirty="0" err="1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компетентностней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 в Україні». Співробітники КЗВО «Одеська академія безперервної освіти» допомагають втілювати ідеї </a:t>
            </a:r>
            <a:r>
              <a:rPr lang="uk-UA" sz="2000" dirty="0" err="1" smtClean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проєкту</a:t>
            </a:r>
            <a:r>
              <a:rPr lang="uk-UA" sz="2000" dirty="0" smtClean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 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Calibri"/>
                <a:cs typeface="Bahnschrift"/>
              </a:rPr>
              <a:t>в закладах загальної середньої освіти Одещини. </a:t>
            </a:r>
            <a:endParaRPr lang="uk-UA" sz="2000" dirty="0">
              <a:solidFill>
                <a:srgbClr val="000000"/>
              </a:solidFill>
              <a:effectLst/>
              <a:latin typeface="Bahnschrift"/>
              <a:ea typeface="Calibri"/>
              <a:cs typeface="Bahnschrift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5904656" cy="48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403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7920880" cy="561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3300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628800"/>
            <a:ext cx="3672408" cy="4320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302433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801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080" y="188640"/>
            <a:ext cx="6768752" cy="6365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87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7704856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52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20891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0704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Формування громадянських компетентностей учнів в процесі роботи над творчістю  Лесі Українки</a:t>
            </a:r>
            <a:endParaRPr lang="uk-UA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3096344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346" y="1844824"/>
            <a:ext cx="3389898" cy="4799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88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8064896" cy="621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6336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82036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Інтерактивні завдання за творчістю Лесі Українки</a:t>
            </a:r>
            <a:endParaRPr lang="uk-UA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756084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14721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424936" cy="648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5327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 smtClean="0"/>
              <a:t>Формування громадянських компетентностей в процесі роботи над творчістю Ліни Костенко</a:t>
            </a:r>
            <a:endParaRPr lang="uk-UA" sz="32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6768752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8664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Гра «</a:t>
            </a:r>
            <a:r>
              <a:rPr lang="uk-UA" dirty="0" err="1" smtClean="0"/>
              <a:t>Збери</a:t>
            </a:r>
            <a:r>
              <a:rPr lang="uk-UA" dirty="0" smtClean="0"/>
              <a:t> </a:t>
            </a:r>
            <a:r>
              <a:rPr lang="uk-UA" dirty="0" err="1" smtClean="0"/>
              <a:t>пазл</a:t>
            </a:r>
            <a:r>
              <a:rPr lang="uk-UA" dirty="0" smtClean="0"/>
              <a:t>» (роман «Маруся Чурай»)</a:t>
            </a:r>
            <a:endParaRPr lang="uk-UA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7560840" cy="456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4132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Формування громадянських компетентностей в процесі підготовки до ЗНО</a:t>
            </a:r>
            <a:endParaRPr lang="uk-UA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560840" cy="438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168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704856" cy="5649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864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7272808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7049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</TotalTime>
  <Words>94</Words>
  <Application>Microsoft Office PowerPoint</Application>
  <PresentationFormat>Экран (4:3)</PresentationFormat>
  <Paragraphs>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Волна</vt:lpstr>
      <vt:lpstr>Формування громадянських компетентностей учнів на прикладі творів українських письменників </vt:lpstr>
      <vt:lpstr>З 2013 року в Україні втілюється швейцарсько-український проект DOCCU «Розвиток громадянських компетентностней в Україні». Співробітники КЗВО «Одеська академія безперервної освіти» допомагають втілювати ідеї проєкту в закладах загальної середньої освіти Одещини.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Формування громадянських компетентностей учнів в процесі роботи над творчістю  Лесі Українки</vt:lpstr>
      <vt:lpstr>Презентация PowerPoint</vt:lpstr>
      <vt:lpstr>Інтерактивні завдання за творчістю Лесі Українки</vt:lpstr>
      <vt:lpstr>Презентация PowerPoint</vt:lpstr>
      <vt:lpstr>Формування громадянських компетентностей в процесі роботи над творчістю Ліни Костенко</vt:lpstr>
      <vt:lpstr>Гра «Збери пазл» (роман «Маруся Чурай»)</vt:lpstr>
      <vt:lpstr>Формування громадянських компетентностей в процесі підготовки до ЗНО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Інноваційні методи навчання української літератури</dc:title>
  <dc:creator>Star</dc:creator>
  <cp:lastModifiedBy>StaR</cp:lastModifiedBy>
  <cp:revision>6</cp:revision>
  <dcterms:created xsi:type="dcterms:W3CDTF">2020-11-20T09:54:24Z</dcterms:created>
  <dcterms:modified xsi:type="dcterms:W3CDTF">2021-03-12T10:44:22Z</dcterms:modified>
</cp:coreProperties>
</file>