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  <p:sldMasterId id="2147483701" r:id="rId3"/>
    <p:sldMasterId id="2147483713" r:id="rId4"/>
    <p:sldMasterId id="2147483725" r:id="rId5"/>
    <p:sldMasterId id="2147483739" r:id="rId6"/>
  </p:sldMasterIdLst>
  <p:sldIdLst>
    <p:sldId id="289" r:id="rId7"/>
    <p:sldId id="297" r:id="rId8"/>
    <p:sldId id="296" r:id="rId9"/>
    <p:sldId id="298" r:id="rId10"/>
    <p:sldId id="294" r:id="rId11"/>
    <p:sldId id="293" r:id="rId12"/>
    <p:sldId id="292" r:id="rId13"/>
    <p:sldId id="290" r:id="rId14"/>
    <p:sldId id="272" r:id="rId15"/>
    <p:sldId id="271" r:id="rId16"/>
    <p:sldId id="280" r:id="rId17"/>
    <p:sldId id="291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DA9AF4"/>
    <a:srgbClr val="FFFF00"/>
    <a:srgbClr val="33CC33"/>
    <a:srgbClr val="009900"/>
    <a:srgbClr val="FF0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61" autoAdjust="0"/>
    <p:restoredTop sz="94634" autoAdjust="0"/>
  </p:normalViewPr>
  <p:slideViewPr>
    <p:cSldViewPr>
      <p:cViewPr varScale="1">
        <p:scale>
          <a:sx n="63" d="100"/>
          <a:sy n="63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ADF2-BD46-4015-AC7F-A533DFD7184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88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24781-8D7F-43A8-872D-8D792E4471D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8ADC3-E830-47F5-AAD9-DF420A82718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481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5A83F-7A5F-4791-8F05-0F30B681B6A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69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EE5A9-4804-4535-BEE7-4F0774A3098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684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424B-611F-4B1C-B4FA-C5756AC1E94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129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75D33-C38E-497F-901B-097A23FA994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0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67CF0-D9DB-48C9-94F2-A3AF7D989BF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9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FBEBE-CDFF-4183-B768-9CF65D8E11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53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598BA-AD15-47B9-87EF-5B1758A4066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90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E8D54-27F2-4E3D-A23D-0AAEADA8EF0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513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4D90A-2B0A-41A6-AA03-A24FC8012F4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3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E525E-6932-4BBA-AE85-7328E3BAE8B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697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939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84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853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28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8922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28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880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07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979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510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1358-A598-4DD8-BF37-B35156A1F87A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20.04.2018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E27-1076-429C-A916-F70FDF5E5819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4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1C02321B-224D-4A77-B8FB-0D54A8888B5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360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C2A7000-6AB8-493C-AF74-F565B4A7423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7918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BCF39795-01DB-46C9-829A-564894B2385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5931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9904442-8989-4476-8795-35AF7F6550C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6021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D910EE2-86F8-4480-B99E-D7A0C67B507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5873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9B246FB1-09F4-4CAF-B873-B0BAC59AC0E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0389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2C82CB0-0577-4903-B004-2CC5CAF9052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6227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AD23E13-E103-42EC-88EF-15E332B8930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6289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2BEE67E9-6A96-4AEE-A508-1EB240104DF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4881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BFA9BC18-FABB-489E-B277-6A8D993C0FE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7486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652F05E2-03BB-45B1-8C59-5229CDC167C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421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1C02321B-224D-4A77-B8FB-0D54A8888B5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0876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C2A7000-6AB8-493C-AF74-F565B4A7423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126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BCF39795-01DB-46C9-829A-564894B2385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2502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9904442-8989-4476-8795-35AF7F6550C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7260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D910EE2-86F8-4480-B99E-D7A0C67B507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3913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9B246FB1-09F4-4CAF-B873-B0BAC59AC0E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0509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2C82CB0-0577-4903-B004-2CC5CAF9052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1922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AD23E13-E103-42EC-88EF-15E332B8930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2047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2BEE67E9-6A96-4AEE-A508-1EB240104DF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4678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BFA9BC18-FABB-489E-B277-6A8D993C0FE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5845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652F05E2-03BB-45B1-8C59-5229CDC167C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3597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DA93B-0FFD-4117-BF1B-32BE828E7403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0286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F0D36-BE5A-4A67-86B2-F95547AD0F22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35299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B6F463-1E72-4F43-A588-2BD1AA191DEA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370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32E0E8-69DA-438A-836C-C941518C83E7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65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2EA5BB-D290-4481-BFCA-8A108ABF1B51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89219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EFD5F4-7ED6-42B6-A3FB-A2266A74E77D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4411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6DF2F6-01DF-4DC5-AC55-9CDD614B7205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3145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904F2F-A91A-48D0-A512-009408A8A464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8734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C052E-84D4-42AB-A760-D1C29EC0CEA9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7185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240DE-2A71-453B-A2F6-D101D7A43E49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1057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E9FF9C-3485-4E75-9E94-63B6A9DD4FFF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9099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4A15E4-E212-4054-92E4-D591375E44E8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5705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584D93-C5E2-4C01-89BB-64122D9AB03F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464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DA93B-0FFD-4117-BF1B-32BE828E7403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73452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F0D36-BE5A-4A67-86B2-F95547AD0F22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9137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B6F463-1E72-4F43-A588-2BD1AA191DEA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16991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32E0E8-69DA-438A-836C-C941518C83E7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6917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2EA5BB-D290-4481-BFCA-8A108ABF1B51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01788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EFD5F4-7ED6-42B6-A3FB-A2266A74E77D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463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6DF2F6-01DF-4DC5-AC55-9CDD614B7205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81972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904F2F-A91A-48D0-A512-009408A8A464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81015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C052E-84D4-42AB-A760-D1C29EC0CEA9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10656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240DE-2A71-453B-A2F6-D101D7A43E49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01459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E9FF9C-3485-4E75-9E94-63B6A9DD4FFF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90848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4A15E4-E212-4054-92E4-D591375E44E8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9899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584D93-C5E2-4C01-89BB-64122D9AB03F}" type="slidenum">
              <a:rPr lang="ru-RU" altLang="uk-UA">
                <a:solidFill>
                  <a:srgbClr val="000000"/>
                </a:solidFill>
              </a:rPr>
              <a:pPr/>
              <a:t>‹№›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24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D558C879-161C-40B2-8B3E-8E5B9FEC49B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1EA1358-A598-4DD8-BF37-B35156A1F87A}" type="datetimeFigureOut">
              <a:rPr lang="uk-UA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20.04.2018</a:t>
            </a:fld>
            <a:endParaRPr lang="uk-UA" smtClean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uk-UA" smtClean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9324E27-1076-429C-A916-F70FDF5E5819}" type="slidenum">
              <a:rPr lang="uk-UA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‹№›</a:t>
            </a:fld>
            <a:endParaRPr lang="uk-UA" smtClean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3209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FF00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9156C7A5-C298-4076-AD11-17F0A8F625B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67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FF00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9156C7A5-C298-4076-AD11-17F0A8F625B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59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C172FE-C1CA-44D4-A5A7-3AFBB90C07E0}" type="slidenum">
              <a:rPr lang="ru-RU" altLang="uk-UA" smtClean="0">
                <a:solidFill>
                  <a:srgbClr val="000000"/>
                </a:solidFill>
              </a:rPr>
              <a:pPr/>
              <a:t>‹№›</a:t>
            </a:fld>
            <a:endParaRPr lang="ru-RU" altLang="uk-U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4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C172FE-C1CA-44D4-A5A7-3AFBB90C07E0}" type="slidenum">
              <a:rPr lang="ru-RU" altLang="uk-UA" smtClean="0">
                <a:solidFill>
                  <a:srgbClr val="000000"/>
                </a:solidFill>
              </a:rPr>
              <a:pPr/>
              <a:t>‹№›</a:t>
            </a:fld>
            <a:endParaRPr lang="ru-RU" altLang="uk-U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50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e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31.emf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20.jpeg"/><Relationship Id="rId7" Type="http://schemas.openxmlformats.org/officeDocument/2006/relationships/image" Target="../media/image4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pn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5"/>
            <a:ext cx="9218815" cy="692335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2347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892410" y="2576481"/>
            <a:ext cx="3900467" cy="156966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ПОЗАКЛАСНА РОБОТА- СХОДИНКА ДО</a:t>
            </a:r>
          </a:p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ОСОБИСТОГО РОСТУ УЧНІВ </a:t>
            </a:r>
          </a:p>
        </p:txBody>
      </p:sp>
      <p:pic>
        <p:nvPicPr>
          <p:cNvPr id="4" name="Рисунок 3" descr="D:\Мои документы\кафедра\ПО-1 НКИ\PIC_10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1115"/>
            <a:ext cx="2640632" cy="1894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D:\Мои документы\кафедра\ФОТО пятерня\PIC_016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88305"/>
            <a:ext cx="2930872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D:\Мои документы\кафедра\фото\PIC_105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91606"/>
            <a:ext cx="2557512" cy="1830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D:\Мои документы\кафедра\ь\PIC_005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21313"/>
            <a:ext cx="2627064" cy="17095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D:\Мои документы\кафедра\ФОТО КАЛИНА ЗАХЮРОБОТ ВІПУСК\PIC_00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544" y="318210"/>
            <a:ext cx="2388233" cy="1893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D:\Мои документы\кафедра\ФОТО КАЛИНА ЗАХЮРОБОТ ВІПУСК\PIC_000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72363"/>
            <a:ext cx="2604888" cy="1858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55829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uk-UA" altLang="uk-UA" smtClean="0">
              <a:solidFill>
                <a:srgbClr val="000000"/>
              </a:solidFill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376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uk-UA" altLang="uk-UA" smtClean="0">
              <a:solidFill>
                <a:srgbClr val="000000"/>
              </a:solidFill>
            </a:endParaRPr>
          </a:p>
        </p:txBody>
      </p:sp>
      <p:pic>
        <p:nvPicPr>
          <p:cNvPr id="52227" name="Picture 3" descr="PIC_10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48" y="3429000"/>
            <a:ext cx="4272136" cy="3204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587" y="3508717"/>
            <a:ext cx="4059557" cy="3044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1252537"/>
            <a:ext cx="7229475" cy="2009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827584" y="500064"/>
            <a:ext cx="4104456" cy="83099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СУМІСНИЙ ФАКУЛЬТАТИВ З ІНОЗЕМЦЯМИ</a:t>
            </a:r>
          </a:p>
        </p:txBody>
      </p:sp>
    </p:spTree>
    <p:extLst>
      <p:ext uri="{BB962C8B-B14F-4D97-AF65-F5344CB8AC3E}">
        <p14:creationId xmlns:p14="http://schemas.microsoft.com/office/powerpoint/2010/main" val="170500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32" y="284942"/>
            <a:ext cx="8518748" cy="632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5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890956" y="2708920"/>
            <a:ext cx="3900467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РЕАЛІЗАЦІЯ ТВОРЧОГО </a:t>
            </a:r>
          </a:p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ПОТЕНЦІАЛУ УЧНЯ </a:t>
            </a:r>
            <a:endParaRPr lang="ru-RU" kern="10" dirty="0" smtClean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(робота з </a:t>
            </a:r>
            <a:r>
              <a:rPr lang="ru-RU" kern="10" dirty="0" err="1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обдарованими</a:t>
            </a: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)</a:t>
            </a:r>
            <a:endParaRPr lang="ru-RU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</p:txBody>
      </p:sp>
      <p:pic>
        <p:nvPicPr>
          <p:cNvPr id="18" name="Рисунок 17" descr="D:\Мои документы\кафедра\фото урок конференция\P121010_09.40_[0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560" y="2564904"/>
            <a:ext cx="2304256" cy="18542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Рисунок 18" descr="D:\Мои документы\кафедра\поз захыд\x_31de949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392" y="218852"/>
            <a:ext cx="2664296" cy="2076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 descr="D:\Мои документы\кафедра\фото\PIC_110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07154"/>
            <a:ext cx="2409446" cy="1980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Рисунок 20" descr="P927007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278" y="218852"/>
            <a:ext cx="3077355" cy="20098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 descr="D:\Мои документы\кафедра\фото\PIC_110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97164"/>
            <a:ext cx="2501437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Рисунок 22" descr="D:\Мои документы\кафедра\ФОТО пятерня\PIC_016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3" y="2564904"/>
            <a:ext cx="2653332" cy="18542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931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5" descr="x_b5d77bf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4371"/>
            <a:ext cx="2586922" cy="19455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9" name="Рисунок 8" descr="D:\Мои документы\кафедра\фото\PIC_10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56653"/>
            <a:ext cx="2736304" cy="19928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ПОЕЗДКА АТОМНАЯ АЕС\PIC_104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33956"/>
            <a:ext cx="2592288" cy="2257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D:\Мои документы\кафедра\фото урок конференция\P121010_09.3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24765"/>
            <a:ext cx="2710039" cy="18581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D:\Мои документы\кафедра\ФОТО пятерня\PIC_009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9708"/>
            <a:ext cx="2448272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14" descr="x_80063b7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2" y="548680"/>
            <a:ext cx="2658941" cy="1988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3" name="Рисунок 12" descr="D:\Мои документы\кафедра\фото урок конференция\P121010_09.55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552" y="4724765"/>
            <a:ext cx="2432776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903781" y="2852936"/>
            <a:ext cx="3528392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КОЖНА ДИТИНА </a:t>
            </a:r>
          </a:p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В ЧОМУСЬ ОБДАРОВАНА</a:t>
            </a:r>
            <a:endParaRPr lang="uk-UA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4615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927007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7"/>
            <a:ext cx="4673600" cy="35032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339526" y="980728"/>
            <a:ext cx="4392488" cy="136652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899160" algn="ctr">
              <a:lnSpc>
                <a:spcPct val="115000"/>
              </a:lnSpc>
              <a:spcAft>
                <a:spcPts val="0"/>
              </a:spcAft>
              <a:defRPr/>
            </a:pPr>
            <a:r>
              <a:rPr lang="uk-UA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У ТВОРЧІЙ СПІВПРАЦІ МИ ІСТИНУ ЗНАЙДЕМО</a:t>
            </a:r>
            <a:endParaRPr lang="uk-UA" sz="16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Рисунок 4" descr="P927006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922" y="3162796"/>
            <a:ext cx="4304030" cy="32264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-12700" y="4394760"/>
            <a:ext cx="4572000" cy="17912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defRPr/>
            </a:pPr>
            <a:r>
              <a:rPr lang="uk-UA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ВИКОРИСТАННЯ ІНТЕРАКТИВНИХ ТЕХНОЛОГІЙ-ЗАПОРУКА УСПІХУ</a:t>
            </a:r>
            <a:endParaRPr lang="uk-UA" sz="18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501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7" name="AutoShape 5"/>
          <p:cNvSpPr>
            <a:spLocks noChangeAspect="1" noChangeArrowheads="1" noTextEdit="1"/>
          </p:cNvSpPr>
          <p:nvPr/>
        </p:nvSpPr>
        <p:spPr bwMode="gray">
          <a:xfrm flipH="1">
            <a:off x="4857750" y="3371850"/>
            <a:ext cx="682229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uk-UA" sz="1800">
              <a:solidFill>
                <a:srgbClr val="000000"/>
              </a:solidFill>
            </a:endParaRPr>
          </a:p>
        </p:txBody>
      </p:sp>
      <p:sp>
        <p:nvSpPr>
          <p:cNvPr id="99346" name="Freeform 18"/>
          <p:cNvSpPr>
            <a:spLocks/>
          </p:cNvSpPr>
          <p:nvPr/>
        </p:nvSpPr>
        <p:spPr bwMode="gray">
          <a:xfrm rot="1898357">
            <a:off x="3200400" y="2743200"/>
            <a:ext cx="809625" cy="901304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350" b="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347" name="Freeform 19"/>
          <p:cNvSpPr>
            <a:spLocks/>
          </p:cNvSpPr>
          <p:nvPr/>
        </p:nvSpPr>
        <p:spPr bwMode="gray">
          <a:xfrm rot="20200325" flipH="1">
            <a:off x="5076825" y="2868217"/>
            <a:ext cx="1085850" cy="931069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350" b="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89" name="WordArt 21"/>
          <p:cNvSpPr>
            <a:spLocks noChangeArrowheads="1" noChangeShapeType="1" noTextEdit="1"/>
          </p:cNvSpPr>
          <p:nvPr/>
        </p:nvSpPr>
        <p:spPr bwMode="auto">
          <a:xfrm>
            <a:off x="249645" y="704302"/>
            <a:ext cx="8742038" cy="14859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700" b="1" kern="10" spc="38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</a:rPr>
              <a:t>НАВЧАННЯ ПОВИННО БУТИ ЦІКАВИМ</a:t>
            </a:r>
            <a:endParaRPr lang="uk-UA" sz="2700" b="1" kern="10" spc="38" dirty="0">
              <a:ln w="11430"/>
              <a:gradFill>
                <a:gsLst>
                  <a:gs pos="25000">
                    <a:srgbClr val="333399">
                      <a:satMod val="155000"/>
                    </a:srgbClr>
                  </a:gs>
                  <a:gs pos="100000">
                    <a:srgbClr val="33339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/>
            </a:endParaRPr>
          </a:p>
        </p:txBody>
      </p:sp>
      <p:pic>
        <p:nvPicPr>
          <p:cNvPr id="90126" name="Picture 22" descr="PIC_0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84" y="2452517"/>
            <a:ext cx="2551206" cy="21113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27" name="Picture 23" descr="PIC_008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498" y="4157692"/>
            <a:ext cx="1945481" cy="17398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28" name="Picture 24" descr="P927006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24" y="4113825"/>
            <a:ext cx="2237576" cy="17154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29" name="Picture 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2485039"/>
            <a:ext cx="2298989" cy="17440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30" name="Picture 26" descr="672320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24" y="3819803"/>
            <a:ext cx="1763316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31" name="Picture 27" descr="44723и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270" y="3829050"/>
            <a:ext cx="1659731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32" name="Picture 28" descr="746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449" y="2648491"/>
            <a:ext cx="1164431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33" name="Rectangle 29"/>
          <p:cNvSpPr>
            <a:spLocks noChangeArrowheads="1"/>
          </p:cNvSpPr>
          <p:nvPr/>
        </p:nvSpPr>
        <p:spPr bwMode="auto">
          <a:xfrm>
            <a:off x="2445030" y="150394"/>
            <a:ext cx="41431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Arial"/>
              </a:rPr>
              <a:t>МОЄ ПЕДАГОГІЧНЕ КРЕДО:</a:t>
            </a:r>
            <a:endParaRPr lang="ru-RU" sz="18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332" name="Freeform 4"/>
          <p:cNvSpPr>
            <a:spLocks/>
          </p:cNvSpPr>
          <p:nvPr/>
        </p:nvSpPr>
        <p:spPr bwMode="gray">
          <a:xfrm rot="255362">
            <a:off x="3257551" y="3543301"/>
            <a:ext cx="816769" cy="1026319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350" b="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334" name="Freeform 6"/>
          <p:cNvSpPr>
            <a:spLocks/>
          </p:cNvSpPr>
          <p:nvPr/>
        </p:nvSpPr>
        <p:spPr bwMode="gray">
          <a:xfrm flipH="1">
            <a:off x="4914900" y="3657600"/>
            <a:ext cx="1028700" cy="857250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350" b="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991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71800" y="2924944"/>
            <a:ext cx="3812108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uk-UA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ІНСТРУМЕНТАРІЙ САМООСВІТНЬОЇ ДІЯЛЬНОСТІ</a:t>
            </a:r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2" y="3321544"/>
            <a:ext cx="2295289" cy="33153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7" descr="P121010_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694" y="4635865"/>
            <a:ext cx="2702458" cy="20218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9" name="Рисунок 18" descr="D:\Мои документы\кафедра\ФОТО ОО\PIC_001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75344" y="4160907"/>
            <a:ext cx="2765660" cy="22279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Рисунок 25" descr="I:\DCIM\100MEDIA\PIC_00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29" y="332656"/>
            <a:ext cx="2788982" cy="19982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396" y="407101"/>
            <a:ext cx="2448273" cy="27480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Рисунок 14" descr="D:\Мои документы\кафедра\ФООТО\ФОТО урок лисков\PIC_004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2" y="638895"/>
            <a:ext cx="2755900" cy="2066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0" y="6534546"/>
            <a:ext cx="1800200" cy="30777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4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БОРЕЦЬКИЙ К.П.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D:\Мои документы\кафедра\фото\PIC_106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698592"/>
            <a:ext cx="2736304" cy="19928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ПОЕЗДКА АТОМНАЯ АЕС\PIC_104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37825"/>
            <a:ext cx="2592288" cy="21353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то урок конференция\P121010_09.5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166" y="345036"/>
            <a:ext cx="2433056" cy="18050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926498" y="2683220"/>
            <a:ext cx="3528392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ПРІОРИТЕТ</a:t>
            </a:r>
            <a:endParaRPr lang="ru-RU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ДІЯЛЬНІСНОГО НАВЧАННЯ</a:t>
            </a: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2880144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" name="Рисунок 24" descr="P927007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416" y="345036"/>
            <a:ext cx="2470428" cy="1751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D:\Мои документы\кафедра\ФООТО\ФОТО урок лисков\PIC_005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000" y="2357438"/>
            <a:ext cx="2679700" cy="2009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 descr="D:\Мои документы\фото нук подг курс\PIC_012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222" y="4610542"/>
            <a:ext cx="2864540" cy="19802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:\Мои документы\кафедра\ФООТО\ПОЕЗДКА АТОМНАЯ АЕС\PIC_10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497" y="206131"/>
            <a:ext cx="2155704" cy="17827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D:\Мои документы\кафедра\ФООТО\фото\PIC_11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478" y="4416256"/>
            <a:ext cx="2535986" cy="20370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фото\PIC_11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9651" y="656692"/>
            <a:ext cx="2088232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D:\Мои документы\кафедра\фото урок конференция\P121010_09.40_[0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336" y="206574"/>
            <a:ext cx="2004696" cy="17822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ОТО\ПОЕЗДКА АТОМНАЯ АЕС\PIC_102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87" y="1797755"/>
            <a:ext cx="1578051" cy="21103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3165704" y="2634564"/>
            <a:ext cx="3999586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КОМПЕТЕНТНІСТЬ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САМОРОЗВИТКУ І САМООСВІТИ</a:t>
            </a:r>
            <a:endParaRPr lang="ru-RU" sz="2400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</p:txBody>
      </p:sp>
      <p:pic>
        <p:nvPicPr>
          <p:cNvPr id="6" name="Рисунок 5" descr="D:\Мои документы\кафедра\ФООТО\ПОЕЗДКА АТОМНАЯ АЕС\PIC_101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08" y="3068210"/>
            <a:ext cx="2366667" cy="1800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8075" y="3834893"/>
            <a:ext cx="2567294" cy="31938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4980" y="4604713"/>
            <a:ext cx="2874656" cy="24021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D:\Мои документы\кафедра\ФОТО КАФ\PIC_099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565" y="3525424"/>
            <a:ext cx="2256573" cy="16482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фото урок конференция\P121010_09.4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7456" y="1396206"/>
            <a:ext cx="2399724" cy="19026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9335" name="Picture 5"/>
          <p:cNvPicPr>
            <a:picLocks noChangeAspect="1" noChangeArrowheads="1"/>
          </p:cNvPicPr>
          <p:nvPr/>
        </p:nvPicPr>
        <p:blipFill>
          <a:blip r:embed="rId4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25" y="4379913"/>
            <a:ext cx="1241425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6" name="Picture 6"/>
          <p:cNvPicPr>
            <a:picLocks noChangeAspect="1" noChangeArrowheads="1"/>
          </p:cNvPicPr>
          <p:nvPr/>
        </p:nvPicPr>
        <p:blipFill>
          <a:blip r:embed="rId5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4302125"/>
            <a:ext cx="1271588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7" name="Picture 7"/>
          <p:cNvPicPr>
            <a:picLocks noChangeAspect="1" noChangeArrowheads="1"/>
          </p:cNvPicPr>
          <p:nvPr/>
        </p:nvPicPr>
        <p:blipFill>
          <a:blip r:embed="rId6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163" y="4114800"/>
            <a:ext cx="12271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8" name="Picture 8"/>
          <p:cNvPicPr>
            <a:picLocks noChangeAspect="1" noChangeArrowheads="1"/>
          </p:cNvPicPr>
          <p:nvPr/>
        </p:nvPicPr>
        <p:blipFill>
          <a:blip r:embed="rId7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765550"/>
            <a:ext cx="1231900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9" name="Picture 9"/>
          <p:cNvPicPr>
            <a:picLocks noChangeAspect="1" noChangeArrowheads="1"/>
          </p:cNvPicPr>
          <p:nvPr/>
        </p:nvPicPr>
        <p:blipFill>
          <a:blip r:embed="rId8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13" y="5084763"/>
            <a:ext cx="111760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40" name="Picture 10"/>
          <p:cNvPicPr>
            <a:picLocks noChangeAspect="1" noChangeArrowheads="1"/>
          </p:cNvPicPr>
          <p:nvPr/>
        </p:nvPicPr>
        <p:blipFill>
          <a:blip r:embed="rId9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084763"/>
            <a:ext cx="1120775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41" name="Picture 11"/>
          <p:cNvPicPr>
            <a:picLocks noChangeAspect="1" noChangeArrowheads="1"/>
          </p:cNvPicPr>
          <p:nvPr/>
        </p:nvPicPr>
        <p:blipFill>
          <a:blip r:embed="rId10">
            <a:lum bright="-24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675" y="3298825"/>
            <a:ext cx="1196975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42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75" y="5173663"/>
            <a:ext cx="2271713" cy="15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43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173663"/>
            <a:ext cx="20288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37391" y="375028"/>
            <a:ext cx="3900467" cy="156966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ОСОБИСТЕ </a:t>
            </a: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ЗРОСТАННЯ ТА </a:t>
            </a: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ТВОРЧІСТЬ ВЧИТЕЛЯ-</a:t>
            </a:r>
          </a:p>
          <a:p>
            <a:pPr algn="ctr">
              <a:defRPr/>
            </a:pP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ГЛИБОКІ ЗНАННЯ УЧНІВ 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65861" y="404019"/>
            <a:ext cx="2402369" cy="18728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853767" y="2225675"/>
            <a:ext cx="2220913" cy="1574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01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1354</TotalTime>
  <Words>64</Words>
  <Application>Microsoft Office PowerPoint</Application>
  <PresentationFormat>Екран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Оформление по умолчанию</vt:lpstr>
      <vt:lpstr>Тема Office</vt:lpstr>
      <vt:lpstr>4_Оформление по умолчанию</vt:lpstr>
      <vt:lpstr>5_Оформление по умолчанию</vt:lpstr>
      <vt:lpstr>1_Оформление по умолчанию</vt:lpstr>
      <vt:lpstr>2_Оформление по умолчанию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</dc:creator>
  <cp:lastModifiedBy>Борецький</cp:lastModifiedBy>
  <cp:revision>147</cp:revision>
  <dcterms:created xsi:type="dcterms:W3CDTF">1601-01-01T00:00:00Z</dcterms:created>
  <dcterms:modified xsi:type="dcterms:W3CDTF">2018-04-20T06:29:43Z</dcterms:modified>
</cp:coreProperties>
</file>