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269" r:id="rId2"/>
    <p:sldId id="305" r:id="rId3"/>
    <p:sldId id="259" r:id="rId4"/>
    <p:sldId id="262" r:id="rId5"/>
    <p:sldId id="261" r:id="rId6"/>
    <p:sldId id="260" r:id="rId7"/>
    <p:sldId id="274" r:id="rId8"/>
    <p:sldId id="263" r:id="rId9"/>
    <p:sldId id="271" r:id="rId10"/>
    <p:sldId id="272" r:id="rId11"/>
    <p:sldId id="256" r:id="rId12"/>
    <p:sldId id="257" r:id="rId13"/>
    <p:sldId id="273" r:id="rId14"/>
    <p:sldId id="282" r:id="rId15"/>
    <p:sldId id="276" r:id="rId16"/>
    <p:sldId id="275" r:id="rId17"/>
    <p:sldId id="277" r:id="rId18"/>
    <p:sldId id="270" r:id="rId19"/>
    <p:sldId id="279" r:id="rId20"/>
    <p:sldId id="278" r:id="rId21"/>
    <p:sldId id="280" r:id="rId22"/>
    <p:sldId id="281" r:id="rId23"/>
    <p:sldId id="283" r:id="rId24"/>
    <p:sldId id="284" r:id="rId25"/>
    <p:sldId id="306" r:id="rId26"/>
    <p:sldId id="307" r:id="rId27"/>
    <p:sldId id="308" r:id="rId28"/>
    <p:sldId id="309" r:id="rId29"/>
    <p:sldId id="310" r:id="rId30"/>
    <p:sldId id="311" r:id="rId31"/>
    <p:sldId id="312" r:id="rId32"/>
    <p:sldId id="313" r:id="rId33"/>
    <p:sldId id="314" r:id="rId34"/>
    <p:sldId id="267" r:id="rId35"/>
    <p:sldId id="294" r:id="rId36"/>
    <p:sldId id="299" r:id="rId37"/>
    <p:sldId id="300" r:id="rId38"/>
    <p:sldId id="302" r:id="rId39"/>
    <p:sldId id="265" r:id="rId4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5" autoAdjust="0"/>
    <p:restoredTop sz="94660"/>
  </p:normalViewPr>
  <p:slideViewPr>
    <p:cSldViewPr>
      <p:cViewPr varScale="1">
        <p:scale>
          <a:sx n="80" d="100"/>
          <a:sy n="80" d="100"/>
        </p:scale>
        <p:origin x="-1411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C7A3206-08AC-47B0-8892-6420C5ED2B38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A287034-D524-4C72-8C7A-7EF0A656C84D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en-US" sz="2800" dirty="0" err="1" smtClean="0">
              <a:solidFill>
                <a:schemeClr val="accent2">
                  <a:lumMod val="75000"/>
                </a:schemeClr>
              </a:solidFill>
              <a:latin typeface="Arial Black" pitchFamily="34" charset="0"/>
              <a:ea typeface="Alice" pitchFamily="34" charset="-122"/>
              <a:cs typeface="Alice" pitchFamily="34" charset="-120"/>
            </a:rPr>
            <a:t>Письмо</a:t>
          </a:r>
          <a:endParaRPr lang="uk-UA" sz="2800" dirty="0" smtClean="0">
            <a:solidFill>
              <a:schemeClr val="accent2">
                <a:lumMod val="75000"/>
              </a:schemeClr>
            </a:solidFill>
            <a:latin typeface="Arial Black" pitchFamily="34" charset="0"/>
            <a:ea typeface="Alice" pitchFamily="34" charset="-122"/>
            <a:cs typeface="Alice" pitchFamily="34" charset="-120"/>
          </a:endParaRPr>
        </a:p>
        <a:p>
          <a:r>
            <a:rPr lang="uk-UA" sz="1500" dirty="0" smtClean="0">
              <a:solidFill>
                <a:srgbClr val="2C2821"/>
              </a:solidFill>
              <a:ea typeface="Alice" pitchFamily="34" charset="-122"/>
            </a:rPr>
            <a:t>(</a:t>
          </a:r>
          <a:r>
            <a:rPr lang="uk-UA" sz="1500" dirty="0" smtClean="0">
              <a:solidFill>
                <a:srgbClr val="2C2821"/>
              </a:solidFill>
              <a:latin typeface="Arial Black" pitchFamily="34" charset="0"/>
              <a:ea typeface="Alice" pitchFamily="34" charset="-122"/>
            </a:rPr>
            <a:t>в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ираження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думок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,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почуттів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переживань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.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Дозволяє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упорядкувати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думки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знайти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нові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перспективи</a:t>
          </a:r>
          <a:r>
            <a:rPr lang="uk-UA" sz="1500" dirty="0" smtClean="0">
              <a:solidFill>
                <a:srgbClr val="2C2821"/>
              </a:solidFill>
              <a:latin typeface="Lora" pitchFamily="34" charset="0"/>
              <a:ea typeface="Lora" pitchFamily="34" charset="-122"/>
              <a:cs typeface="Lora" pitchFamily="34" charset="-120"/>
            </a:rPr>
            <a:t>)</a:t>
          </a:r>
        </a:p>
        <a:p>
          <a:endParaRPr lang="ru-RU" sz="1500" dirty="0"/>
        </a:p>
      </dgm:t>
    </dgm:pt>
    <dgm:pt modelId="{DAA2764A-2CBD-45F9-B966-427C4117E037}" type="parTrans" cxnId="{4963A358-56F9-42A4-A159-B7FDB49EB940}">
      <dgm:prSet/>
      <dgm:spPr/>
      <dgm:t>
        <a:bodyPr/>
        <a:lstStyle/>
        <a:p>
          <a:endParaRPr lang="ru-RU"/>
        </a:p>
      </dgm:t>
    </dgm:pt>
    <dgm:pt modelId="{6E6175A5-73B1-44FA-8ACC-AEA704FAA090}" type="sibTrans" cxnId="{4963A358-56F9-42A4-A159-B7FDB49EB940}">
      <dgm:prSet/>
      <dgm:spPr/>
      <dgm:t>
        <a:bodyPr/>
        <a:lstStyle/>
        <a:p>
          <a:endParaRPr lang="ru-RU"/>
        </a:p>
      </dgm:t>
    </dgm:pt>
    <dgm:pt modelId="{D1E9BA2F-612C-41B2-89FF-1AA60AB35215}">
      <dgm:prSet phldrT="[Текст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en-US" sz="2400" dirty="0" err="1" smtClean="0">
              <a:solidFill>
                <a:schemeClr val="accent6">
                  <a:lumMod val="75000"/>
                </a:schemeClr>
              </a:solidFill>
              <a:latin typeface="Arial Black" pitchFamily="34" charset="0"/>
              <a:ea typeface="Alice" pitchFamily="34" charset="-122"/>
              <a:cs typeface="Alice" pitchFamily="34" charset="-120"/>
            </a:rPr>
            <a:t>Музика</a:t>
          </a:r>
          <a:endParaRPr lang="uk-UA" sz="2400" dirty="0" smtClean="0">
            <a:solidFill>
              <a:schemeClr val="accent6">
                <a:lumMod val="75000"/>
              </a:schemeClr>
            </a:solidFill>
            <a:latin typeface="Arial Black" pitchFamily="34" charset="0"/>
            <a:ea typeface="Alice" pitchFamily="34" charset="-122"/>
            <a:cs typeface="Alice" pitchFamily="34" charset="-120"/>
          </a:endParaRPr>
        </a:p>
        <a:p>
          <a:r>
            <a:rPr lang="uk-UA" sz="1500" dirty="0" smtClean="0">
              <a:solidFill>
                <a:srgbClr val="2C2821"/>
              </a:solidFill>
              <a:latin typeface="Arial Black" pitchFamily="34" charset="0"/>
              <a:ea typeface="Alice" pitchFamily="34" charset="-122"/>
            </a:rPr>
            <a:t>(з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аспокоєння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нервової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системи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,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стимулювання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креативності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інтуїції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.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Створення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музики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або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просто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прослуховування</a:t>
          </a:r>
          <a:r>
            <a:rPr lang="uk-UA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)</a:t>
          </a:r>
          <a:endParaRPr lang="en-US" sz="1500" dirty="0" smtClean="0">
            <a:latin typeface="Arial Black" pitchFamily="34" charset="0"/>
          </a:endParaRPr>
        </a:p>
        <a:p>
          <a:endParaRPr lang="ru-RU" sz="1500" dirty="0"/>
        </a:p>
      </dgm:t>
    </dgm:pt>
    <dgm:pt modelId="{C2C5DBF2-D94F-4531-9EFC-09C6442B105D}" type="parTrans" cxnId="{52F90797-D091-4967-B3AD-A481CDED1A5F}">
      <dgm:prSet/>
      <dgm:spPr/>
      <dgm:t>
        <a:bodyPr/>
        <a:lstStyle/>
        <a:p>
          <a:endParaRPr lang="ru-RU"/>
        </a:p>
      </dgm:t>
    </dgm:pt>
    <dgm:pt modelId="{4D7BD77D-4A7C-4672-9049-59B12E0DD51B}" type="sibTrans" cxnId="{52F90797-D091-4967-B3AD-A481CDED1A5F}">
      <dgm:prSet/>
      <dgm:spPr/>
      <dgm:t>
        <a:bodyPr/>
        <a:lstStyle/>
        <a:p>
          <a:endParaRPr lang="ru-RU"/>
        </a:p>
      </dgm:t>
    </dgm:pt>
    <dgm:pt modelId="{57B2A157-6C25-4D9F-9A4A-5CEB4774C680}">
      <dgm:prSet custT="1"/>
      <dgm:spPr>
        <a:solidFill>
          <a:srgbClr val="92D050"/>
        </a:solidFill>
      </dgm:spPr>
      <dgm:t>
        <a:bodyPr/>
        <a:lstStyle/>
        <a:p>
          <a:r>
            <a:rPr lang="en-US" sz="2400" dirty="0" err="1" smtClean="0">
              <a:solidFill>
                <a:srgbClr val="7030A0"/>
              </a:solidFill>
              <a:latin typeface="Arial Black" pitchFamily="34" charset="0"/>
              <a:ea typeface="Alice" pitchFamily="34" charset="-122"/>
              <a:cs typeface="Alice" pitchFamily="34" charset="-120"/>
            </a:rPr>
            <a:t>Малювання</a:t>
          </a:r>
          <a:endParaRPr lang="uk-UA" sz="2400" dirty="0" smtClean="0">
            <a:solidFill>
              <a:srgbClr val="7030A0"/>
            </a:solidFill>
            <a:latin typeface="Arial Black" pitchFamily="34" charset="0"/>
            <a:ea typeface="Alice" pitchFamily="34" charset="-122"/>
            <a:cs typeface="Alice" pitchFamily="34" charset="-120"/>
          </a:endParaRPr>
        </a:p>
        <a:p>
          <a:r>
            <a:rPr lang="uk-UA" sz="1500" dirty="0" smtClean="0">
              <a:solidFill>
                <a:srgbClr val="2C2821"/>
              </a:solidFill>
              <a:latin typeface="Arial Black" pitchFamily="34" charset="0"/>
              <a:ea typeface="Alice" pitchFamily="34" charset="-122"/>
            </a:rPr>
            <a:t>(в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ираження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себе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через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кольори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форми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.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Дозволяє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візуалізувати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емоції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роздуми</a:t>
          </a:r>
          <a:r>
            <a:rPr lang="uk-UA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)</a:t>
          </a:r>
          <a:endParaRPr lang="en-US" sz="1500" dirty="0">
            <a:latin typeface="Arial Black" pitchFamily="34" charset="0"/>
          </a:endParaRPr>
        </a:p>
      </dgm:t>
    </dgm:pt>
    <dgm:pt modelId="{712FC720-87FC-4F96-B58E-4E4B814F1679}" type="parTrans" cxnId="{401B343D-7C3A-4279-B8BD-7289CF1BC90B}">
      <dgm:prSet/>
      <dgm:spPr/>
      <dgm:t>
        <a:bodyPr/>
        <a:lstStyle/>
        <a:p>
          <a:endParaRPr lang="ru-RU"/>
        </a:p>
      </dgm:t>
    </dgm:pt>
    <dgm:pt modelId="{B4242D89-E5D4-4035-9E5D-C222AEAEAEB3}" type="sibTrans" cxnId="{401B343D-7C3A-4279-B8BD-7289CF1BC90B}">
      <dgm:prSet/>
      <dgm:spPr/>
      <dgm:t>
        <a:bodyPr/>
        <a:lstStyle/>
        <a:p>
          <a:endParaRPr lang="ru-RU"/>
        </a:p>
      </dgm:t>
    </dgm:pt>
    <dgm:pt modelId="{2EA8DEF9-2B84-4669-89C9-F7D0EF81260B}">
      <dgm:prSet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2400" dirty="0" err="1" smtClean="0">
              <a:solidFill>
                <a:schemeClr val="bg1"/>
              </a:solidFill>
              <a:latin typeface="Arial Black" pitchFamily="34" charset="0"/>
              <a:ea typeface="Alice" pitchFamily="34" charset="-122"/>
              <a:cs typeface="Alice" pitchFamily="34" charset="-120"/>
            </a:rPr>
            <a:t>Танці</a:t>
          </a:r>
          <a:endParaRPr lang="uk-UA" sz="2400" dirty="0" smtClean="0">
            <a:solidFill>
              <a:schemeClr val="bg1"/>
            </a:solidFill>
            <a:latin typeface="Arial Black" pitchFamily="34" charset="0"/>
            <a:ea typeface="Alice" pitchFamily="34" charset="-122"/>
            <a:cs typeface="Alice" pitchFamily="34" charset="-120"/>
          </a:endParaRPr>
        </a:p>
        <a:p>
          <a:r>
            <a:rPr lang="uk-UA" sz="1500" dirty="0" smtClean="0">
              <a:solidFill>
                <a:srgbClr val="2C2821"/>
              </a:solidFill>
              <a:latin typeface="Arial Black" pitchFamily="34" charset="0"/>
              <a:ea typeface="Alice" pitchFamily="34" charset="-122"/>
            </a:rPr>
            <a:t>(в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ивільнення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енергії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емоцій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.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Дозволяє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відчути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тіло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покращити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фізичне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емоційне</a:t>
          </a:r>
          <a:r>
            <a:rPr lang="en-US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самопочуття</a:t>
          </a:r>
          <a:r>
            <a:rPr lang="uk-UA" sz="15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)</a:t>
          </a:r>
          <a:endParaRPr lang="en-US" sz="1500" dirty="0">
            <a:latin typeface="Arial Black" pitchFamily="34" charset="0"/>
          </a:endParaRPr>
        </a:p>
      </dgm:t>
    </dgm:pt>
    <dgm:pt modelId="{8D476522-EAF8-4397-AD5A-83CCA0430A87}" type="parTrans" cxnId="{A063858C-2557-4C32-876C-AD0CAAFC96F6}">
      <dgm:prSet/>
      <dgm:spPr/>
      <dgm:t>
        <a:bodyPr/>
        <a:lstStyle/>
        <a:p>
          <a:endParaRPr lang="ru-RU"/>
        </a:p>
      </dgm:t>
    </dgm:pt>
    <dgm:pt modelId="{30F1FF9F-1847-489B-A166-E455C6623594}" type="sibTrans" cxnId="{A063858C-2557-4C32-876C-AD0CAAFC96F6}">
      <dgm:prSet/>
      <dgm:spPr/>
      <dgm:t>
        <a:bodyPr/>
        <a:lstStyle/>
        <a:p>
          <a:endParaRPr lang="ru-RU"/>
        </a:p>
      </dgm:t>
    </dgm:pt>
    <dgm:pt modelId="{15CE663C-024A-49E5-A932-AB38794A3672}" type="pres">
      <dgm:prSet presAssocID="{4C7A3206-08AC-47B0-8892-6420C5ED2B3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BDF82B-96CD-4A87-8B25-51198D2B6FE8}" type="pres">
      <dgm:prSet presAssocID="{CA287034-D524-4C72-8C7A-7EF0A656C84D}" presName="node" presStyleLbl="node1" presStyleIdx="0" presStyleCnt="4" custScaleY="116738" custLinFactNeighborX="1202" custLinFactNeighborY="184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33C88D-6444-444D-A08C-839AA99C3983}" type="pres">
      <dgm:prSet presAssocID="{6E6175A5-73B1-44FA-8ACC-AEA704FAA090}" presName="sibTrans" presStyleCnt="0"/>
      <dgm:spPr/>
    </dgm:pt>
    <dgm:pt modelId="{8567464C-499B-4343-8DBD-04CEDAB52AB6}" type="pres">
      <dgm:prSet presAssocID="{57B2A157-6C25-4D9F-9A4A-5CEB4774C680}" presName="node" presStyleLbl="node1" presStyleIdx="1" presStyleCnt="4" custScaleY="112531" custLinFactNeighborX="-19" custLinFactNeighborY="92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FAF525D-61CE-4120-9152-A06FE44370DD}" type="pres">
      <dgm:prSet presAssocID="{B4242D89-E5D4-4035-9E5D-C222AEAEAEB3}" presName="sibTrans" presStyleCnt="0"/>
      <dgm:spPr/>
    </dgm:pt>
    <dgm:pt modelId="{F40D95AD-FC95-42AC-B130-AEA67C3F95C1}" type="pres">
      <dgm:prSet presAssocID="{D1E9BA2F-612C-41B2-89FF-1AA60AB35215}" presName="node" presStyleLbl="node1" presStyleIdx="2" presStyleCnt="4" custScaleY="115278" custLinFactNeighborX="-1579" custLinFactNeighborY="285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3CFCCA-F5FF-437A-8CFB-2AC6BB0F8CF1}" type="pres">
      <dgm:prSet presAssocID="{4D7BD77D-4A7C-4672-9049-59B12E0DD51B}" presName="sibTrans" presStyleCnt="0"/>
      <dgm:spPr/>
    </dgm:pt>
    <dgm:pt modelId="{B35EF838-AB40-4182-A93A-525AAFFA1F99}" type="pres">
      <dgm:prSet presAssocID="{2EA8DEF9-2B84-4669-89C9-F7D0EF81260B}" presName="node" presStyleLbl="node1" presStyleIdx="3" presStyleCnt="4" custScaleY="1226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63858C-2557-4C32-876C-AD0CAAFC96F6}" srcId="{4C7A3206-08AC-47B0-8892-6420C5ED2B38}" destId="{2EA8DEF9-2B84-4669-89C9-F7D0EF81260B}" srcOrd="3" destOrd="0" parTransId="{8D476522-EAF8-4397-AD5A-83CCA0430A87}" sibTransId="{30F1FF9F-1847-489B-A166-E455C6623594}"/>
    <dgm:cxn modelId="{401B343D-7C3A-4279-B8BD-7289CF1BC90B}" srcId="{4C7A3206-08AC-47B0-8892-6420C5ED2B38}" destId="{57B2A157-6C25-4D9F-9A4A-5CEB4774C680}" srcOrd="1" destOrd="0" parTransId="{712FC720-87FC-4F96-B58E-4E4B814F1679}" sibTransId="{B4242D89-E5D4-4035-9E5D-C222AEAEAEB3}"/>
    <dgm:cxn modelId="{52F90797-D091-4967-B3AD-A481CDED1A5F}" srcId="{4C7A3206-08AC-47B0-8892-6420C5ED2B38}" destId="{D1E9BA2F-612C-41B2-89FF-1AA60AB35215}" srcOrd="2" destOrd="0" parTransId="{C2C5DBF2-D94F-4531-9EFC-09C6442B105D}" sibTransId="{4D7BD77D-4A7C-4672-9049-59B12E0DD51B}"/>
    <dgm:cxn modelId="{FE07EE51-B991-4FA5-B21A-F77BFC5B850D}" type="presOf" srcId="{CA287034-D524-4C72-8C7A-7EF0A656C84D}" destId="{48BDF82B-96CD-4A87-8B25-51198D2B6FE8}" srcOrd="0" destOrd="0" presId="urn:microsoft.com/office/officeart/2005/8/layout/default"/>
    <dgm:cxn modelId="{4963A358-56F9-42A4-A159-B7FDB49EB940}" srcId="{4C7A3206-08AC-47B0-8892-6420C5ED2B38}" destId="{CA287034-D524-4C72-8C7A-7EF0A656C84D}" srcOrd="0" destOrd="0" parTransId="{DAA2764A-2CBD-45F9-B966-427C4117E037}" sibTransId="{6E6175A5-73B1-44FA-8ACC-AEA704FAA090}"/>
    <dgm:cxn modelId="{35330136-CFCE-467C-975B-8B4E15B33417}" type="presOf" srcId="{57B2A157-6C25-4D9F-9A4A-5CEB4774C680}" destId="{8567464C-499B-4343-8DBD-04CEDAB52AB6}" srcOrd="0" destOrd="0" presId="urn:microsoft.com/office/officeart/2005/8/layout/default"/>
    <dgm:cxn modelId="{5A3D7F52-B763-4380-AA68-092988B971C6}" type="presOf" srcId="{4C7A3206-08AC-47B0-8892-6420C5ED2B38}" destId="{15CE663C-024A-49E5-A932-AB38794A3672}" srcOrd="0" destOrd="0" presId="urn:microsoft.com/office/officeart/2005/8/layout/default"/>
    <dgm:cxn modelId="{2A7F4445-C1A9-4E76-931A-CF5C7CA13034}" type="presOf" srcId="{2EA8DEF9-2B84-4669-89C9-F7D0EF81260B}" destId="{B35EF838-AB40-4182-A93A-525AAFFA1F99}" srcOrd="0" destOrd="0" presId="urn:microsoft.com/office/officeart/2005/8/layout/default"/>
    <dgm:cxn modelId="{FADF3927-4771-476C-9C32-85611460D7EC}" type="presOf" srcId="{D1E9BA2F-612C-41B2-89FF-1AA60AB35215}" destId="{F40D95AD-FC95-42AC-B130-AEA67C3F95C1}" srcOrd="0" destOrd="0" presId="urn:microsoft.com/office/officeart/2005/8/layout/default"/>
    <dgm:cxn modelId="{0783AA5D-3E21-49D1-ADF4-6EDCE5F4F9C0}" type="presParOf" srcId="{15CE663C-024A-49E5-A932-AB38794A3672}" destId="{48BDF82B-96CD-4A87-8B25-51198D2B6FE8}" srcOrd="0" destOrd="0" presId="urn:microsoft.com/office/officeart/2005/8/layout/default"/>
    <dgm:cxn modelId="{42E36C39-C0B3-4744-B6DB-20AA1BB8DE91}" type="presParOf" srcId="{15CE663C-024A-49E5-A932-AB38794A3672}" destId="{AD33C88D-6444-444D-A08C-839AA99C3983}" srcOrd="1" destOrd="0" presId="urn:microsoft.com/office/officeart/2005/8/layout/default"/>
    <dgm:cxn modelId="{022CEA65-11A0-402A-8C10-F14A780D8650}" type="presParOf" srcId="{15CE663C-024A-49E5-A932-AB38794A3672}" destId="{8567464C-499B-4343-8DBD-04CEDAB52AB6}" srcOrd="2" destOrd="0" presId="urn:microsoft.com/office/officeart/2005/8/layout/default"/>
    <dgm:cxn modelId="{333327C7-5AE6-48BF-A634-39C24DB3A69A}" type="presParOf" srcId="{15CE663C-024A-49E5-A932-AB38794A3672}" destId="{FFAF525D-61CE-4120-9152-A06FE44370DD}" srcOrd="3" destOrd="0" presId="urn:microsoft.com/office/officeart/2005/8/layout/default"/>
    <dgm:cxn modelId="{024E84E4-E7BA-4668-B499-50FF9554B6D0}" type="presParOf" srcId="{15CE663C-024A-49E5-A932-AB38794A3672}" destId="{F40D95AD-FC95-42AC-B130-AEA67C3F95C1}" srcOrd="4" destOrd="0" presId="urn:microsoft.com/office/officeart/2005/8/layout/default"/>
    <dgm:cxn modelId="{1BF7EAC7-4193-4002-A952-761764B8E820}" type="presParOf" srcId="{15CE663C-024A-49E5-A932-AB38794A3672}" destId="{1F3CFCCA-F5FF-437A-8CFB-2AC6BB0F8CF1}" srcOrd="5" destOrd="0" presId="urn:microsoft.com/office/officeart/2005/8/layout/default"/>
    <dgm:cxn modelId="{CFB2FA61-0FA9-438C-81B2-061BCFB4C4FA}" type="presParOf" srcId="{15CE663C-024A-49E5-A932-AB38794A3672}" destId="{B35EF838-AB40-4182-A93A-525AAFFA1F99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870682B-857D-4BB8-B034-79D1BDEEA4ED}" type="doc">
      <dgm:prSet loTypeId="urn:microsoft.com/office/officeart/2005/8/layout/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CCDB2D6-CE5F-4A82-8966-E6DF550F1DAF}">
      <dgm:prSet phldrT="[Текст]" custT="1"/>
      <dgm:spPr/>
      <dgm:t>
        <a:bodyPr/>
        <a:lstStyle/>
        <a:p>
          <a:r>
            <a:rPr lang="uk-UA" sz="2400" b="1" dirty="0" smtClean="0"/>
            <a:t>Цінувати час</a:t>
          </a:r>
          <a:endParaRPr lang="ru-RU" sz="2400" b="1" dirty="0"/>
        </a:p>
      </dgm:t>
    </dgm:pt>
    <dgm:pt modelId="{0676F90C-8F5B-4CAD-8714-D354CAE8450A}" type="parTrans" cxnId="{C29BF8F1-ADC2-425B-AC41-64C649E477FC}">
      <dgm:prSet/>
      <dgm:spPr/>
      <dgm:t>
        <a:bodyPr/>
        <a:lstStyle/>
        <a:p>
          <a:endParaRPr lang="ru-RU"/>
        </a:p>
      </dgm:t>
    </dgm:pt>
    <dgm:pt modelId="{59205092-BE32-4C2F-B199-1963B714226F}" type="sibTrans" cxnId="{C29BF8F1-ADC2-425B-AC41-64C649E477FC}">
      <dgm:prSet/>
      <dgm:spPr/>
      <dgm:t>
        <a:bodyPr/>
        <a:lstStyle/>
        <a:p>
          <a:endParaRPr lang="ru-RU"/>
        </a:p>
      </dgm:t>
    </dgm:pt>
    <dgm:pt modelId="{BA022EF4-AABA-4BB3-9D13-AA54B9101327}">
      <dgm:prSet phldrT="[Текст]" custT="1"/>
      <dgm:spPr/>
      <dgm:t>
        <a:bodyPr/>
        <a:lstStyle/>
        <a:p>
          <a:r>
            <a:rPr lang="uk-UA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Говорити по черзі</a:t>
          </a:r>
          <a:endParaRPr lang="ru-RU" sz="28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FDC9733-819A-49ED-9F31-70B0D33B0418}" type="parTrans" cxnId="{8003DB7B-04CB-4E82-A9A0-DCDC10C44D95}">
      <dgm:prSet/>
      <dgm:spPr/>
      <dgm:t>
        <a:bodyPr/>
        <a:lstStyle/>
        <a:p>
          <a:endParaRPr lang="ru-RU"/>
        </a:p>
      </dgm:t>
    </dgm:pt>
    <dgm:pt modelId="{D8721F17-99AF-4127-B221-A2B6E8B68374}" type="sibTrans" cxnId="{8003DB7B-04CB-4E82-A9A0-DCDC10C44D95}">
      <dgm:prSet/>
      <dgm:spPr/>
      <dgm:t>
        <a:bodyPr/>
        <a:lstStyle/>
        <a:p>
          <a:endParaRPr lang="ru-RU"/>
        </a:p>
      </dgm:t>
    </dgm:pt>
    <dgm:pt modelId="{3F2A45F4-E2B8-41AE-BA18-A741B3831DCF}">
      <dgm:prSet phldrT="[Текст]" custT="1"/>
      <dgm:spPr/>
      <dgm:t>
        <a:bodyPr/>
        <a:lstStyle/>
        <a:p>
          <a:r>
            <a:rPr lang="uk-UA" sz="2400" b="1" dirty="0" err="1" smtClean="0"/>
            <a:t>“Тут</a:t>
          </a:r>
          <a:r>
            <a:rPr lang="uk-UA" sz="2400" b="1" dirty="0" smtClean="0"/>
            <a:t> і </a:t>
          </a:r>
          <a:r>
            <a:rPr lang="uk-UA" sz="2400" b="1" dirty="0" err="1" smtClean="0"/>
            <a:t>зараз”</a:t>
          </a:r>
          <a:r>
            <a:rPr lang="uk-UA" sz="2400" b="1" dirty="0" smtClean="0"/>
            <a:t> - говорити по темі</a:t>
          </a:r>
          <a:endParaRPr lang="ru-RU" sz="2400" b="1" dirty="0"/>
        </a:p>
      </dgm:t>
    </dgm:pt>
    <dgm:pt modelId="{465C29C5-3955-4926-AD24-5DCE41EE6BCE}" type="parTrans" cxnId="{318E3BEE-0A47-4DB9-8216-D24EDFBBEE53}">
      <dgm:prSet/>
      <dgm:spPr/>
      <dgm:t>
        <a:bodyPr/>
        <a:lstStyle/>
        <a:p>
          <a:endParaRPr lang="ru-RU"/>
        </a:p>
      </dgm:t>
    </dgm:pt>
    <dgm:pt modelId="{DF1722CA-FDA8-4F37-AC0C-FB9FD81592CC}" type="sibTrans" cxnId="{318E3BEE-0A47-4DB9-8216-D24EDFBBEE53}">
      <dgm:prSet/>
      <dgm:spPr/>
      <dgm:t>
        <a:bodyPr/>
        <a:lstStyle/>
        <a:p>
          <a:endParaRPr lang="ru-RU"/>
        </a:p>
      </dgm:t>
    </dgm:pt>
    <dgm:pt modelId="{1605C350-EDC9-47E1-A6EF-703D62EB9A1F}">
      <dgm:prSet phldrT="[Текст]" custT="1"/>
      <dgm:spPr/>
      <dgm:t>
        <a:bodyPr/>
        <a:lstStyle/>
        <a:p>
          <a:r>
            <a:rPr lang="uk-UA" sz="2800" b="1" i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Говорити від свого імені</a:t>
          </a:r>
          <a:endParaRPr lang="ru-RU" sz="2800" b="1" i="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119E3BF-FEBC-4C04-9199-CDEC9B7D4DB7}" type="parTrans" cxnId="{42EA0538-82B4-48F3-95E8-1AB41AC57ECF}">
      <dgm:prSet/>
      <dgm:spPr/>
      <dgm:t>
        <a:bodyPr/>
        <a:lstStyle/>
        <a:p>
          <a:endParaRPr lang="ru-RU"/>
        </a:p>
      </dgm:t>
    </dgm:pt>
    <dgm:pt modelId="{9A262B51-D9C0-4AF4-BB83-4CC973246FAE}" type="sibTrans" cxnId="{42EA0538-82B4-48F3-95E8-1AB41AC57ECF}">
      <dgm:prSet/>
      <dgm:spPr/>
      <dgm:t>
        <a:bodyPr/>
        <a:lstStyle/>
        <a:p>
          <a:endParaRPr lang="ru-RU"/>
        </a:p>
      </dgm:t>
    </dgm:pt>
    <dgm:pt modelId="{6D462655-8F72-4559-8200-2BEB2C887041}">
      <dgm:prSet phldrT="[Текст]" custT="1"/>
      <dgm:spPr/>
      <dgm:t>
        <a:bodyPr/>
        <a:lstStyle/>
        <a:p>
          <a:r>
            <a:rPr lang="uk-UA" sz="2400" b="1" dirty="0" smtClean="0"/>
            <a:t>Правило </a:t>
          </a:r>
          <a:r>
            <a:rPr lang="uk-UA" sz="2400" b="1" dirty="0" err="1" smtClean="0"/>
            <a:t>“Піднятої</a:t>
          </a:r>
          <a:r>
            <a:rPr lang="uk-UA" sz="2400" b="1" dirty="0" smtClean="0"/>
            <a:t> </a:t>
          </a:r>
          <a:r>
            <a:rPr lang="uk-UA" sz="2400" b="1" dirty="0" err="1" smtClean="0"/>
            <a:t>руки”</a:t>
          </a:r>
          <a:endParaRPr lang="ru-RU" sz="2400" b="1" dirty="0"/>
        </a:p>
      </dgm:t>
    </dgm:pt>
    <dgm:pt modelId="{608FDA1A-74AB-4810-81E5-E1D10D5F434B}" type="parTrans" cxnId="{DE24FD46-28EA-45AA-9198-BF07FF755CBA}">
      <dgm:prSet/>
      <dgm:spPr/>
      <dgm:t>
        <a:bodyPr/>
        <a:lstStyle/>
        <a:p>
          <a:endParaRPr lang="ru-RU"/>
        </a:p>
      </dgm:t>
    </dgm:pt>
    <dgm:pt modelId="{B3F89895-3546-47BE-8A5B-1F8450F5E9AF}" type="sibTrans" cxnId="{DE24FD46-28EA-45AA-9198-BF07FF755CBA}">
      <dgm:prSet/>
      <dgm:spPr/>
      <dgm:t>
        <a:bodyPr/>
        <a:lstStyle/>
        <a:p>
          <a:endParaRPr lang="ru-RU"/>
        </a:p>
      </dgm:t>
    </dgm:pt>
    <dgm:pt modelId="{FAA25104-DC5B-4AF1-9D41-1533C5472298}">
      <dgm:prSet phldrT="[Текст]" custT="1"/>
      <dgm:spPr/>
      <dgm:t>
        <a:bodyPr/>
        <a:lstStyle/>
        <a:p>
          <a:r>
            <a:rPr lang="uk-UA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Повага до учасників тренінгу</a:t>
          </a:r>
          <a:endParaRPr lang="ru-RU" sz="2400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3AC0740-EBC3-48E8-8BB5-7C0B023B4985}" type="parTrans" cxnId="{4DE2A71C-BC47-4A1E-9A0D-E896CD604D44}">
      <dgm:prSet/>
      <dgm:spPr/>
      <dgm:t>
        <a:bodyPr/>
        <a:lstStyle/>
        <a:p>
          <a:endParaRPr lang="ru-RU"/>
        </a:p>
      </dgm:t>
    </dgm:pt>
    <dgm:pt modelId="{E97F9890-0C41-4614-A01F-ADDE9EA7D933}" type="sibTrans" cxnId="{4DE2A71C-BC47-4A1E-9A0D-E896CD604D44}">
      <dgm:prSet/>
      <dgm:spPr/>
      <dgm:t>
        <a:bodyPr/>
        <a:lstStyle/>
        <a:p>
          <a:endParaRPr lang="ru-RU"/>
        </a:p>
      </dgm:t>
    </dgm:pt>
    <dgm:pt modelId="{949631EB-F483-4369-890E-2D5E7EEFECA2}">
      <dgm:prSet phldrT="[Текст]" custT="1"/>
      <dgm:spPr/>
      <dgm:t>
        <a:bodyPr/>
        <a:lstStyle/>
        <a:p>
          <a:r>
            <a:rPr lang="uk-UA" sz="2400" b="1" dirty="0" smtClean="0"/>
            <a:t>Бути активним і позитивним</a:t>
          </a:r>
          <a:endParaRPr lang="ru-RU" sz="2400" b="1" dirty="0"/>
        </a:p>
      </dgm:t>
    </dgm:pt>
    <dgm:pt modelId="{A2CEE557-7E3F-4240-A5AE-6CF402960E9D}" type="parTrans" cxnId="{9BDE88B3-B8CA-4AE4-AA8F-13C7FF2512AF}">
      <dgm:prSet/>
      <dgm:spPr/>
      <dgm:t>
        <a:bodyPr/>
        <a:lstStyle/>
        <a:p>
          <a:endParaRPr lang="ru-RU"/>
        </a:p>
      </dgm:t>
    </dgm:pt>
    <dgm:pt modelId="{CEA29799-1139-4F14-B1EF-5724B00BDFAD}" type="sibTrans" cxnId="{9BDE88B3-B8CA-4AE4-AA8F-13C7FF2512AF}">
      <dgm:prSet/>
      <dgm:spPr/>
      <dgm:t>
        <a:bodyPr/>
        <a:lstStyle/>
        <a:p>
          <a:endParaRPr lang="ru-RU"/>
        </a:p>
      </dgm:t>
    </dgm:pt>
    <dgm:pt modelId="{B4C7BF50-3627-4567-89DF-BD6FB68749AC}" type="pres">
      <dgm:prSet presAssocID="{8870682B-857D-4BB8-B034-79D1BDEEA4E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2FC10AD-80A3-454E-A743-B11060817F16}" type="pres">
      <dgm:prSet presAssocID="{3CCDB2D6-CE5F-4A82-8966-E6DF550F1DAF}" presName="parentLin" presStyleCnt="0"/>
      <dgm:spPr/>
    </dgm:pt>
    <dgm:pt modelId="{AC6F8C7F-0613-422C-A603-6E3FB260D7F3}" type="pres">
      <dgm:prSet presAssocID="{3CCDB2D6-CE5F-4A82-8966-E6DF550F1DAF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5E557B8-1419-4313-B651-9D8DECCB3B0D}" type="pres">
      <dgm:prSet presAssocID="{3CCDB2D6-CE5F-4A82-8966-E6DF550F1DAF}" presName="parentText" presStyleLbl="node1" presStyleIdx="0" presStyleCnt="4" custScaleY="173109" custLinFactX="29643" custLinFactNeighborX="100000" custLinFactNeighborY="-2370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E57C27-2E98-43F9-BF2F-0A64A9FE04D0}" type="pres">
      <dgm:prSet presAssocID="{3CCDB2D6-CE5F-4A82-8966-E6DF550F1DAF}" presName="negativeSpace" presStyleCnt="0"/>
      <dgm:spPr/>
    </dgm:pt>
    <dgm:pt modelId="{48B67D76-EF54-4600-B2F7-D88F3A8054F1}" type="pres">
      <dgm:prSet presAssocID="{3CCDB2D6-CE5F-4A82-8966-E6DF550F1DAF}" presName="childText" presStyleLbl="conFg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C56C62-343D-4778-8452-63C3ADE3F163}" type="pres">
      <dgm:prSet presAssocID="{59205092-BE32-4C2F-B199-1963B714226F}" presName="spaceBetweenRectangles" presStyleCnt="0"/>
      <dgm:spPr/>
    </dgm:pt>
    <dgm:pt modelId="{C2004478-8754-4C5C-85AE-84071C98F190}" type="pres">
      <dgm:prSet presAssocID="{3F2A45F4-E2B8-41AE-BA18-A741B3831DCF}" presName="parentLin" presStyleCnt="0"/>
      <dgm:spPr/>
    </dgm:pt>
    <dgm:pt modelId="{584EBA29-0668-4913-8D5D-4614D83FCA31}" type="pres">
      <dgm:prSet presAssocID="{3F2A45F4-E2B8-41AE-BA18-A741B3831DCF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1AEF9B72-C6C1-4D5A-A12D-D62C974C0A91}" type="pres">
      <dgm:prSet presAssocID="{3F2A45F4-E2B8-41AE-BA18-A741B3831DCF}" presName="parentText" presStyleLbl="node1" presStyleIdx="1" presStyleCnt="4" custScaleY="255088" custLinFactX="28435" custLinFactNeighborX="100000" custLinFactNeighborY="-3273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69CA53-67EC-4CDA-A4ED-9A382077EAEC}" type="pres">
      <dgm:prSet presAssocID="{3F2A45F4-E2B8-41AE-BA18-A741B3831DCF}" presName="negativeSpace" presStyleCnt="0"/>
      <dgm:spPr/>
    </dgm:pt>
    <dgm:pt modelId="{A24CE1F6-41B4-494B-A133-7F6B8371436B}" type="pres">
      <dgm:prSet presAssocID="{3F2A45F4-E2B8-41AE-BA18-A741B3831DCF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B6FE30-04F7-4EA3-B94D-760C1B4AA3CA}" type="pres">
      <dgm:prSet presAssocID="{DF1722CA-FDA8-4F37-AC0C-FB9FD81592CC}" presName="spaceBetweenRectangles" presStyleCnt="0"/>
      <dgm:spPr/>
    </dgm:pt>
    <dgm:pt modelId="{AECCFBBF-8465-4E6C-994F-99B36E1B138A}" type="pres">
      <dgm:prSet presAssocID="{949631EB-F483-4369-890E-2D5E7EEFECA2}" presName="parentLin" presStyleCnt="0"/>
      <dgm:spPr/>
    </dgm:pt>
    <dgm:pt modelId="{740897FA-1C5F-4518-A423-AACC159272D4}" type="pres">
      <dgm:prSet presAssocID="{949631EB-F483-4369-890E-2D5E7EEFECA2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6FC2FCE4-3477-4563-8D08-C1278FF57703}" type="pres">
      <dgm:prSet presAssocID="{949631EB-F483-4369-890E-2D5E7EEFECA2}" presName="parentText" presStyleLbl="node1" presStyleIdx="2" presStyleCnt="4" custScaleY="215474" custLinFactX="28393" custLinFactNeighborX="100000" custLinFactNeighborY="81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DBAC7C-1959-401F-ABF2-1792D968FD84}" type="pres">
      <dgm:prSet presAssocID="{949631EB-F483-4369-890E-2D5E7EEFECA2}" presName="negativeSpace" presStyleCnt="0"/>
      <dgm:spPr/>
    </dgm:pt>
    <dgm:pt modelId="{22073921-E29F-47EB-A8DA-2536028BF59D}" type="pres">
      <dgm:prSet presAssocID="{949631EB-F483-4369-890E-2D5E7EEFECA2}" presName="childText" presStyleLbl="conFgAcc1" presStyleIdx="2" presStyleCnt="4">
        <dgm:presLayoutVars>
          <dgm:bulletEnabled val="1"/>
        </dgm:presLayoutVars>
      </dgm:prSet>
      <dgm:spPr/>
    </dgm:pt>
    <dgm:pt modelId="{08579F67-2441-4423-A6B3-1A76BB66B35F}" type="pres">
      <dgm:prSet presAssocID="{CEA29799-1139-4F14-B1EF-5724B00BDFAD}" presName="spaceBetweenRectangles" presStyleCnt="0"/>
      <dgm:spPr/>
    </dgm:pt>
    <dgm:pt modelId="{BD36B540-9AAF-431E-929A-487F0BC12814}" type="pres">
      <dgm:prSet presAssocID="{6D462655-8F72-4559-8200-2BEB2C887041}" presName="parentLin" presStyleCnt="0"/>
      <dgm:spPr/>
    </dgm:pt>
    <dgm:pt modelId="{29146502-F6AD-4EFE-A9F8-2F8B3CD1C6D8}" type="pres">
      <dgm:prSet presAssocID="{6D462655-8F72-4559-8200-2BEB2C887041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7CE6EABB-CCD7-4DA4-811C-37AA4754E9A0}" type="pres">
      <dgm:prSet presAssocID="{6D462655-8F72-4559-8200-2BEB2C887041}" presName="parentText" presStyleLbl="node1" presStyleIdx="3" presStyleCnt="4" custScaleY="186695" custLinFactX="28393" custLinFactNeighborX="100000" custLinFactNeighborY="-3269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3FFEBF-5EAA-4C24-B3D2-9E54DF820827}" type="pres">
      <dgm:prSet presAssocID="{6D462655-8F72-4559-8200-2BEB2C887041}" presName="negativeSpace" presStyleCnt="0"/>
      <dgm:spPr/>
    </dgm:pt>
    <dgm:pt modelId="{3621E902-F23A-4363-A118-DBEB2F487E5D}" type="pres">
      <dgm:prSet presAssocID="{6D462655-8F72-4559-8200-2BEB2C887041}" presName="childText" presStyleLbl="conFg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B826A9-4E6F-4DF2-9172-FCB419A410B1}" type="presOf" srcId="{3F2A45F4-E2B8-41AE-BA18-A741B3831DCF}" destId="{584EBA29-0668-4913-8D5D-4614D83FCA31}" srcOrd="0" destOrd="0" presId="urn:microsoft.com/office/officeart/2005/8/layout/list1"/>
    <dgm:cxn modelId="{8BA824D9-648B-41CD-A4CE-5B0D02E99708}" type="presOf" srcId="{949631EB-F483-4369-890E-2D5E7EEFECA2}" destId="{6FC2FCE4-3477-4563-8D08-C1278FF57703}" srcOrd="1" destOrd="0" presId="urn:microsoft.com/office/officeart/2005/8/layout/list1"/>
    <dgm:cxn modelId="{42EA0538-82B4-48F3-95E8-1AB41AC57ECF}" srcId="{3F2A45F4-E2B8-41AE-BA18-A741B3831DCF}" destId="{1605C350-EDC9-47E1-A6EF-703D62EB9A1F}" srcOrd="0" destOrd="0" parTransId="{3119E3BF-FEBC-4C04-9199-CDEC9B7D4DB7}" sibTransId="{9A262B51-D9C0-4AF4-BB83-4CC973246FAE}"/>
    <dgm:cxn modelId="{82A9EFC8-C1DF-4524-B33D-4A6D775600D7}" type="presOf" srcId="{1605C350-EDC9-47E1-A6EF-703D62EB9A1F}" destId="{A24CE1F6-41B4-494B-A133-7F6B8371436B}" srcOrd="0" destOrd="0" presId="urn:microsoft.com/office/officeart/2005/8/layout/list1"/>
    <dgm:cxn modelId="{C29BF8F1-ADC2-425B-AC41-64C649E477FC}" srcId="{8870682B-857D-4BB8-B034-79D1BDEEA4ED}" destId="{3CCDB2D6-CE5F-4A82-8966-E6DF550F1DAF}" srcOrd="0" destOrd="0" parTransId="{0676F90C-8F5B-4CAD-8714-D354CAE8450A}" sibTransId="{59205092-BE32-4C2F-B199-1963B714226F}"/>
    <dgm:cxn modelId="{7847C0B0-C33C-4307-A42D-5D1D8EB8C4A0}" type="presOf" srcId="{3F2A45F4-E2B8-41AE-BA18-A741B3831DCF}" destId="{1AEF9B72-C6C1-4D5A-A12D-D62C974C0A91}" srcOrd="1" destOrd="0" presId="urn:microsoft.com/office/officeart/2005/8/layout/list1"/>
    <dgm:cxn modelId="{48D9E9F6-C3ED-4360-AC25-DB6824ADE3E4}" type="presOf" srcId="{3CCDB2D6-CE5F-4A82-8966-E6DF550F1DAF}" destId="{AC6F8C7F-0613-422C-A603-6E3FB260D7F3}" srcOrd="0" destOrd="0" presId="urn:microsoft.com/office/officeart/2005/8/layout/list1"/>
    <dgm:cxn modelId="{5C8F0B4D-0810-40A8-9815-72E46CD38E31}" type="presOf" srcId="{BA022EF4-AABA-4BB3-9D13-AA54B9101327}" destId="{48B67D76-EF54-4600-B2F7-D88F3A8054F1}" srcOrd="0" destOrd="0" presId="urn:microsoft.com/office/officeart/2005/8/layout/list1"/>
    <dgm:cxn modelId="{2A5B57C1-7DB3-4779-9D01-C7A199A00F94}" type="presOf" srcId="{6D462655-8F72-4559-8200-2BEB2C887041}" destId="{7CE6EABB-CCD7-4DA4-811C-37AA4754E9A0}" srcOrd="1" destOrd="0" presId="urn:microsoft.com/office/officeart/2005/8/layout/list1"/>
    <dgm:cxn modelId="{AE34CD69-FFF4-47D3-86B1-BABFF1F14C87}" type="presOf" srcId="{6D462655-8F72-4559-8200-2BEB2C887041}" destId="{29146502-F6AD-4EFE-A9F8-2F8B3CD1C6D8}" srcOrd="0" destOrd="0" presId="urn:microsoft.com/office/officeart/2005/8/layout/list1"/>
    <dgm:cxn modelId="{03EE311E-A443-46F6-9064-ED037B752C24}" type="presOf" srcId="{8870682B-857D-4BB8-B034-79D1BDEEA4ED}" destId="{B4C7BF50-3627-4567-89DF-BD6FB68749AC}" srcOrd="0" destOrd="0" presId="urn:microsoft.com/office/officeart/2005/8/layout/list1"/>
    <dgm:cxn modelId="{1B1B1A95-E622-4C04-9BAE-BECC41BD241F}" type="presOf" srcId="{949631EB-F483-4369-890E-2D5E7EEFECA2}" destId="{740897FA-1C5F-4518-A423-AACC159272D4}" srcOrd="0" destOrd="0" presId="urn:microsoft.com/office/officeart/2005/8/layout/list1"/>
    <dgm:cxn modelId="{782C8CA9-AC57-45C2-A84C-A0DC9C1C0507}" type="presOf" srcId="{FAA25104-DC5B-4AF1-9D41-1533C5472298}" destId="{3621E902-F23A-4363-A118-DBEB2F487E5D}" srcOrd="0" destOrd="0" presId="urn:microsoft.com/office/officeart/2005/8/layout/list1"/>
    <dgm:cxn modelId="{9BDE88B3-B8CA-4AE4-AA8F-13C7FF2512AF}" srcId="{8870682B-857D-4BB8-B034-79D1BDEEA4ED}" destId="{949631EB-F483-4369-890E-2D5E7EEFECA2}" srcOrd="2" destOrd="0" parTransId="{A2CEE557-7E3F-4240-A5AE-6CF402960E9D}" sibTransId="{CEA29799-1139-4F14-B1EF-5724B00BDFAD}"/>
    <dgm:cxn modelId="{318E3BEE-0A47-4DB9-8216-D24EDFBBEE53}" srcId="{8870682B-857D-4BB8-B034-79D1BDEEA4ED}" destId="{3F2A45F4-E2B8-41AE-BA18-A741B3831DCF}" srcOrd="1" destOrd="0" parTransId="{465C29C5-3955-4926-AD24-5DCE41EE6BCE}" sibTransId="{DF1722CA-FDA8-4F37-AC0C-FB9FD81592CC}"/>
    <dgm:cxn modelId="{8003DB7B-04CB-4E82-A9A0-DCDC10C44D95}" srcId="{3CCDB2D6-CE5F-4A82-8966-E6DF550F1DAF}" destId="{BA022EF4-AABA-4BB3-9D13-AA54B9101327}" srcOrd="0" destOrd="0" parTransId="{8FDC9733-819A-49ED-9F31-70B0D33B0418}" sibTransId="{D8721F17-99AF-4127-B221-A2B6E8B68374}"/>
    <dgm:cxn modelId="{4DE2A71C-BC47-4A1E-9A0D-E896CD604D44}" srcId="{6D462655-8F72-4559-8200-2BEB2C887041}" destId="{FAA25104-DC5B-4AF1-9D41-1533C5472298}" srcOrd="0" destOrd="0" parTransId="{F3AC0740-EBC3-48E8-8BB5-7C0B023B4985}" sibTransId="{E97F9890-0C41-4614-A01F-ADDE9EA7D933}"/>
    <dgm:cxn modelId="{DE24FD46-28EA-45AA-9198-BF07FF755CBA}" srcId="{8870682B-857D-4BB8-B034-79D1BDEEA4ED}" destId="{6D462655-8F72-4559-8200-2BEB2C887041}" srcOrd="3" destOrd="0" parTransId="{608FDA1A-74AB-4810-81E5-E1D10D5F434B}" sibTransId="{B3F89895-3546-47BE-8A5B-1F8450F5E9AF}"/>
    <dgm:cxn modelId="{D4EF8A44-4267-4B21-9D7C-451A8EDAF1D4}" type="presOf" srcId="{3CCDB2D6-CE5F-4A82-8966-E6DF550F1DAF}" destId="{D5E557B8-1419-4313-B651-9D8DECCB3B0D}" srcOrd="1" destOrd="0" presId="urn:microsoft.com/office/officeart/2005/8/layout/list1"/>
    <dgm:cxn modelId="{4BB2B86A-DA11-435B-A86E-FEBFA2197B11}" type="presParOf" srcId="{B4C7BF50-3627-4567-89DF-BD6FB68749AC}" destId="{C2FC10AD-80A3-454E-A743-B11060817F16}" srcOrd="0" destOrd="0" presId="urn:microsoft.com/office/officeart/2005/8/layout/list1"/>
    <dgm:cxn modelId="{D68D7DC3-5C99-45A3-AED9-9582BD39EE14}" type="presParOf" srcId="{C2FC10AD-80A3-454E-A743-B11060817F16}" destId="{AC6F8C7F-0613-422C-A603-6E3FB260D7F3}" srcOrd="0" destOrd="0" presId="urn:microsoft.com/office/officeart/2005/8/layout/list1"/>
    <dgm:cxn modelId="{E27658B2-DDDC-4224-B1C9-0850DB8BAA94}" type="presParOf" srcId="{C2FC10AD-80A3-454E-A743-B11060817F16}" destId="{D5E557B8-1419-4313-B651-9D8DECCB3B0D}" srcOrd="1" destOrd="0" presId="urn:microsoft.com/office/officeart/2005/8/layout/list1"/>
    <dgm:cxn modelId="{456EDFF6-4FB1-4231-93ED-7D8C22FA0833}" type="presParOf" srcId="{B4C7BF50-3627-4567-89DF-BD6FB68749AC}" destId="{CAE57C27-2E98-43F9-BF2F-0A64A9FE04D0}" srcOrd="1" destOrd="0" presId="urn:microsoft.com/office/officeart/2005/8/layout/list1"/>
    <dgm:cxn modelId="{D11B7920-F86E-414C-A83B-0ECC263A3FD5}" type="presParOf" srcId="{B4C7BF50-3627-4567-89DF-BD6FB68749AC}" destId="{48B67D76-EF54-4600-B2F7-D88F3A8054F1}" srcOrd="2" destOrd="0" presId="urn:microsoft.com/office/officeart/2005/8/layout/list1"/>
    <dgm:cxn modelId="{1AECCC95-E317-42EE-9008-AF2A9016A583}" type="presParOf" srcId="{B4C7BF50-3627-4567-89DF-BD6FB68749AC}" destId="{A5C56C62-343D-4778-8452-63C3ADE3F163}" srcOrd="3" destOrd="0" presId="urn:microsoft.com/office/officeart/2005/8/layout/list1"/>
    <dgm:cxn modelId="{9A72C1EE-80C1-4C07-B7BC-065930795DF0}" type="presParOf" srcId="{B4C7BF50-3627-4567-89DF-BD6FB68749AC}" destId="{C2004478-8754-4C5C-85AE-84071C98F190}" srcOrd="4" destOrd="0" presId="urn:microsoft.com/office/officeart/2005/8/layout/list1"/>
    <dgm:cxn modelId="{B0B27CD7-5678-4EF6-A935-344FCC3EFBDB}" type="presParOf" srcId="{C2004478-8754-4C5C-85AE-84071C98F190}" destId="{584EBA29-0668-4913-8D5D-4614D83FCA31}" srcOrd="0" destOrd="0" presId="urn:microsoft.com/office/officeart/2005/8/layout/list1"/>
    <dgm:cxn modelId="{9AE3EA92-8AA0-430D-ABF2-B09514685451}" type="presParOf" srcId="{C2004478-8754-4C5C-85AE-84071C98F190}" destId="{1AEF9B72-C6C1-4D5A-A12D-D62C974C0A91}" srcOrd="1" destOrd="0" presId="urn:microsoft.com/office/officeart/2005/8/layout/list1"/>
    <dgm:cxn modelId="{9716E8E7-6240-4063-8E96-B66247C444C0}" type="presParOf" srcId="{B4C7BF50-3627-4567-89DF-BD6FB68749AC}" destId="{DC69CA53-67EC-4CDA-A4ED-9A382077EAEC}" srcOrd="5" destOrd="0" presId="urn:microsoft.com/office/officeart/2005/8/layout/list1"/>
    <dgm:cxn modelId="{CB7B000F-17D0-46EF-8437-71E3B533C4EB}" type="presParOf" srcId="{B4C7BF50-3627-4567-89DF-BD6FB68749AC}" destId="{A24CE1F6-41B4-494B-A133-7F6B8371436B}" srcOrd="6" destOrd="0" presId="urn:microsoft.com/office/officeart/2005/8/layout/list1"/>
    <dgm:cxn modelId="{5596B66F-DBE8-40F7-9AA2-1562F89F5BC5}" type="presParOf" srcId="{B4C7BF50-3627-4567-89DF-BD6FB68749AC}" destId="{ACB6FE30-04F7-4EA3-B94D-760C1B4AA3CA}" srcOrd="7" destOrd="0" presId="urn:microsoft.com/office/officeart/2005/8/layout/list1"/>
    <dgm:cxn modelId="{0148CF92-15F3-4730-89CC-5C984F856FE0}" type="presParOf" srcId="{B4C7BF50-3627-4567-89DF-BD6FB68749AC}" destId="{AECCFBBF-8465-4E6C-994F-99B36E1B138A}" srcOrd="8" destOrd="0" presId="urn:microsoft.com/office/officeart/2005/8/layout/list1"/>
    <dgm:cxn modelId="{1DD50045-610A-46EF-AD75-F7A946A4F86F}" type="presParOf" srcId="{AECCFBBF-8465-4E6C-994F-99B36E1B138A}" destId="{740897FA-1C5F-4518-A423-AACC159272D4}" srcOrd="0" destOrd="0" presId="urn:microsoft.com/office/officeart/2005/8/layout/list1"/>
    <dgm:cxn modelId="{972645AB-EDC9-49D2-8941-68F835B43388}" type="presParOf" srcId="{AECCFBBF-8465-4E6C-994F-99B36E1B138A}" destId="{6FC2FCE4-3477-4563-8D08-C1278FF57703}" srcOrd="1" destOrd="0" presId="urn:microsoft.com/office/officeart/2005/8/layout/list1"/>
    <dgm:cxn modelId="{BD6D60DE-48CD-4717-A17B-031B53879FA3}" type="presParOf" srcId="{B4C7BF50-3627-4567-89DF-BD6FB68749AC}" destId="{72DBAC7C-1959-401F-ABF2-1792D968FD84}" srcOrd="9" destOrd="0" presId="urn:microsoft.com/office/officeart/2005/8/layout/list1"/>
    <dgm:cxn modelId="{312BD8C3-870A-4BF4-A3F4-CB0D87C71433}" type="presParOf" srcId="{B4C7BF50-3627-4567-89DF-BD6FB68749AC}" destId="{22073921-E29F-47EB-A8DA-2536028BF59D}" srcOrd="10" destOrd="0" presId="urn:microsoft.com/office/officeart/2005/8/layout/list1"/>
    <dgm:cxn modelId="{9B99DE82-7FE8-4D4B-A586-15BAC8C41052}" type="presParOf" srcId="{B4C7BF50-3627-4567-89DF-BD6FB68749AC}" destId="{08579F67-2441-4423-A6B3-1A76BB66B35F}" srcOrd="11" destOrd="0" presId="urn:microsoft.com/office/officeart/2005/8/layout/list1"/>
    <dgm:cxn modelId="{607D406A-A11D-4CB0-BAE9-4606D1228A68}" type="presParOf" srcId="{B4C7BF50-3627-4567-89DF-BD6FB68749AC}" destId="{BD36B540-9AAF-431E-929A-487F0BC12814}" srcOrd="12" destOrd="0" presId="urn:microsoft.com/office/officeart/2005/8/layout/list1"/>
    <dgm:cxn modelId="{30831F33-992F-4B9A-97D6-7B708B5B9090}" type="presParOf" srcId="{BD36B540-9AAF-431E-929A-487F0BC12814}" destId="{29146502-F6AD-4EFE-A9F8-2F8B3CD1C6D8}" srcOrd="0" destOrd="0" presId="urn:microsoft.com/office/officeart/2005/8/layout/list1"/>
    <dgm:cxn modelId="{CE0EF116-64A4-44BC-B27F-0FF18A24B929}" type="presParOf" srcId="{BD36B540-9AAF-431E-929A-487F0BC12814}" destId="{7CE6EABB-CCD7-4DA4-811C-37AA4754E9A0}" srcOrd="1" destOrd="0" presId="urn:microsoft.com/office/officeart/2005/8/layout/list1"/>
    <dgm:cxn modelId="{E9A6ADB9-287D-44A3-980B-C6A401F40492}" type="presParOf" srcId="{B4C7BF50-3627-4567-89DF-BD6FB68749AC}" destId="{923FFEBF-5EAA-4C24-B3D2-9E54DF820827}" srcOrd="13" destOrd="0" presId="urn:microsoft.com/office/officeart/2005/8/layout/list1"/>
    <dgm:cxn modelId="{3C10C13D-F73D-44D8-B2F4-585F6F1B34F0}" type="presParOf" srcId="{B4C7BF50-3627-4567-89DF-BD6FB68749AC}" destId="{3621E902-F23A-4363-A118-DBEB2F487E5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86F6431-421D-4619-AA40-685A37ECA8F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D7D61F-5FF5-4222-B453-241A7C773DE6}">
      <dgm:prSet phldrT="[Текст]"/>
      <dgm:spPr/>
      <dgm:t>
        <a:bodyPr/>
        <a:lstStyle/>
        <a:p>
          <a:r>
            <a:rPr lang="uk-UA" dirty="0" smtClean="0"/>
            <a:t>“ Творчість – лише вона може вберегти від мук і зробити життя легшим!” </a:t>
          </a:r>
          <a:endParaRPr lang="ru-RU" dirty="0"/>
        </a:p>
      </dgm:t>
    </dgm:pt>
    <dgm:pt modelId="{C5B8D731-42BA-48FC-8C9E-2CD8D592FED8}" type="parTrans" cxnId="{D54E0AEF-0F19-4D83-8B89-AB74EDE38809}">
      <dgm:prSet/>
      <dgm:spPr/>
      <dgm:t>
        <a:bodyPr/>
        <a:lstStyle/>
        <a:p>
          <a:endParaRPr lang="ru-RU"/>
        </a:p>
      </dgm:t>
    </dgm:pt>
    <dgm:pt modelId="{94B8682B-F39B-4C2F-842A-2CEC431BC508}" type="sibTrans" cxnId="{D54E0AEF-0F19-4D83-8B89-AB74EDE38809}">
      <dgm:prSet/>
      <dgm:spPr/>
      <dgm:t>
        <a:bodyPr/>
        <a:lstStyle/>
        <a:p>
          <a:endParaRPr lang="ru-RU"/>
        </a:p>
      </dgm:t>
    </dgm:pt>
    <dgm:pt modelId="{96556552-6F32-4CA3-A5AF-8024495DF69A}">
      <dgm:prSet phldrT="[Текст]" custT="1"/>
      <dgm:spPr>
        <a:solidFill>
          <a:schemeClr val="bg1"/>
        </a:solidFill>
      </dgm:spPr>
      <dgm:t>
        <a:bodyPr/>
        <a:lstStyle/>
        <a:p>
          <a:pPr algn="r"/>
          <a:r>
            <a:rPr lang="uk-UA" sz="3600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Фрідріх Ніцше</a:t>
          </a:r>
          <a:endParaRPr lang="ru-RU" sz="3600" b="1" i="1" dirty="0">
            <a:solidFill>
              <a:srgbClr val="00B05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E51A951-B1AA-4631-8B02-A536CCD0FDAC}" type="parTrans" cxnId="{41E9C0FB-5B87-4C9E-90BB-627C7253D2F2}">
      <dgm:prSet/>
      <dgm:spPr/>
      <dgm:t>
        <a:bodyPr/>
        <a:lstStyle/>
        <a:p>
          <a:endParaRPr lang="ru-RU"/>
        </a:p>
      </dgm:t>
    </dgm:pt>
    <dgm:pt modelId="{AB3AD009-088A-4187-952E-CBFCA395D306}" type="sibTrans" cxnId="{41E9C0FB-5B87-4C9E-90BB-627C7253D2F2}">
      <dgm:prSet/>
      <dgm:spPr/>
      <dgm:t>
        <a:bodyPr/>
        <a:lstStyle/>
        <a:p>
          <a:endParaRPr lang="ru-RU"/>
        </a:p>
      </dgm:t>
    </dgm:pt>
    <dgm:pt modelId="{D19C2B83-DC49-408D-AE89-D207C1FDCCD8}">
      <dgm:prSet phldrT="[Текст]"/>
      <dgm:spPr/>
      <dgm:t>
        <a:bodyPr/>
        <a:lstStyle/>
        <a:p>
          <a:r>
            <a:rPr lang="uk-UA" dirty="0" smtClean="0"/>
            <a:t>“ Найвище завдання будь-якої творчості – знайти незвичне в звичному і звичайне у фантастичному!”</a:t>
          </a:r>
        </a:p>
      </dgm:t>
    </dgm:pt>
    <dgm:pt modelId="{290F53E4-344C-4DB9-945B-F714B78ACD31}" type="parTrans" cxnId="{26CC5531-50B5-4EC6-B8BC-9DDCAD1AC3BF}">
      <dgm:prSet/>
      <dgm:spPr/>
      <dgm:t>
        <a:bodyPr/>
        <a:lstStyle/>
        <a:p>
          <a:endParaRPr lang="ru-RU"/>
        </a:p>
      </dgm:t>
    </dgm:pt>
    <dgm:pt modelId="{B531D8D7-23B4-4051-B47A-3133440069F3}" type="sibTrans" cxnId="{26CC5531-50B5-4EC6-B8BC-9DDCAD1AC3BF}">
      <dgm:prSet/>
      <dgm:spPr/>
      <dgm:t>
        <a:bodyPr/>
        <a:lstStyle/>
        <a:p>
          <a:endParaRPr lang="ru-RU"/>
        </a:p>
      </dgm:t>
    </dgm:pt>
    <dgm:pt modelId="{F2DBF557-AAC6-477B-97B1-9EB0318FFEED}">
      <dgm:prSet phldrT="[Текст]" custT="1"/>
      <dgm:spPr>
        <a:solidFill>
          <a:schemeClr val="bg1"/>
        </a:solidFill>
      </dgm:spPr>
      <dgm:t>
        <a:bodyPr/>
        <a:lstStyle/>
        <a:p>
          <a:pPr algn="r"/>
          <a:r>
            <a:rPr lang="uk-UA" sz="3600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Ден Дідро</a:t>
          </a:r>
          <a:endParaRPr lang="ru-RU" sz="3600" b="1" i="1" dirty="0">
            <a:solidFill>
              <a:srgbClr val="00B05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2BDC492-71EE-43EB-B4AF-07A7EA872A86}" type="parTrans" cxnId="{13461BE5-EBFE-426D-9D26-9A4A70DF89F1}">
      <dgm:prSet/>
      <dgm:spPr/>
      <dgm:t>
        <a:bodyPr/>
        <a:lstStyle/>
        <a:p>
          <a:endParaRPr lang="ru-RU"/>
        </a:p>
      </dgm:t>
    </dgm:pt>
    <dgm:pt modelId="{111D3113-6E6E-4637-9A04-4A81F260E9BB}" type="sibTrans" cxnId="{13461BE5-EBFE-426D-9D26-9A4A70DF89F1}">
      <dgm:prSet/>
      <dgm:spPr/>
      <dgm:t>
        <a:bodyPr/>
        <a:lstStyle/>
        <a:p>
          <a:endParaRPr lang="ru-RU"/>
        </a:p>
      </dgm:t>
    </dgm:pt>
    <dgm:pt modelId="{42C73ABD-6E8D-499A-8629-61ACD8B6B46E}" type="pres">
      <dgm:prSet presAssocID="{586F6431-421D-4619-AA40-685A37ECA8F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63600BB-5670-477C-86DF-C6769B3E4AA0}" type="pres">
      <dgm:prSet presAssocID="{6FD7D61F-5FF5-4222-B453-241A7C773DE6}" presName="parentText" presStyleLbl="node1" presStyleIdx="0" presStyleCnt="2" custScaleY="28384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9E09C4-F3B6-442B-9E04-F5960F3E8DBA}" type="pres">
      <dgm:prSet presAssocID="{6FD7D61F-5FF5-4222-B453-241A7C773DE6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2CE103-EE72-429F-9E38-2B54DAA213FC}" type="pres">
      <dgm:prSet presAssocID="{D19C2B83-DC49-408D-AE89-D207C1FDCCD8}" presName="parentText" presStyleLbl="node1" presStyleIdx="1" presStyleCnt="2" custScaleY="20331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BECE1F-4E14-414D-9D3D-BA5EB97F499A}" type="pres">
      <dgm:prSet presAssocID="{D19C2B83-DC49-408D-AE89-D207C1FDCCD8}" presName="childText" presStyleLbl="revTx" presStyleIdx="1" presStyleCnt="2" custLinFactNeighborX="-15624" custLinFactNeighborY="81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461BE5-EBFE-426D-9D26-9A4A70DF89F1}" srcId="{D19C2B83-DC49-408D-AE89-D207C1FDCCD8}" destId="{F2DBF557-AAC6-477B-97B1-9EB0318FFEED}" srcOrd="0" destOrd="0" parTransId="{02BDC492-71EE-43EB-B4AF-07A7EA872A86}" sibTransId="{111D3113-6E6E-4637-9A04-4A81F260E9BB}"/>
    <dgm:cxn modelId="{D54E0AEF-0F19-4D83-8B89-AB74EDE38809}" srcId="{586F6431-421D-4619-AA40-685A37ECA8F7}" destId="{6FD7D61F-5FF5-4222-B453-241A7C773DE6}" srcOrd="0" destOrd="0" parTransId="{C5B8D731-42BA-48FC-8C9E-2CD8D592FED8}" sibTransId="{94B8682B-F39B-4C2F-842A-2CEC431BC508}"/>
    <dgm:cxn modelId="{8394B125-6713-47DD-BE04-926018B1D82D}" type="presOf" srcId="{F2DBF557-AAC6-477B-97B1-9EB0318FFEED}" destId="{14BECE1F-4E14-414D-9D3D-BA5EB97F499A}" srcOrd="0" destOrd="0" presId="urn:microsoft.com/office/officeart/2005/8/layout/vList2"/>
    <dgm:cxn modelId="{41E9C0FB-5B87-4C9E-90BB-627C7253D2F2}" srcId="{6FD7D61F-5FF5-4222-B453-241A7C773DE6}" destId="{96556552-6F32-4CA3-A5AF-8024495DF69A}" srcOrd="0" destOrd="0" parTransId="{2E51A951-B1AA-4631-8B02-A536CCD0FDAC}" sibTransId="{AB3AD009-088A-4187-952E-CBFCA395D306}"/>
    <dgm:cxn modelId="{033FA020-84D5-4318-BE9E-3206B104E2FE}" type="presOf" srcId="{D19C2B83-DC49-408D-AE89-D207C1FDCCD8}" destId="{092CE103-EE72-429F-9E38-2B54DAA213FC}" srcOrd="0" destOrd="0" presId="urn:microsoft.com/office/officeart/2005/8/layout/vList2"/>
    <dgm:cxn modelId="{BC46B0C2-9486-4899-A681-42AECA0F1917}" type="presOf" srcId="{6FD7D61F-5FF5-4222-B453-241A7C773DE6}" destId="{563600BB-5670-477C-86DF-C6769B3E4AA0}" srcOrd="0" destOrd="0" presId="urn:microsoft.com/office/officeart/2005/8/layout/vList2"/>
    <dgm:cxn modelId="{26CC5531-50B5-4EC6-B8BC-9DDCAD1AC3BF}" srcId="{586F6431-421D-4619-AA40-685A37ECA8F7}" destId="{D19C2B83-DC49-408D-AE89-D207C1FDCCD8}" srcOrd="1" destOrd="0" parTransId="{290F53E4-344C-4DB9-945B-F714B78ACD31}" sibTransId="{B531D8D7-23B4-4051-B47A-3133440069F3}"/>
    <dgm:cxn modelId="{44BD67DA-70ED-467C-8964-CCEAE6542567}" type="presOf" srcId="{586F6431-421D-4619-AA40-685A37ECA8F7}" destId="{42C73ABD-6E8D-499A-8629-61ACD8B6B46E}" srcOrd="0" destOrd="0" presId="urn:microsoft.com/office/officeart/2005/8/layout/vList2"/>
    <dgm:cxn modelId="{E3C92B2E-2D52-4D30-8E2D-3CCAB9C78718}" type="presOf" srcId="{96556552-6F32-4CA3-A5AF-8024495DF69A}" destId="{3D9E09C4-F3B6-442B-9E04-F5960F3E8DBA}" srcOrd="0" destOrd="0" presId="urn:microsoft.com/office/officeart/2005/8/layout/vList2"/>
    <dgm:cxn modelId="{6D14E9E2-97F0-4818-ACD6-FB372DA9291E}" type="presParOf" srcId="{42C73ABD-6E8D-499A-8629-61ACD8B6B46E}" destId="{563600BB-5670-477C-86DF-C6769B3E4AA0}" srcOrd="0" destOrd="0" presId="urn:microsoft.com/office/officeart/2005/8/layout/vList2"/>
    <dgm:cxn modelId="{B2ACB44C-6053-4CEF-B4F1-732292DEF34F}" type="presParOf" srcId="{42C73ABD-6E8D-499A-8629-61ACD8B6B46E}" destId="{3D9E09C4-F3B6-442B-9E04-F5960F3E8DBA}" srcOrd="1" destOrd="0" presId="urn:microsoft.com/office/officeart/2005/8/layout/vList2"/>
    <dgm:cxn modelId="{959E91A2-BCFC-45AA-A352-7754FBE5A80B}" type="presParOf" srcId="{42C73ABD-6E8D-499A-8629-61ACD8B6B46E}" destId="{092CE103-EE72-429F-9E38-2B54DAA213FC}" srcOrd="2" destOrd="0" presId="urn:microsoft.com/office/officeart/2005/8/layout/vList2"/>
    <dgm:cxn modelId="{8A4DBA23-DCE5-48D9-992A-CB34313214C9}" type="presParOf" srcId="{42C73ABD-6E8D-499A-8629-61ACD8B6B46E}" destId="{14BECE1F-4E14-414D-9D3D-BA5EB97F499A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8BDF82B-96CD-4A87-8B25-51198D2B6FE8}">
      <dsp:nvSpPr>
        <dsp:cNvPr id="0" name=""/>
        <dsp:cNvSpPr/>
      </dsp:nvSpPr>
      <dsp:spPr>
        <a:xfrm>
          <a:off x="235526" y="349480"/>
          <a:ext cx="3137692" cy="2197727"/>
        </a:xfrm>
        <a:prstGeom prst="rect">
          <a:avLst/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chemeClr val="accent2">
                  <a:lumMod val="75000"/>
                </a:schemeClr>
              </a:solidFill>
              <a:latin typeface="Arial Black" pitchFamily="34" charset="0"/>
              <a:ea typeface="Alice" pitchFamily="34" charset="-122"/>
              <a:cs typeface="Alice" pitchFamily="34" charset="-120"/>
            </a:rPr>
            <a:t>Письмо</a:t>
          </a:r>
          <a:endParaRPr lang="uk-UA" sz="2800" kern="1200" dirty="0" smtClean="0">
            <a:solidFill>
              <a:schemeClr val="accent2">
                <a:lumMod val="75000"/>
              </a:schemeClr>
            </a:solidFill>
            <a:latin typeface="Arial Black" pitchFamily="34" charset="0"/>
            <a:ea typeface="Alice" pitchFamily="34" charset="-122"/>
            <a:cs typeface="Alice" pitchFamily="34" charset="-12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solidFill>
                <a:srgbClr val="2C2821"/>
              </a:solidFill>
              <a:ea typeface="Alice" pitchFamily="34" charset="-122"/>
            </a:rPr>
            <a:t>(</a:t>
          </a:r>
          <a:r>
            <a:rPr lang="uk-UA" sz="1500" kern="1200" dirty="0" smtClean="0">
              <a:solidFill>
                <a:srgbClr val="2C2821"/>
              </a:solidFill>
              <a:latin typeface="Arial Black" pitchFamily="34" charset="0"/>
              <a:ea typeface="Alice" pitchFamily="34" charset="-122"/>
            </a:rPr>
            <a:t>в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ираження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думок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,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почуттів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переживань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.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Дозволяє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упорядкувати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думки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знайти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нові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перспективи</a:t>
          </a:r>
          <a:r>
            <a:rPr lang="uk-UA" sz="1500" kern="1200" dirty="0" smtClean="0">
              <a:solidFill>
                <a:srgbClr val="2C2821"/>
              </a:solidFill>
              <a:latin typeface="Lora" pitchFamily="34" charset="0"/>
              <a:ea typeface="Lora" pitchFamily="34" charset="-122"/>
              <a:cs typeface="Lora" pitchFamily="34" charset="-120"/>
            </a:rPr>
            <a:t>)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>
        <a:off x="235526" y="349480"/>
        <a:ext cx="3137692" cy="2197727"/>
      </dsp:txXfrm>
    </dsp:sp>
    <dsp:sp modelId="{8567464C-499B-4343-8DBD-04CEDAB52AB6}">
      <dsp:nvSpPr>
        <dsp:cNvPr id="0" name=""/>
        <dsp:cNvSpPr/>
      </dsp:nvSpPr>
      <dsp:spPr>
        <a:xfrm>
          <a:off x="3648676" y="216859"/>
          <a:ext cx="3137692" cy="2118525"/>
        </a:xfrm>
        <a:prstGeom prst="rect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rgbClr val="7030A0"/>
              </a:solidFill>
              <a:latin typeface="Arial Black" pitchFamily="34" charset="0"/>
              <a:ea typeface="Alice" pitchFamily="34" charset="-122"/>
              <a:cs typeface="Alice" pitchFamily="34" charset="-120"/>
            </a:rPr>
            <a:t>Малювання</a:t>
          </a:r>
          <a:endParaRPr lang="uk-UA" sz="2400" kern="1200" dirty="0" smtClean="0">
            <a:solidFill>
              <a:srgbClr val="7030A0"/>
            </a:solidFill>
            <a:latin typeface="Arial Black" pitchFamily="34" charset="0"/>
            <a:ea typeface="Alice" pitchFamily="34" charset="-122"/>
            <a:cs typeface="Alice" pitchFamily="34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solidFill>
                <a:srgbClr val="2C2821"/>
              </a:solidFill>
              <a:latin typeface="Arial Black" pitchFamily="34" charset="0"/>
              <a:ea typeface="Alice" pitchFamily="34" charset="-122"/>
            </a:rPr>
            <a:t>(в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ираження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себе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через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кольори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форми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.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Дозволяє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візуалізувати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емоції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роздуми</a:t>
          </a:r>
          <a:r>
            <a:rPr lang="uk-UA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)</a:t>
          </a:r>
          <a:endParaRPr lang="en-US" sz="1500" kern="1200" dirty="0">
            <a:latin typeface="Arial Black" pitchFamily="34" charset="0"/>
          </a:endParaRPr>
        </a:p>
      </dsp:txBody>
      <dsp:txXfrm>
        <a:off x="3648676" y="216859"/>
        <a:ext cx="3137692" cy="2118525"/>
      </dsp:txXfrm>
    </dsp:sp>
    <dsp:sp modelId="{F40D95AD-FC95-42AC-B130-AEA67C3F95C1}">
      <dsp:nvSpPr>
        <dsp:cNvPr id="0" name=""/>
        <dsp:cNvSpPr/>
      </dsp:nvSpPr>
      <dsp:spPr>
        <a:xfrm>
          <a:off x="148266" y="2654294"/>
          <a:ext cx="3137692" cy="2170241"/>
        </a:xfrm>
        <a:prstGeom prst="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accent6">
                  <a:lumMod val="75000"/>
                </a:schemeClr>
              </a:solidFill>
              <a:latin typeface="Arial Black" pitchFamily="34" charset="0"/>
              <a:ea typeface="Alice" pitchFamily="34" charset="-122"/>
              <a:cs typeface="Alice" pitchFamily="34" charset="-120"/>
            </a:rPr>
            <a:t>Музика</a:t>
          </a:r>
          <a:endParaRPr lang="uk-UA" sz="2400" kern="1200" dirty="0" smtClean="0">
            <a:solidFill>
              <a:schemeClr val="accent6">
                <a:lumMod val="75000"/>
              </a:schemeClr>
            </a:solidFill>
            <a:latin typeface="Arial Black" pitchFamily="34" charset="0"/>
            <a:ea typeface="Alice" pitchFamily="34" charset="-122"/>
            <a:cs typeface="Alice" pitchFamily="34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solidFill>
                <a:srgbClr val="2C2821"/>
              </a:solidFill>
              <a:latin typeface="Arial Black" pitchFamily="34" charset="0"/>
              <a:ea typeface="Alice" pitchFamily="34" charset="-122"/>
            </a:rPr>
            <a:t>(з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аспокоєння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нервової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системи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,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стимулювання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креативності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інтуїції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.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Створення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музики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або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просто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прослуховування</a:t>
          </a:r>
          <a:r>
            <a:rPr lang="uk-UA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)</a:t>
          </a:r>
          <a:endParaRPr lang="en-US" sz="1500" kern="1200" dirty="0" smtClean="0">
            <a:latin typeface="Arial Black" pitchFamily="34" charset="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500" kern="1200" dirty="0"/>
        </a:p>
      </dsp:txBody>
      <dsp:txXfrm>
        <a:off x="148266" y="2654294"/>
        <a:ext cx="3137692" cy="2170241"/>
      </dsp:txXfrm>
    </dsp:sp>
    <dsp:sp modelId="{B35EF838-AB40-4182-A93A-525AAFFA1F99}">
      <dsp:nvSpPr>
        <dsp:cNvPr id="0" name=""/>
        <dsp:cNvSpPr/>
      </dsp:nvSpPr>
      <dsp:spPr>
        <a:xfrm>
          <a:off x="3649272" y="2513709"/>
          <a:ext cx="3137692" cy="2308613"/>
        </a:xfrm>
        <a:prstGeom prst="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bg1"/>
              </a:solidFill>
              <a:latin typeface="Arial Black" pitchFamily="34" charset="0"/>
              <a:ea typeface="Alice" pitchFamily="34" charset="-122"/>
              <a:cs typeface="Alice" pitchFamily="34" charset="-120"/>
            </a:rPr>
            <a:t>Танці</a:t>
          </a:r>
          <a:endParaRPr lang="uk-UA" sz="2400" kern="1200" dirty="0" smtClean="0">
            <a:solidFill>
              <a:schemeClr val="bg1"/>
            </a:solidFill>
            <a:latin typeface="Arial Black" pitchFamily="34" charset="0"/>
            <a:ea typeface="Alice" pitchFamily="34" charset="-122"/>
            <a:cs typeface="Alice" pitchFamily="34" charset="-120"/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500" kern="1200" dirty="0" smtClean="0">
              <a:solidFill>
                <a:srgbClr val="2C2821"/>
              </a:solidFill>
              <a:latin typeface="Arial Black" pitchFamily="34" charset="0"/>
              <a:ea typeface="Alice" pitchFamily="34" charset="-122"/>
            </a:rPr>
            <a:t>(в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ивільнення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енергії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емоцій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.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Дозволяє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відчути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тіло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покращити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фізичне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та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емоційне</a:t>
          </a:r>
          <a:r>
            <a:rPr lang="en-US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 </a:t>
          </a:r>
          <a:r>
            <a:rPr lang="en-US" sz="1500" kern="1200" dirty="0" err="1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самопочуття</a:t>
          </a:r>
          <a:r>
            <a:rPr lang="uk-UA" sz="1500" kern="1200" dirty="0" smtClean="0">
              <a:solidFill>
                <a:srgbClr val="2C2821"/>
              </a:solidFill>
              <a:latin typeface="Arial Black" pitchFamily="34" charset="0"/>
              <a:ea typeface="Lora" pitchFamily="34" charset="-122"/>
              <a:cs typeface="Lora" pitchFamily="34" charset="-120"/>
            </a:rPr>
            <a:t>)</a:t>
          </a:r>
          <a:endParaRPr lang="en-US" sz="1500" kern="1200" dirty="0">
            <a:latin typeface="Arial Black" pitchFamily="34" charset="0"/>
          </a:endParaRPr>
        </a:p>
      </dsp:txBody>
      <dsp:txXfrm>
        <a:off x="3649272" y="2513709"/>
        <a:ext cx="3137692" cy="230861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8B67D76-EF54-4600-B2F7-D88F3A8054F1}">
      <dsp:nvSpPr>
        <dsp:cNvPr id="0" name=""/>
        <dsp:cNvSpPr/>
      </dsp:nvSpPr>
      <dsp:spPr>
        <a:xfrm>
          <a:off x="0" y="439466"/>
          <a:ext cx="8229600" cy="779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187452" rIns="638708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Говорити по черзі</a:t>
          </a:r>
          <a:endParaRPr lang="ru-RU" sz="28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439466"/>
        <a:ext cx="8229600" cy="779625"/>
      </dsp:txXfrm>
    </dsp:sp>
    <dsp:sp modelId="{D5E557B8-1419-4313-B651-9D8DECCB3B0D}">
      <dsp:nvSpPr>
        <dsp:cNvPr id="0" name=""/>
        <dsp:cNvSpPr/>
      </dsp:nvSpPr>
      <dsp:spPr>
        <a:xfrm>
          <a:off x="2468879" y="49406"/>
          <a:ext cx="5760720" cy="45991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/>
            <a:t>Цінувати час</a:t>
          </a:r>
          <a:endParaRPr lang="ru-RU" sz="2400" b="1" kern="1200" dirty="0"/>
        </a:p>
      </dsp:txBody>
      <dsp:txXfrm>
        <a:off x="2468879" y="49406"/>
        <a:ext cx="5760720" cy="459915"/>
      </dsp:txXfrm>
    </dsp:sp>
    <dsp:sp modelId="{A24CE1F6-41B4-494B-A133-7F6B8371436B}">
      <dsp:nvSpPr>
        <dsp:cNvPr id="0" name=""/>
        <dsp:cNvSpPr/>
      </dsp:nvSpPr>
      <dsp:spPr>
        <a:xfrm>
          <a:off x="0" y="1812569"/>
          <a:ext cx="8229600" cy="7796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187452" rIns="638708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800" b="1" i="0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Говорити від свого імені</a:t>
          </a:r>
          <a:endParaRPr lang="ru-RU" sz="2800" b="1" i="0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1812569"/>
        <a:ext cx="8229600" cy="779625"/>
      </dsp:txXfrm>
    </dsp:sp>
    <dsp:sp modelId="{1AEF9B72-C6C1-4D5A-A12D-D62C974C0A91}">
      <dsp:nvSpPr>
        <dsp:cNvPr id="0" name=""/>
        <dsp:cNvSpPr/>
      </dsp:nvSpPr>
      <dsp:spPr>
        <a:xfrm>
          <a:off x="2458617" y="1180729"/>
          <a:ext cx="5755094" cy="67771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err="1" smtClean="0"/>
            <a:t>“Тут</a:t>
          </a:r>
          <a:r>
            <a:rPr lang="uk-UA" sz="2400" b="1" kern="1200" dirty="0" smtClean="0"/>
            <a:t> і </a:t>
          </a:r>
          <a:r>
            <a:rPr lang="uk-UA" sz="2400" b="1" kern="1200" dirty="0" err="1" smtClean="0"/>
            <a:t>зараз”</a:t>
          </a:r>
          <a:r>
            <a:rPr lang="uk-UA" sz="2400" b="1" kern="1200" dirty="0" smtClean="0"/>
            <a:t> - говорити по темі</a:t>
          </a:r>
          <a:endParaRPr lang="ru-RU" sz="2400" b="1" kern="1200" dirty="0"/>
        </a:p>
      </dsp:txBody>
      <dsp:txXfrm>
        <a:off x="2458617" y="1180729"/>
        <a:ext cx="5755094" cy="677717"/>
      </dsp:txXfrm>
    </dsp:sp>
    <dsp:sp modelId="{22073921-E29F-47EB-A8DA-2536028BF59D}">
      <dsp:nvSpPr>
        <dsp:cNvPr id="0" name=""/>
        <dsp:cNvSpPr/>
      </dsp:nvSpPr>
      <dsp:spPr>
        <a:xfrm>
          <a:off x="0" y="3080425"/>
          <a:ext cx="8229600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C2FCE4-3477-4563-8D08-C1278FF57703}">
      <dsp:nvSpPr>
        <dsp:cNvPr id="0" name=""/>
        <dsp:cNvSpPr/>
      </dsp:nvSpPr>
      <dsp:spPr>
        <a:xfrm>
          <a:off x="2458601" y="2642962"/>
          <a:ext cx="5760720" cy="57247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/>
            <a:t>Бути активним і позитивним</a:t>
          </a:r>
          <a:endParaRPr lang="ru-RU" sz="2400" b="1" kern="1200" dirty="0"/>
        </a:p>
      </dsp:txBody>
      <dsp:txXfrm>
        <a:off x="2458601" y="2642962"/>
        <a:ext cx="5760720" cy="572471"/>
      </dsp:txXfrm>
    </dsp:sp>
    <dsp:sp modelId="{3621E902-F23A-4363-A118-DBEB2F487E5D}">
      <dsp:nvSpPr>
        <dsp:cNvPr id="0" name=""/>
        <dsp:cNvSpPr/>
      </dsp:nvSpPr>
      <dsp:spPr>
        <a:xfrm>
          <a:off x="0" y="3718997"/>
          <a:ext cx="8229600" cy="6945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187452" rIns="638708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4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Повага до учасників тренінгу</a:t>
          </a:r>
          <a:endParaRPr lang="ru-RU" sz="24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3718997"/>
        <a:ext cx="8229600" cy="694575"/>
      </dsp:txXfrm>
    </dsp:sp>
    <dsp:sp modelId="{7CE6EABB-CCD7-4DA4-811C-37AA4754E9A0}">
      <dsp:nvSpPr>
        <dsp:cNvPr id="0" name=""/>
        <dsp:cNvSpPr/>
      </dsp:nvSpPr>
      <dsp:spPr>
        <a:xfrm>
          <a:off x="2458601" y="3268961"/>
          <a:ext cx="5760720" cy="49601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/>
            <a:t>Правило </a:t>
          </a:r>
          <a:r>
            <a:rPr lang="uk-UA" sz="2400" b="1" kern="1200" dirty="0" err="1" smtClean="0"/>
            <a:t>“Піднятої</a:t>
          </a:r>
          <a:r>
            <a:rPr lang="uk-UA" sz="2400" b="1" kern="1200" dirty="0" smtClean="0"/>
            <a:t> </a:t>
          </a:r>
          <a:r>
            <a:rPr lang="uk-UA" sz="2400" b="1" kern="1200" dirty="0" err="1" smtClean="0"/>
            <a:t>руки”</a:t>
          </a:r>
          <a:endParaRPr lang="ru-RU" sz="2400" b="1" kern="1200" dirty="0"/>
        </a:p>
      </dsp:txBody>
      <dsp:txXfrm>
        <a:off x="2458601" y="3268961"/>
        <a:ext cx="5760720" cy="496011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63600BB-5670-477C-86DF-C6769B3E4AA0}">
      <dsp:nvSpPr>
        <dsp:cNvPr id="0" name=""/>
        <dsp:cNvSpPr/>
      </dsp:nvSpPr>
      <dsp:spPr>
        <a:xfrm>
          <a:off x="0" y="43501"/>
          <a:ext cx="6275040" cy="21453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“ Творчість – лише вона може вберегти від мук і зробити життя легшим!” </a:t>
          </a:r>
          <a:endParaRPr lang="ru-RU" sz="1900" kern="1200" dirty="0"/>
        </a:p>
      </dsp:txBody>
      <dsp:txXfrm>
        <a:off x="0" y="43501"/>
        <a:ext cx="6275040" cy="2145327"/>
      </dsp:txXfrm>
    </dsp:sp>
    <dsp:sp modelId="{3D9E09C4-F3B6-442B-9E04-F5960F3E8DBA}">
      <dsp:nvSpPr>
        <dsp:cNvPr id="0" name=""/>
        <dsp:cNvSpPr/>
      </dsp:nvSpPr>
      <dsp:spPr>
        <a:xfrm>
          <a:off x="0" y="2188828"/>
          <a:ext cx="6275040" cy="599782"/>
        </a:xfrm>
        <a:prstGeom prst="rect">
          <a:avLst/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233" tIns="45720" rIns="256032" bIns="45720" numCol="1" spcCol="1270" anchor="t" anchorCtr="0">
          <a:noAutofit/>
        </a:bodyPr>
        <a:lstStyle/>
        <a:p>
          <a:pPr marL="285750" lvl="1" indent="-285750" algn="r" defTabSz="1600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3600" b="1" i="1" kern="12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Фрідріх Ніцше</a:t>
          </a:r>
          <a:endParaRPr lang="ru-RU" sz="3600" b="1" i="1" kern="1200" dirty="0">
            <a:solidFill>
              <a:srgbClr val="00B05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2188828"/>
        <a:ext cx="6275040" cy="599782"/>
      </dsp:txXfrm>
    </dsp:sp>
    <dsp:sp modelId="{092CE103-EE72-429F-9E38-2B54DAA213FC}">
      <dsp:nvSpPr>
        <dsp:cNvPr id="0" name=""/>
        <dsp:cNvSpPr/>
      </dsp:nvSpPr>
      <dsp:spPr>
        <a:xfrm>
          <a:off x="0" y="2788610"/>
          <a:ext cx="6275040" cy="15366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kern="1200" dirty="0" smtClean="0"/>
            <a:t>“ Найвище завдання будь-якої творчості – знайти незвичне в звичному і звичайне у фантастичному!”</a:t>
          </a:r>
        </a:p>
      </dsp:txBody>
      <dsp:txXfrm>
        <a:off x="0" y="2788610"/>
        <a:ext cx="6275040" cy="1536657"/>
      </dsp:txXfrm>
    </dsp:sp>
    <dsp:sp modelId="{14BECE1F-4E14-414D-9D3D-BA5EB97F499A}">
      <dsp:nvSpPr>
        <dsp:cNvPr id="0" name=""/>
        <dsp:cNvSpPr/>
      </dsp:nvSpPr>
      <dsp:spPr>
        <a:xfrm>
          <a:off x="0" y="4368769"/>
          <a:ext cx="6275040" cy="599782"/>
        </a:xfrm>
        <a:prstGeom prst="rect">
          <a:avLst/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233" tIns="45720" rIns="256032" bIns="45720" numCol="1" spcCol="1270" anchor="t" anchorCtr="0">
          <a:noAutofit/>
        </a:bodyPr>
        <a:lstStyle/>
        <a:p>
          <a:pPr marL="285750" lvl="1" indent="-285750" algn="r" defTabSz="1600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uk-UA" sz="3600" b="1" i="1" kern="12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Ден Дідро</a:t>
          </a:r>
          <a:endParaRPr lang="ru-RU" sz="3600" b="1" i="1" kern="1200" dirty="0">
            <a:solidFill>
              <a:srgbClr val="00B05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4368769"/>
        <a:ext cx="6275040" cy="5997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EF98F8-874E-48A3-9466-E273FC958CDD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D51DD-0407-4883-B7CF-AD05AB9A21C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10457-58B0-4411-B8CF-AE35FE3B49E0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8C10-B004-4FB3-946F-D2D82C8C9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10457-58B0-4411-B8CF-AE35FE3B49E0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8C10-B004-4FB3-946F-D2D82C8C9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10457-58B0-4411-B8CF-AE35FE3B49E0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8C10-B004-4FB3-946F-D2D82C8C9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10457-58B0-4411-B8CF-AE35FE3B49E0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8C10-B004-4FB3-946F-D2D82C8C9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10457-58B0-4411-B8CF-AE35FE3B49E0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8C10-B004-4FB3-946F-D2D82C8C9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10457-58B0-4411-B8CF-AE35FE3B49E0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8C10-B004-4FB3-946F-D2D82C8C9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10457-58B0-4411-B8CF-AE35FE3B49E0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8C10-B004-4FB3-946F-D2D82C8C9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10457-58B0-4411-B8CF-AE35FE3B49E0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8C10-B004-4FB3-946F-D2D82C8C9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10457-58B0-4411-B8CF-AE35FE3B49E0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8C10-B004-4FB3-946F-D2D82C8C9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10457-58B0-4411-B8CF-AE35FE3B49E0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8C10-B004-4FB3-946F-D2D82C8C9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10457-58B0-4411-B8CF-AE35FE3B49E0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828C10-B004-4FB3-946F-D2D82C8C9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10457-58B0-4411-B8CF-AE35FE3B49E0}" type="datetimeFigureOut">
              <a:rPr lang="ru-RU" smtClean="0"/>
              <a:pPr/>
              <a:t>07.01.2025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28C10-B004-4FB3-946F-D2D82C8C903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84976" cy="1008112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Знайдіть предмети на букву “К”</a:t>
            </a:r>
            <a:endParaRPr lang="ru-RU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 l="17463" t="20697" r="14802" b="11568"/>
          <a:stretch>
            <a:fillRect/>
          </a:stretch>
        </p:blipFill>
        <p:spPr bwMode="auto">
          <a:xfrm>
            <a:off x="179512" y="1268760"/>
            <a:ext cx="8784976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-1" y="0"/>
            <a:ext cx="91754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D:\Новая папка (2)\2024-10-22_15-34-50.png"/>
          <p:cNvPicPr>
            <a:picLocks noChangeAspect="1" noChangeArrowheads="1"/>
          </p:cNvPicPr>
          <p:nvPr/>
        </p:nvPicPr>
        <p:blipFill>
          <a:blip r:embed="rId3" cstate="print"/>
          <a:srcRect l="14662" t="53844" r="69482" b="19248"/>
          <a:stretch>
            <a:fillRect/>
          </a:stretch>
        </p:blipFill>
        <p:spPr bwMode="auto">
          <a:xfrm>
            <a:off x="1835696" y="1340768"/>
            <a:ext cx="5616624" cy="3989898"/>
          </a:xfrm>
          <a:prstGeom prst="rect">
            <a:avLst/>
          </a:prstGeom>
          <a:noFill/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79512" y="116632"/>
            <a:ext cx="8784976" cy="936104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Я сьогодні відчуваю себе…</a:t>
            </a:r>
            <a:endParaRPr kumimoji="0" lang="ru-RU" sz="48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716016" y="1412776"/>
            <a:ext cx="266429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/>
              <a:t>/Я БАТЬКО</a:t>
            </a:r>
            <a:endParaRPr lang="ru-RU" sz="4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868144" y="2204864"/>
            <a:ext cx="3096344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/>
              <a:t>/Я ЧОЛОВІК</a:t>
            </a:r>
            <a:endParaRPr lang="ru-RU" sz="4000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292080" y="2996952"/>
            <a:ext cx="266429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/>
              <a:t>/Я СИН</a:t>
            </a:r>
            <a:endParaRPr lang="ru-RU" sz="40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932040" y="3717032"/>
            <a:ext cx="2664296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/>
              <a:t>/Я БРАТ</a:t>
            </a: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-1" y="0"/>
            <a:ext cx="91754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 descr="D:\Новая папка (2)\2024-10-29_17-37-04.png"/>
          <p:cNvPicPr>
            <a:picLocks noChangeAspect="1" noChangeArrowheads="1"/>
          </p:cNvPicPr>
          <p:nvPr/>
        </p:nvPicPr>
        <p:blipFill>
          <a:blip r:embed="rId3" cstate="print"/>
          <a:srcRect l="23323" t="14394" r="9799" b="17512"/>
          <a:stretch>
            <a:fillRect/>
          </a:stretch>
        </p:blipFill>
        <p:spPr bwMode="auto">
          <a:xfrm>
            <a:off x="827584" y="548680"/>
            <a:ext cx="7416824" cy="54719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-1" y="0"/>
            <a:ext cx="91754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D:\Новая папка (2)\2024-11-14_13-25-27.png"/>
          <p:cNvPicPr>
            <a:picLocks noChangeAspect="1" noChangeArrowheads="1"/>
          </p:cNvPicPr>
          <p:nvPr/>
        </p:nvPicPr>
        <p:blipFill>
          <a:blip r:embed="rId3" cstate="print"/>
          <a:srcRect l="11610" t="13251" r="7476" b="4800"/>
          <a:stretch>
            <a:fillRect/>
          </a:stretch>
        </p:blipFill>
        <p:spPr bwMode="auto">
          <a:xfrm>
            <a:off x="755576" y="692696"/>
            <a:ext cx="7771395" cy="5403939"/>
          </a:xfrm>
          <a:prstGeom prst="rect">
            <a:avLst/>
          </a:prstGeom>
          <a:noFill/>
        </p:spPr>
      </p:pic>
      <p:sp>
        <p:nvSpPr>
          <p:cNvPr id="45058" name="AutoShape 2" descr="data:image/png;base64,iVBORw0KGgoAAAANSUhEUgAAAnEAAAJxCAYAAAAtjeQ4AAAAAXNSR0IArs4c6QAAIABJREFUeF7tvX9sXuV5/39Z6kLEMCZgIhgqpCakuAFqEjYEVCFldfllQgV/OVmoa6GatIpjbTEZm8mgTtpiM1Y7gplInQkUk38KAQfRmvDDAcQYSR3DZrKAoTAhgkxgddM0Fk391WH9fG23cZ7b57ruc+5zntcj7a/c9/vc53Vd1/O8coepJePj4+PCBwIQgAAEIAABCEAgUwRKkLhM1YvDQgACEIAABCAAgc8IIHE0AgQgAAEIQAACEMggASQug0XjyBCAAAQgAAEIQACJowcgAAEIQAACEIBABgkgcRksGkeGAAQgAAEIQAACSBw9AAEIQAACEIAABDJIAInLYNE4MgQgAAEIQAACEEDi6AEIQAACEIAABCCQQQJIXAaLxpEhAAEIQAACEIAAEkcPQAACEIAABCAAgQwSQOIyWDSODAEIQAACEIAABJA4egACEIAABCAAAQhkkAASl8GicWQIQAACEIAABCCAxNEDEIAABCAAAQhAIIMEkLgMFo0jQwACEIAABCAAASSOHoAABCAAAQhAAAIZJIDEZbBoHBkCEIAABCAAAQggcfQABCAAAQhAAAIQyCABJC6DRePIEIAABCAAAQhAAImjByAAAQhAAAIQgEAGCSBxGSwaR4YABCAAAQhAAAJIHD0AAQhAAAIQgAAEMkgAictg0TgyBCAAAQhAAAIQQOLoAQhAAAIQgAAEIJBBAkhcBovGkSEAAQhAAAIQgAASRw9AAAIQgAAEIACBDBJA4jJYNI4MAQhAAAIQgAAEkDh6AAIQgAAEIAABCGSQABKXwaJxZAhAAAIQgAAEIIDE0QMQgAAEIAABCEAggwSQuAwWjSNDAAIQgAAEIAABJI4egAAEIAABCEAAAhkkgMRlsGgcGQIQgAAEIAABCCBx9AAEIAABCEAAAhDIIAEkLoNF48gQgAAEIAABCEAAiaMHIAABCEAAAhCAQAYJIHEZLBpHhgAEIAABCEAAAkgcPQABCEAAAhCAAAQySACJy2DRODIEIAABCEAAAhBA4ugBCEAAAhCAAAQgkEECSFwGi8aRIQABCEAAAhCAABJHD0AAAhCAAAQgAIEMEkDiMlg0jgwBCEAAAhCAAASQOHoAAhCAAAQgAAEIZJAAEpfBonFkCEAAAhCAAAQggMTRAxCAAAQgAAEIQCCDBJC4DBaNI0MAAhCAAAQgAAEkjh6AAAQgAAEIQAACGSSAxGWwaBwZAhCAAAQgAAEIIHH0AAQgAAEIQAACEMggASQug0XjyBCAAAQgAAEIQACJowcgAAEIQAACEIBABgkgcRksGkeGAAQgAAEIQAACSBw9AAEIQAACEIAABDJIAInLYNE4MgQgAAEIQAACEEDi6AEIQAACEIAABCCQQQJIXAaLxpEhAAEIQAACEIAAEkcPQAACEIAABCAAgQwSQOIyWDSODAEIQAACEIAABJA4egACEIAABCAAAQhkkAASl8GicWQIQAACEIAABCCAxNEDEIAABCAAAQhAIIMEkLgMFo0jQwACEIAABCAAASSOHoAABCAAAQhAAAIZJIDEZbBoHBkCEIAABCAAAQggcfQABCAAAQhAAAIQyCABJG5S0V555RV56qmnMlhGjnwsAqeffro0NDSkDmnXrl2yffv21M9hcYCbbrpJKioqLKJUGT/4wQ9kbGwsdsZxxx0nt912W+z9VhuHh4floYcesoqLnXP55ZfLV7/61dj7Q9rY1dUl+/fvD+lInMWAwNVXXy0XX3yxQVI+IpC4SXXs6OiQpqamfFSWt/j/CVRVVcnAwEDqRKIflVWrVqV+DosD9PX1SXV1tUWUKqO0tFQOHjwYOyPaPzo6Gnu/1caI55VXXmkVFzunpaVFWltbY+8PaWM094ODgyEdibMYEIh+pxsbGw2S8hGBxCFx+ejkY7wFEmdfYiTOlikSZ8szSkPi7JmGkIjETa0CEofEhTCXXs+AxNnjReJsmSJxtjyROHueoSQicUjctL3IP6eGMqa250DibHlGaUicLVMkzpYnEmfPM5REJA6JQ+JCmcaEzoHE2YNG4myZInG2PJE4e56hJCJxSBwSF8o0JnQOJM4eNBJnyxSJs+WJxNnzDCURiUPikLhQpjGhcyBx9qCROFumSJwtTyTOnmcoiUgcEofEhTKNCZ0DibMHjcTZMkXibHkicfY8Q0lE4pA4JC6UaUzoHEicPWgkzpYpEmfLE4mz5xlKIhKHxCFxoUxjQudA4uxBI3G2TJE4W55InD3PUBKROCQOiQtlGhM6BxJnDxqJs2WKxNnyROLseYaSiMQhcUhcKNOY0DmQOHvQSJwtUyTOlicSZ88zlEQkDolD4kKZxoTOgcTZg0bibJkicbY8kTh7nqEkInFIHBIXyjQmdA4kzh40EmfLFImz5YnE2fMMJRGJQ+KQuFCmMaFzIHH2oJE4W6ZInC1PJM6eZyiJSBwSh8SFMo0JnQOJsweNxNkyReJseSJx9jxDSUTikLhpe7Gzs1PWrFmj6tXq6mq59NJLVRlsniBw6NAhaW9vVyG58MIL5Re/+IUqw2Lzrl27ZPv27RZRqoxt27bJ4OCgKmPlypVSUVGhyrDYfOedd6piSktLZXR0VJUxMjIi9957ryrDYvOePXvk8ccfV0Xdfvvt8r3vfU+VEfV41Ouaz/Lly2XBggWaCIn+8qbt8+bmZjn++ONV52DzBIGXXnpJduzYoUKCxCFx0zZQ1BxNTU2qBmtra5No8PnYEIh+IOfOnasKC+UmTvUShpvr6upky5YthonZjbKQuKGhIVm4cKEKQvSXv+g2TvPp7u6W+vp6TYS0tLRIa2urKqOhoUE2b96syujt7ZWamhpVhoXERd8/5eXlqnOweYJA9Pu4bt06FRIkDolD4lQjlOxmJM6eNxI3wRSJm9pfSNxUHkic7fcPEmfLM0orGR8fH7ePzWYiN3Hh1Q2Js68JEofETddVSBwSZ/+Nw02cT6ZI3CS6SJzPVouXjcTF43asXUgcEofEuc0VN3FunFxXcRPnSsp9HRKHxLl3SworkTh76EgcEofEuc0VEufGyXUVEudKyn0dEofEuXdLCiuROHvoSBwSh8S5zRUS58bJdRUS50rKfR0Sh8S5d0sKK5E4e+hIHBKHxLnNFRLnxsl1FRLnSsp9HRKHxLl3SworkTh76EgcEofEuc0VEufGyXUVEudKyn0dEofEuXdLCiuROHvoSBwSh8S5zRUS58bJdRUS50rKfR0Sh8S5d0sKK5E4e+hIHBKHxLnNFRLnxsl1FRLnSsp9HRKHxLl3SworkTh76EgcEofEuc0VEufGyXUVEudKyn0dEofEuXdLCiuROHvoSBwSh8S5zRUS58bJdRUS50rKfR0Sh8S5d0sKK5E4e+hIHBKHxLnNFRLnxsl1FRLnSsp9HRKHxLl3SworkTh76EgcEofEuc0VEufGyXUVEudKyn0dEofEuXdLCiuROHvoSBwSh8S5zRUS58bJdRUS50rKfR0Sh8S5d0sKK5E4e+hIHBKHxLnNFRLnxsl1FRLnSsp9HRI3idWmTZuksbHRnd5RVra3t8vatWtVGRs2bJAdO3aoMkLZ/Pzzz6uO8tFHH8mpp56qyli0aJHs3r1blWGx+YknnpB77rnHIkqVsXfvXvnwww9VGXfffbcsXrxYlWGx+dprr5VDhw7FjjrxxBPlV7/6Vez90cbo+f/xH/+hyjj55JPlggsuUGXs379fotpqPi+88II888wzmgjZt2+ffPDBB6qM3t5eqampUWVUVVXJ4OCgKsNC4pYuXao6Qyibv/a1r0lLS4vqONHv46233qrK6OzslNWrV6sy8rQZiZtUzY6ODmlqalLVN/qbRnNzsyqjtrZWtm7dqsoIZfPY2JjMmjUr9nHydBPX1dUlq1atis0ipI19fX1SXV2d+pFKS0vl4MGDsc8R7R8dHY29P28bW1tbZf369am/Vl4kLvr+mz17duo8LQ4Q/S719PSooriJU+E76mYkDomz76pJiUjcBAwkzr7VkDhbpkjcVJ7amzgkbipPJM52XqM0JA6Js+8qJO6oTJE4+1ZD4myZInFI3HQdxU2c7axZpSFxSJxVLx01h5s4buJ8NhgSZ0sXiUPikDjbmfKdhsQhcV57DIlD4nw2GBJnSxeJQ+KQONuZ8p2GxCFxXnsMiUPifDYYEmdLF4lD4pA425nynYbEIXFeewyJQ+J8NhgSZ0sXiUPikDjbmfKdhsQhcV57DIlD4nw2GBJnSxeJQ+KQONuZ8p2GxCFxXnsMiUPifDYYEmdLF4lD4pA425nynYbEIXFeewyJQ+J8NhgSZ0sXiUPikDjbmfKdhsQhcV57DIlD4nw2GBJnSxeJQ+KQONuZ8p2GxCFxXnsMiUPifDYYEmdLF4lD4pA425nynYbEIXFeewyJQ+J8NhgSZ0sXiUPikDjbmfKdhsQhcV57DIlD4nw2GBJnSxeJQ+KQONuZ8p2GxCFxXnsMiUPifDYYEmdLF4lD4pA425nynYbEIXFeewyJQ+J8NhgSZ0sXiUPikDjbmfKdhsRNIrxp0yZpbGxUMW9vb5e1a9eqMlasWCE9PT2qjFA2j4+Pq47y0UcfyamnnqrKWLRokezevVuV8fLLL8ttt92myrjoooukpqZGlfHjH/9YfvKTn6gyLDZfcMEFMmfOHIsoVcY//uM/yp/92Z/Fzvjc5z4nX/nKV2Lvt9q4a9cu9ffGNddcI7feeqvqSBs2bJDbb79dlWGxube3Vz0rVVVVMjg4qDrOyMiIlJeXqzJKSkpU+0PZvHz5cnn44YdVx4l+H7U92tnZKatXr1adI0+bkbhJ1ezo6JCmpiZVfdva2qS5uVmVUVtbK1u3blVlhLI5Lzdx0Y/KsmXLVFgbGhqkq6tLldHS0iIbN25UZeRp8+joqES3cVn/9PX1yZVXXql6jbq6Ounu7lZlcBM3FZ9W4qLvv9mzZ6tqEsrm6HdJe7kQ/T6uW7dO9UrR77T2skV1gMA2I3FInNeWROIm8CJx9q2GxE0wReKm9lcIN3FI3NSaIHH234FIHBJn31WTEpE4JM5ngyFxSNx0/YXE2U4eN3G2PK3SkDgkzqqXjpqDxCFxPhsMiUPikDifEzaRjcQlw3mmT0HikLiZ9syM1iNxSNyMGmaGi5E4JA6Jm+HQxFyOxMUE53kbEofEeW0xJA6J89lgSBwSh8T5nDBu4pKhG/8pSBwSF797HHYicUicQ5vEXoLEIXFIXOzxmdFGbuJmhCuxxUgcEue12ZA4JM5ngyFxSBwS53PCuIlLhm78pyBxSFz87nHYicQhcQ5tEnsJEofEIXGxx2dGG7mJmxGuxBYjcUic12ZD4pA4nw2GxCFxSJzPCeMmLhm68Z+CxCFx8bvHYScSh8Q5tEnsJUgcEofExR6fGW3kJm5GuBJbjMQhcV6bDYlD4nw2GBKHxCFxPieMm7hk6MZ/ChKHxMXvHoedSBwS59AmsZcgcUgcEhd7fGa0kZu4GeFKbDESh8R5bTYkDonz2WBIHBKHxPmcMG7ikqEb/ylIHBIXv3scdiJxSJxDm8RegsQhcUhc7PGZ0UZu4maEK7HFSBwS57XZkDgkzmeDIXFIHBLnc8K4iUuGbvynIHGT2G3atEkaGxvj0xSR9vZ2Wbt2rSpjxYoV0tPTo8oIZfP4+LjqKB999JGceuqpqoxFixbJ7t27VRnbt2+X6667TpXR0NAgXV1dqoyWlhbZuHGjKmPdunVy1VVXqTKam5tl165dqowtW7bImWeeqcr44Q9/KIcPH46d8ed//ufy5JNPxt4fbXz33Xflm9/8pirjk08+kddee02Vcdppp8kXv/hFVUb0Lr/85S9VGX/3d38nNTU1qozzzz9fTjnlFFVGVVWVDA4OqjJGRkakvLxclVFSUqLaH8rm5cuXy8MPP6w6TvT7eOutt6oyOjs7ZfXq1aqMPG1G4iZVs6OjQ5qamlT1bWtrk+gHTvOJrq23bt2qiQhmLzdxE6UIReK6u7ulrq5O1SPV1dWyY8cOVcbQ0JBUVlaqMkpLS+XgwYOxM6L90W2e5hO9x8KFCzURudob/UUl6vW0PyFIXPT9N3v27LRRmDyff041wWgegsQhceZNNTkQiUPipmswJM7r6KUWjsRNoEfiprZhdMkR/UuA5hNdtmj/xUzz/ND2InFInNeeROKQOCTO64gFF47EIXHTNSUSZz+uSBwSZ99VkxKROCQOifM6YsGFI3FIHBKX3FgicUic125D4pA4JM7riAUXjsQhcUhccmOJxCFxXrsNiUPikDivIxZcOBKHxCFxyY0lEofEee02JA6JQ+K8jlhw4UgcEofEJTeWSBwS57XbkDgkDonzOmLBhSNxSBwSl9xYInFInNduQ+KQOCTO64gFF47EIXFIXHJjicQhcV67DYlD4pA4ryMWXDgSh8QhccmNJRKHxHntNiQOiUPivI5YcOFIHBKHxCU3lkgcEue125A4JA6J8zpiwYUjcUgcEpfcWCJxSJzXbkPikDgkzuuIBReOxCFxSFxyY4nEIXFeuw2JQ+KQOK8jFlw4EofEIXHJjSUSh8R57TYkDolD4ryOWHDhSBwSh8QlN5ZIHBLntduQOCQOifM6YsGFI3FIHBKX3FgicQFKXHLlD/9JIyMjMnfuXNVBq6qqZGBgQJVhsTn6cVu1apVFlCqju7tb6urqVBmhbC4tLZWDBw/GPk60f3R0NPb+aOPQ0JAsXLhQlVFdXS19fX2qjFA2NzQ0yObNm1XH6e3tlZqaGlVGNPeDg4OqjOj7p7y8XJXB5gkCbW1tsm7dOhWSjo4OaWxsVGXkaTMSh8QF3c9InH15kLgJpkicfX8hcfZM85KIxNlXEolD4uy7yjARiTOE+YcoJA6Js++qiUQkzifdbGcjcfb1Q+KQOPuuMkxE4gxhInF/ApObOPv+QuLsmeYlEYmzryQSh8TZd5VhIhJnCBOJQ+Ls2+lPEpG4BCBn9BFInH3hkDgkzr6rDBOROEOYSBwSZ99OSFwCTPPyCCTOvpJIHBJn31WGiUicIUwkDomzbyckLgGmeXkEEmdfSSQOibPvKsNEJM4QJhKHxNm3ExKXANO8PAKJs68kEofE2XeVYSISZwgTiUPi7NsJiUuAaV4egcTZVxKJQ+Lsu8owEYkzhInEIXH27YTEJcA0L49A4uwricQhcfZdZZiIxBnCROKQOPt2QuISYJqXRyBx9pVE4pA4+64yTETiDGEicUicfTshcQkwzcsjkDj7SiJxSJx9VxkmInGGMJE4JM6+nZC4BJjm5RFInH0lkTgkzr6rDBOROEOYSBwSZ99OSFwCTPPyCCTOvpJIHBJn31WGiUicIUwkDomzbyckLgGmeXkEEmdfSSQOibPvKsNEJM4QJhKHxNm3ExKXANO8PAKJs68kEofE2XeVYSISZwgTiUPi7NsJiUuAaV4egcTZVxKJM5Y4+xKRqCVQVVUlAwMDqpje3l5ZtmyZKiP6Hwbv6upSZbS0tMjGjRtVGd3d3VJXV6fKqK6ulh07dqgyhoaGpLKyUpVRWloqBw8ejJ0R7R8dHY29P9oYvcfChQtVGRHPvr4+VUZU1/r6elVG1F+tra2qjKjPN2/erMqI5q2mpkaVEc394OCgKoPN4RHo6OiQxsbG8A6W0omQOCQupdZL7rFI3FTWSNwEDyRuam8gccl9L/GkeASQuKnckDgkLt4kZWgXEofETdeuSBwSl6GvMo4qIkgcEjftIETN0dTUxKDkjAASh8QhcW5DzU2cGydWpUcAiUPikLj05i+VJyNxSBwS5zZ6SJwbJ1alRwCJQ+KQuPTmL5UnI3FIHBLnNnpInBsnVqVHAIlD4pC49OYvlScjcUgcEuc2ekicGydWpUcAiUPikLj05i+VJyNxSBwS5zZ6SJwbJ1alRwCJQ+KQuPTmL5UnI3FIHBLnNnpInBsnVqVHAIlD4pC49OYvlScjcUgcEuc2ekicGydWpUcAiUPikLj05i+VJyNxSBwS5zZ6SJwbJ1alRwCJQ+KQuPTmL5UnI3FIHBLnNnpInBsnVqVHAIlD4pC49OYvlScjcUgcEuc2ekicGydWpUcAiUPikLj05i+VJyNxSBwS5zZ6SJwbJ1alRwCJQ+KQuPTmL5UnI3FIHBLnNnpInBsnVqVHAIlD4pC49OYvlScjcUgcEuc2ekicGydWpUcAiUPipu2+Rx99VDo7O9PrTp7shcCCBQtk8+bNquyXX35ZbrvtNlXGRRddJDU1NaqMZ599Vnbu3KnK+Pu//3u56qqrVBnNzc3y6quvqjIefPBBOfPMM1UZZWVlMjo6Gjvj+OOPlyeffDL2/mjju+++K3V1daqMr3/96/Lzn/9clfHAAw/It771LVXG+vXr5c4771Rl3HLLLXL//ferMnp7e9WzcvPNN8tbb72lOgebwyPQ2NgoN9xwQ3gHS+lEJePj4+MpPZvHQqCoCHR1dcmqVatU79za2irRbQmf/yNQWloqBw8ezDyO6upq6evrU71Hd3e31NfXqzLydBOnAsFmCGSEABKXkUJxzOwTQOLsa4jETTBF4uz7i0QIhE4AiQu9QpwvNwSQOPtSInFInH1XkQiB7BBA4rJTK06acQJInH0BkTgkzr6rSIRAdgggcdmpFSfNOAEkzr6ASBwSZ99VJEIgOwSQuOzUipNmnAASZ19AJA6Js+8qEiGQHQJIXHZqxUkzTgCJsy8gEofE2XcViRDIDgEkLju14qQZJ4DE2RcQiUPi7LuKRAhkhwASl51acdKME0Di7AuIxCFx9l1FIgSyQwCJy06tOGnGCSBx9gVE4pA4+64iEQLZIYDEZadWnDTjBJA4+wIicUicfVeRCIHsEEDislMrTppxAkicfQGROCTOvqtIhEB2CCBx2akVJ804ASTOvoBIHBJn31UkQiA7BJC47NSKk2acABJnX0AkDomz7yoSIZAdAkhcdmrFSTNOAImzLyASh8TZdxWJEMgOASQuO7XipBkngMTZFxCJQ+Lsu4pECGSHABI3qVbvv/++vPnmm6lX70tf+pLMnTs39XNYHGDnzp3y+9//3iIq1Yzy8nI577zzVGewkLj6+npZuXKl6hznnnuunHbaaaqM1157TT7++GNVhsXma6+9Vg4dOqSKuvzyy1X7o+e/+uqrqoyLLrpI2tvbVRmDg4Py2GOPqTKWLl0q0f9pPk8++aSaxw9+8AO55JJLNMcIZu/zzz+f+llOOukkqaqqSv0cHMCeABI3iWlHR4c0NTXZU55hYk9Pj9TW1s5wV5jLZ82aJZ9++mmYh5vBqWpqaqS3t3cGO/50qYXEqQ7wh83d3d1SV1eniqqurpYdO3aoMkLYHN3kjY6Oqo4yNDQkCxcuVGVYbI5qGtVW82ltbZX169drIiTq84aGBlVGXjaPjY3J7NmzU3+dJUuWSH9/f+rn4AD2BJA4JM6+qyYlInETMJA4r60WKxyJm4oNiYvVRtNuQuJseZL2pwSQOCTO61wgcUic1wZThiNxSJyyhY65HYnzSZfsiAASh8R5nQQkDonz2mDKcCQOiVO2EBLnEyDZBQkgcUhcwSbRLEDikDhN//jei8QhcT57jJs4n3TJ5ibuj3qA/8cG+6FA4pA4+66yS0TikDi7bvrTJCTOJ12ykTgkzvsUIHFInPcmUzwAiUPiFO1TcCsSVxARC5QE+OfUSQC5iVN201G2I3FInH1X2SUicUicXTdxE+eTJdlHJ4DEIXFeZwOJQ+K8NpgyHIlD4pQtdMzt3MT5pEt2RACJQ+K8TgISh8R5bTBlOBKHxClbCInzCZDsggSQOCSuYJNoFiBxSJymf3zvReKQOJ89xk2cT7pkcxP3Rz3AfxNnPxRIHBJn31V2iUgcEmfXTX+ahMT5pEs2EofEeZ8CJA6J895kigcgcUicon0KbkXiCiJigZIA/5w6CSA3ccpuOsp2JA6Js+8qu0QkDomz6yZu4nyyJPvoBJA4JM7rbCBxSJzXBlOGI3FInLKFjrmdmzifdMmOCCBxSJzXSUDikDivDaYMR+KQOGULIXE+AZJdkAASNwnRK6+8Ik899VRBaL4XlJSUyPj4uO/HFMxfs2aNzJkzp+C6Yy1obW2VI0eOqDJC2PzFL35RamtrVUfZtWuXbN++XZXx7LPPygsvvKDKuP7666WqqkqVEUqPql7CaPPIyIjcd999RmnxY6KaRrXVfHbu3CnPPfecJkLuv/9++fa3v63KCGVzW1ubHDp0KPZxou++DRs2xN4fbYy+gxsbG1UZoczrZZddJtXV1ap3YfNUAkhcgB0RycLWrVtTP9nw8LBUVFSkfg4OMEGgpaVFNm7cmDqSvr6+XHwZj46OSllZWeo883SArq4uaWhoyMUrlZeXy4EDB1J9l+g7OPou1nz6+/tl6dKlmgiTvc3NzRKJMR87AkicHUuzJCTODGXugpA425IicbY8ozQkzpYpEmfLM29pSFyAFUXiAixKIEdC4mwLgcTZ8kTi7HkicfZM85SIxAVYTSQuwKIEciQkzrYQSJwtTyTOnicSZ880T4lIXIDVROICLEogR0LibAuBxNnyROLseSJx9kzzlIjEBVhNJC7AogRyJCTOthBInC1PJM6eJxJnzzRPiUhcgNVE4gIsSiBHQuJsC4HE2fJE4ux5InH2TPOUiMQFWE0kLsCiBHIkJM62EEicLU8kzp4nEmfPNE+JSFyA1UTiAixKIEdC4mwLgcTZ8kTi7HkicfZM85SIxAVYTSQuwKIEciQkzrYQSJwtTyTOnicSZ880T4lIXIDVROICLEogR0LibAuBxNnyROLseSJx9kzzlIjEBVhNJC7AogRyJCTOthBInC1PJM6eJxJnzzRPiUhcgNVE4gIsSiBHQuJsC4HE2fJE4ux5InH2TPOUiMQFWE0kLsCiBHIkJM62EEicLU8kzp4nEmfPNE+JSFzEnfmuAAAgAElEQVSA1UTiAixKIEdC4mwLgcTZ8kTi7HkicfZM85SIxAVYTSQuwKIEciQkzrYQSJwtTyTOnicSZ880T4lInHE1n376aXnppZdUqSUlJTI+Pq7K6O7ulvfee0+VMTw8LNEXSJqfQ4cOSVtbW5pH4NlHIXDTTTepe+Pee++VkZERFd877rhDtT8UiYvmbOXKlap32bNnjzz++OOqjCVLlshXv/pVVYbF99fy5ctlwYIFqnN0dXXJ/v37VRkhbD755JOlsbFRdZR3331Xot+EtD+XXXaZVFdXp32MXD0fiTMuZ3Nzs9x9992q1J6eHolu4zSf6Mv4hRde0ERICBIX/cjPnTtX9R552tza2irRbVwePpWVlbJ3717Vq0QSVlpaGjsjFImLftj6+vpiv0e0MfqRrq+vV2VEvRX1mObT0NAgmzdv1kRIb2+v1NTUqDKqqqpkcHBQlRF9/5SXl6sy2AwBnwSQOGO6SJwtUCRuKk8kbioPJG6CBxI3tTeQONvvYtLCJIDEGdcFibMFisQhccfqKCQOiZuuP5A42+9i0sIkgMQZ1wWJswWKxCFxSJzbTHETx02cW6ewKk8EkDjjaiJxtkCROCQOiXObKSQOiXPrFFbliQASZ1xNJM4WKBKHxCFxbjOFxCFxbp3CqjwRQOKMq4nE2QJF4pA4JM5tppA4JM6tU1iVJwJInHE1kThboEgcEofEuc0UEofEuXUKq/JEAIkzriYSZwsUiUPikDi3mULikDi3TmFVngggccbVROJsgSJxSBwS5zZTSBwS59YprMoTASTOuJpInC1QJA6JQ+LcZgqJQ+LcOoVVeSKAxBlXE4mzBYrEIXFInNtMIXFInFunsCpPBJA442oicbZAkTgkDolzmykkDolz6xRW5YkAEmdcTSTOFigSh8QhcW4zhcQhcW6dwqo8EUDijKuJxNkCReKQOCTObaaQOCTOrVNYlScCSJxxNZE4W6BIHBKHxLnNFBKHxLl1CqvyRACJM67mrbfeKu3t7arUG2+8Uc477zxVRl42l5SUyPj4eOqvs2/fPnnkkUdU51i8eLHU1NSoMkLZfNNNN0lFRYXqOPfee69Ekq753HHHHZrtn+3VZkTvcN9996nOUV1dLX19faqMPXv2yLZt21QZFvO2fft22b17t+octbW1smDBAlVGCJs/97nPSUtLi+oon3zyiXR0dKgy5s2bJ3V1daoMNodJAIkzrovFTZzFkfr7+2XJkiWqqOhH+p133lFlaDeXl5erf+i1Z4j29/b2yrJly1RRDQ0N0tXVpcqIfhA2btyoyrDYHAlHJB58RIaGhmThwoUqFBYSpzrAHza3trbK+vXrLaJSzxgYGJCqqirVOaLvnwMHDsTOmDVrloyNjcXeH20cHh6W+fPnqzKi34LoN4FP/gggccY1ReJsgSJxU3kicbb9ZZGGxFlQtM9A4iaYInH2/RVKIhJnXAkkzhYoEofE2XaUfRoSZ8/UIhGJQ+Is+ij0DCTOuEJInC1QJA6Js+0o+zQkzp6pRSISh8RZ9FHoGUiccYWQOFugSBwSZ9tR9mlInD1Ti0QkDomz6KPQM5A44wohcbZAkTgkzraj7NOQOHumFolIHBJn0UehZyBxxhVC4myBInFInG1H2achcfZMLRKROCTOoo9Cz0DijCuExNkCReKQONuOsk9D4uyZWiQicUicRR+FnoHEGVcIibMFisQhcbYdZZ+GxNkztUhE4pA4iz4KPQOJM64QEmcLFIlD4mw7yj4NibNnapGIxCFxFn0UegYSZ1whJM4WKBKHxNl2lH0aEmfP1CIRiUPiLPoo9AwkzrhCSJwtUCQOibPtKPs0JM6eqUUiEofEWfRR6BlInHGFkDhboEgcEmfbUfZpSJw9U4tEJA6Js+ij0DOQOOMKIXG2QJE4JM62o+zTkDh7phaJSBwSZ9FHoWcgccYVQuJsgSJxSJxtR9mnIXH2TC0SkTgkzqKPQs9A4owrhMTZAkXikDjbjrJPQ+LsmVokInFInEUfhZ6BxBlXaN26ddLW1qZKvf322+WKK65QZTzwwAPyy1/+UpXR1NQkJ510kipDu/m3v/2t3HXXXaqYBQsWyObNm1UZBw4ckNdff12VsWvXLtm+fbsq45133pH33ntPlWGx+YILLpA5c+aooh588EE588wzVRnazYcOHZJrrrlGFTN37lz5zne+o8o4+eSTJWKa9ufdd9+VqMc0n3vuuUd6e3s1EfL9739fLrnkElVGV1eX7N+/X5XR39+v2h9tHh8fV2UcPnxY/v3f/12VEX2PV1VVqTIsNm/dulWiumg+jY2NcsMNN2gicrUXiTMup8VNXE9Pj9TW1qpOtmTJEnnhhRdUGcPDw1JRUaHK0G4eGRmR6EdS84m+vKK/laf9ib68Vq1alfYxgnl+dINVWVmZ6nlGR0elrKxMdYboHaJ34fN/BBoaGtR/aYoksKamRoU0mvvBwUFVhnbzrFmzZGxsTBuTm/3RBUd00aH5dHR0SCRyfP6PABJn3AlInC1QJM6WZ0hpSFxI1bA7CxI3wRKJm9pXSJzdnP2/JCTOmCkSZwsUibPlGVIaEhdSNezOgsQhcdN1ExJnN2dInD3LzxKROFuwSJwtz5DSkLiQqmF3FiQOiUPi7OapUBI3cYUIzfDPkbgZAiuwHImz5RlSGhIXUjXszoLEIXFInN08FUpC4goRmuGfI3EzBIbE2QLLUBoSl6FizeCoSBwSh8TNYGCUS5E4JcA/3o7E2QLlJs6WZ0hpSFxI1bA7CxKHxCFxdvNUKAmJK0Rohn+OxM0QGDdxtsAylIbEZahYMzgqEofEIXEzGBjlUiROCZCbOGOAfxTHTZxfvmmmI3Fp0vf3bCQOiUPi/M3XHycjccasuYmzBYrE2fIMKQ2JC6kadmdB4pA4JM5ungolIXGFCM3wz5G4GQIrsByJs+UZUhoSF1I17M6CxCFxSJzdPBVKQuIKEZrhnyNxMwSGxNkCy1AaEpehYs3gqEgcEofEzWBglEuROCXAP96OxNkC5SbOlmdIaUhcSNWwOwsSh8QhcXbzVCgJiStEaIZ/jsTNEBg3cbbAMpSGxGWoWDM4KhKHxCFxMxgY5VIkTgmQmzhjgH8Ux02cX75ppiNxadL392wkDolD4vzN1x8nI3HGrLmJswWKxNnyDCkNiQupGnZnQeKQOCTObp4KJSFxkwg9+uij0tnZWYjZMf/87bfflv/5n/9RZVRWVsrcuXNVGfX19XLmmWeqMiIWH3/8sSpDu/mEE06QtWvXqmI+/PBD+dd//VdVxmWXXSYbN25UZXR1dcmqVatUGaFsvvvuu2Xx4sWq4/zVX/2VHH/88aoM7eZf//rXcuKJJ6pivvSlL8l//dd/qTJC2fzQQw/Jj3/8Y9Vx9u3bJx988IEqo7e3V2pqalQZVVVVMjg4qMrYtm2blJWVxc74/e9/L9/73vdi7482nnHGGfLwww+rMiw2P/PMM9La2qqKin4bo99IzSf6XVq9erUmIld7kbhJ5ezo6JCmpqZcFLi/v1+WLFmiepeKigp55513VBnazeXl5RLdxmk+AwMDsmjRIk3EZz8o0Q+L5pMnievr65Pq6moNjiD2jo6Oqn6ko5eI/tIV3Srm4RP9SK9fvz71VwlF4qLvnug7KO5nbGxMZs+eHXf7Z/ui7+Hh4WFVhsXmnp4eWbFihUWUKiP6nW5sbFRl5GkzEofETdvPSNwEGiRuapsgcRM8kDj7n0QkboIpEje1v5C4qTyQOCQOiXP4DULikLjp2gSJcxigGS5B4pC46VoGiUPipv064Z9Tp6LhJo6buOmGhZs4buJm6GUzWo7EIXFInNvIcBPHTRw3cQ6zwk0cN3HcxDkMitESJA6JQ+LchgmJQ+KQOIdZQeKQOCTOYVCMliBxSBwS5zZMSBwSh8Q5zAoSh8QhcQ6DYrQEiUPikDi3YULikDgkzmFWkDgkDolzGBSjJUgcEofEuQ0TEofEIXEOs4LEIXFInMOgGC1B4pA4JM5tmJA4JA6Jc5gVJA6JQ+IcBsVoCRKHxCFxbsOExCFxSJzDrCBxSBwS5zAoRkuQOCQOiXMbJiQOiUPiHGYFiUPikDiHQTFagsQhcUic2zAhcUgcEucwK0gcEofEOQyK0RIkDolD4tyGCYlD4pA4h1lB4pA4JM5hUIyWIHFIHBLnNkxIHBKHxDnMChKHxCFxDoNitASJQ+KQOLdhQuKQOCTOYVaQOCQOiXMYFKMlSBwSh8S5DRMSZyxxbW1t0tzc7EZ/mlW1tbWydetWVUZ/f78sWbJElWGxedasWfLpp59aRMXOqKqqkoGBgdj72eiHQGVlpezdu1cVPjo6KqWlpbEzov1lZWWx90cbo/cYGhpSZeRpc0NDg2zevFn1ShYSpzrAHzaXl5fLgQMHYkdF339jY2Ox90cbh4eHZf78+aoMi83R71JPT49FFBmGBJA4JM6wnf40ConzijfT4Uhcpss37eGRuAk0SFw+ezykt0LikDiv/YjEecWb6XAkLtPlQ+IcyofEOUBiiYoAEofEqRqo0GYkrhCh4v1zJC6ftecmjpu4fHZ2mG+FxCFxXjsTifOKN9PhSFymy8dNnEP5uIlzgMQSFQEkDolTNVChzUhcIULF++dIXD5rz00cN3H57Oww3wqJQ+K8diYS5xVvpsORuEyXj5s4h/JxE+cAiSUqAkgcEqdqoEKbkbhChIr3z5G4fNaemzhu4vLZ2WG+FRKHxHntTCTOK95MhyNxmS4fN3EO5eMmzgESS1QEkDgkTtVAhTYjcYUIFe+fI3H5rD03cdzE5bOzw3wrJA6J89qZSJxXvJkOR+IyXT5u4hzKx02cAySWqAggcUicqoEKbUbiChEq3j9H4vJZe27iuInLZ2eH+VZIHBLntTOROK94Mx2OxGW6fNzEOZSPmzgHSCxREUDikDhVAxXajMQVIlS8f47E5bP23MRxE5fPzg7zrZA4JM5rZyJxXvFmOhyJy3T5uIlzKB83cQ6QWKIigMQhcaoGKrQZiStEqHj/HInLZ+25ieMmLp+dHeZbIXFInNfOROK84s10OBKX6fJxE+dQPm7iHCCxREUAiVPh87O5trZWtm7d6ic8Y6nl5eUyMjKSsVMf/bhdXV2yatWq1N+lu7tb6urqVOeorq6WHTt2qDKGhoYkErmsf6L3WLhwoeo1Ip59fX2qjKiu9fX1qgw2h0egoqJChoeHVQfr7++XpUuXqjKi36Wenh5VRltbm6xbt06V0dHRIY2NjaqMPG1G4gKsJhI3URQkzr5BkThbpkicLU/SphJA4qbyQOKm8kDiAvzGQOKQOJ9ticTZ0kXibHmShsQdqweQOCQu+O8IJA6J89mkSJwtXSTOlidpSBwS5z4F3MS5s0psJRKHxPlsNiTOli4SZ8uTNCQOiXOfAiTOnVViK5E4JM5nsyFxtnSROFuepCFxSJz7FCBx7qwSW4nEIXE+mw2Js6WLxNnyJA2JQ+LcpwCJc2eV2EokDonz2WxInC1dJM6WJ2lIHBLnPgVInDurxFYicUicz2ZD4mzpInG2PElD4pA49ylA4txZJbYSiUPifDYbEmdLF4mz5UkaEofEuU8BEufOKrGVSBwS57PZkDhbukicLU/SkDgkzn0KkDh3VomtROKQOJ/NhsTZ0kXibHmShsQhce5TgMS5s0psJRKHxPlsNiTOli4SZ8uTNCQOiXOfAiTOnVViK5E4JM5nsyFxtnSROFuepCFxSJz7FCBx7qwSW4nEIXE+mw2Js6WLxNnyJA2JQ+LcpwCJc2eV2EokDonz2WxInC1dJM6WJ2lIHBLnPgVI3CRW77//vrz55pvu9Dyt3LBhgzzzzDOq9KqqKikrK1NlvPLKK3L48GFVhnbzSSedJI899pgqprS0VBYvXqzKsNjc1dUlq1atsohSZVhI3JVXXil9fX2qc2zZskXOPPNMVUYIm999912pq6tTHeWiiy6S9vZ2VcbPfvYzueuuu1QZZ511lsybN0+VkafN/f396te5/PLLVRmnnHKKrF69WpXx2muvyZo1a1QZy5cvl4cffliVsXXrVom+BzWfxsZGueGGGzQRudqLxE0qZ0dHhzQ1NeWiwNGXz5IlS1TvUlFRIe+8844qI4TNkdAODAykfpQ8SVx1dbXs2LEjdaYcwJZAS0uLtLa22oZmOK28vFwOHDgQ+w1mzZolY2NjsfdHG4eHh2X+/PmqDIvN0b8Q9fT0WESRYUgAiUPipm0nJM5w0kQ++xtoXm7ikDjb3gglDYmbWgkkboIHEhfKlE49BxKHxCFxCc0mEpcQaB4TmwASh8RN1zxIXOyx8roRiUPikDivIzYRjsQlBJrHxCaAxCFxSFzs8UllIxKHxCFxCY0eEpcQaB4TmwASh8QhcbHHJ5WNSBwSh8QlNHpIXEKgeUxsAkgcEofExR6fVDYicUgcEpfQ6CFxCYHmMbEJIHFIHBIXe3xS2YjEIXFIXEKjh8QlBJrHxCaAxCFxSFzs8UllIxKHxCFxCY0eEpcQaB4TmwASh8QhcbHHJ5WNSBwSh8QlNHpIXEKgeUxsAkgcEofExR6fVDYicUgcEpfQ6CFxCYHmMbEJIHFIHBIXe3xS2YjEIXFIXEKjh8QlBJrHxCaAxCFxSFzs8UllIxKHxCFxCY0eEpcQaB4TmwASh8QhcbHHJ5WNSBwSh8QlNHpIXEKgeUxsAkgcEofExR6fVDYicUgcEpfQ6CFxCYHmMbEJIHFIHBIXe3xS2YjEIXFIXEKjh8QlBJrHxCaAxCFxSFzs8UllIxI3CfumTZuksbExlUJMfmhlZaXMnTtXdY76+no588wzVRmdnZ3y8ccfqzJC2PwXf/EX8u1vfzv1ozzxxBPyL//yL6mfY926dXLVVVepzvGTn/xE3nrrLVVGCJuPHDkiL774YupHmTNnjlxwwQWpn2Pp0qUS/V/an/PPP19OOeUU1TF27dolBw8eVGVcf/31Mjo6qsp47rnnVPv/93//V370ox+pMn71q1/Jnj17VBl//dd/LZHkp/0555xz5Iwzzkj7GME8H4mbVIqOjg5pampKvTg9PT1SW1urOseSJUvkhRdeUGUMDw9LRUWFKiOEzQMDA7Jo0aIQjpKbM/T19Ul1dXXm3yf6gS4rK0v9PSKWEdO0P62trbJ+/fq0jyG9vb1SU1OjOkdVVZUMDg6qMkLYHH0HR9/Fmk9/f38Qcq55h/+3N/qdDuGyxeJdLDKQOCRu2j5C4ixGLJ8ZSJxtXZG4qTyRuAkeSNzU3kDipvJA4pA4JM7297go0pA42zIjcUjcdB2FxCFxx/q2QeKQOCTO9ve4KNKQONsyI3FIHBLnNlPcxHETN22n8N/ETUXDP6e6fakU4yokzrbqSBwSh8S5zRQSh8QhcW6z8tl/TMv/Y4MjrCJbhsTZFhyJQ+KQOLeZQuKQOCTObVaQOEdOxbgMibOtOhKHxCFxbjOFxCFxSJzbrCBxjpyKcRkSZ1t1JA6JQ+LcZgqJQ+KQOLdZQeIcORXjMiTOtupIHBKHxLnNFBKHxCFxbrOCxDlyKsZlSJxt1ZE4JA6Jc5spJA6JQ+LcZgWJc+RUjMuQONuqI3FIHBLnNlNIHBKHxLnNChLnyKkYlyFxtlVH4pA4JM5tppA4JA6Jc5sVJM6RUzEuQ+Jsq47EIXFInNtMIXFIHBLnNitInCOnYlyGxNlWHYlD4pA4t5lC4pA4JM5tVpA4R07FuAyJs606EofEIXFuM4XEIXFInNusIHGOnIpxGRJnW3UkDolD4txmColD4qbtlM7OTlmzZo1bJ3lcdeONN8p5552nekJ3d7e89957qgyL/9mt1tZWOXLkiOoc2s0lJSUyPj6uitm3b5888sgjqozFixdLTU2NKsNi87Zt22RwcFAVtXLlyiD+J9nuuOMO1XuMjo5KWVmZKqO8vFy++93vqjLOPvtsiZhqPnv27JGotprPzp075bnnntNEmOzt7e1Vz0pXV5fs37/f5Dxphlh8f1lkWDB46aWXZMeOHaooJA6Jm7aBouZoampSNVieNltI3KxZs+TTTz9NFUtVVZUMDAyozhD9qCxbtkyV0dDQINEPS9qfuro62bJlS9rHMHl+JGGlpaWxsywkrrKyUoaGhmKfwWpj9Be3+vp6q7hUcywkLtUXMHx49D08f/58VeKSJUukv79flWGxua2tTdatW6eKQuKQOCTOcYSQuAlQSJxj0yS8DImbAI7EJdx8CT0OiZsKGolD4pA4xy8fJA6Jc2yV1JYhcUhcas2X0IOROCTuWK1WMq79j4USauQkHsM/p06ljMQhcUnMneYZSBwSp+mfLOxF4pA4JM5xUpE4JG66VuGfUx2HKOFlSBwSl3DLJf44JA6JQ+Icxw6JQ+KQOMdhCWQZEofEBdKK3o6BxCFxSJzjeCFxSBwS5zgsgSxD4pC4QFrR2zGQOCQOiXMcLyQOiUPiHIclkGVIHBIXSCt6OwYSh8QhcY7jhcQhcUic47AEsgyJQ+ICaUVvx0DikDgkznG8kDgkDolzHJZAliFxSFwgrejtGEgcEofEOY4XEofEIXGOwxLIMiQOiQukFb0dA4lD4pA4x/FC4pA4JM5xWAJZhsQhcYG0ordjIHFIHBLnOF5IHBKHxDkOSyDLkDgkLpBW9HYMJA6JQ+IcxwuJQ+KQOMdhCWQZEofEBdKK3o6BxCFxSJzjeCFxSBwS5zgsgSxD4pC4QFrR2zGQOCQOiXMcLyQOiUPiHIclkGVIHBIXSCt6OwYSh8QhcY7j1dnZKWvWrHFcffRl1dXVcumll6oyfvrTn8p//ud/qjIsNkdfHhUVFaqokpIS1f7jjz9empubVRnRGcbHx1UZ+/btk0ceeUSVsXjxYqmpqVFlXHHFFbJkyRJVxrZt22TPnj2qjIceekjefvttVcZ3v/tdKS8vV2VY1FZ1AKPNZ599tqxcuVKVFtU0qq3ms3PnTnnuuec0ESZ7o/+tYu2sdHV1yf79+03Ok2aIRY/PmzdP6urq0nyNz5790ksvydNPP606x9VXXy0XX3yxKiNPm0vGtb9uOaJhcRPX1tamlo7a2lrZunVr6mQtJG7WrFny6aefxn6X6Ed+ZGQk9v5o48DAgCxatEiVEcrm1tZWaWlpSf040V9WduzYoTrH0NCQVFZWqjJKS0vl4MGDsTOi/dFtnuYTvcfChQs1ERLx7OvrU2VYbI76a/369RZRqgwLiauqqpLBwUHVOULYHP1FOvou5gOBoxFA4iZRQeKmtggSF96XBhI3tSZInG2PInG2PC3SkDgLivnNQOKQuGm7G4kLb/CROCTOZ1cicT7pxstG4uJxK5ZdSBwSh8RlaNqROCTOZ7sicT7pxstG4uJxK5ZdSBwSh8RlaNqROCTOZ7sicT7pxstG4uJxK5ZdSBwSh8RlaNqROCTOZ7sicT7pxstG4uJxK5ZdSBwSh8RlaNqROCTOZ7sicT7pxstG4uJxK5ZdSBwSh8RlaNqROCTOZ7sicT7pxstG4uJxK5ZdSBwSh8RlaNqROCTOZ7sicT7pxstG4uJxK5ZdSBwSh8RlaNqROCTOZ7sicT7pxstG4uJxK5ZdSBwSh8RlaNqROCTOZ7sicT7pxstG4uJxK5ZdSBwSh8RlaNqROCTOZ7sicT7pxstG4uJxK5ZdSBwSh8RlaNqROCTOZ7sicT7pxstG4uJxK5ZdSBwSh8RlaNqROCTOZ7sicT7pxstG4uJxK5ZdSBwSh8RlaNqROCTOZ7sicT7pxstG4uJxK5ZdSBwSh8RlaNqROCTOZ7sicT7pxstG4uJxK5ZdSNykSnd2dsqaNWtUtW9vb5e1a9eqMn7605/K66+/rsqw2ByxmDNnjioq+lE4cuRI7IySkhIZHx+PvT/auH//frn//vtVGRabFy9eLDU1NRZRqoxvfOMbUlVVpcp46KGHZHh4WJVhUVuLDNVLiMjIyIjcd999qpjoh3rlypWqjAsvvFCuv/56VcaGDRvk9ttvV2VYbK6trZUFCxaoorq6uuTDDz9UZYSw+eyzz5a33npLdZR3331Xuru7VRmhbL766qvl4osvDuU4qZ8DiZtUgo6ODmlqalIVpa2tTZqbm1UZbJ4gEP1Azp07NxdIGhoaJPph0XxaWlpk48aNmojPvszr6upUGRabKysrZe/evaqo0dFRKS0tjZ0R7S8rK4u9P6SNUU21P9Sh3MSFxDXts1jcxPX398vSpUvTfhWT50e/042NjSZZeQhB4pC4oPsYiZtaHiRuKg8kboIHEhf0V1nswyFxU9EhcVN5IHFIXOwvlyQ2InFI3LH6DIlD4pL4HkrzGUgcEnes/kPikLg0v58KPhuJQ+KQuIJj8tkCbuLcOGVtFRKHxCFxjlPLfxPnCCrBZUgcEofEuQ0cEufGKWurkDgkDolznFokzhFUgsuQOCQOiXMbOCTOjVPWViFxSBwS5zi1SJwjqASXIXFIHBLnNnBInBunrK1C4pA4JM5xapE4R1AJLkPikDgkzm3gkDg3TllbhcQhcUic49QicY6gElyGxCFxSJzbwCFxbpyytgqJQ+KQOMepReIcQSW4DIlD4pA4t4FD4tw4ZW0VEofEIXGOU4vEOYJKcBkSh8QhcW4Dh8S5ccraKiQOiUPiHKcWiXMEleAyJA6JQ+LcBg6Jc+OUtVVIHBKHxDlOLRLnCCrBZUgcEofEuQ0cEufGKWurkDgkDolznFokzhFUgsuQOCQOiXMbOCTOjVPWViFxSBwS5zi1SJwjqASXIXFIHBLnNnBInBunrK1C4pA4JM5xapE4R1AJLkPikDgkzm3gkDg3TllbhcQhcUic49S+//778uabbzquPvqys88+Wz7/+c+rMtg8lcDzzz+fOpKXX35Z/uEf/kF1jtNPP10WLFigyrjiiitkyZIlqoxt27bJnj17VBn//NMbFckAABvKSURBVM//LIsXL1ZlLFy4UIaGhlQZv/71r+WEE06InRHtP/HEE2Pvt9p40UUXSXt7uypucHBQHnvsMVXG0qVLJfo/zeeee+6R3t5eTYR8//vfl0suuUSVEcLm3/3ud1JdXa06yuzZs+Xiiy9WZXzhC1+Qb37zm6qMUDafc845csYZZ4RynNTPUTI+Pj6e+ik4AAQCJxD9KC1btiz1U7a2tkpLS4vqHNGNzZYtW1QZfX196h+nyspK2bt3r+oco6OjUlpaGjsj2l9WVhZ7v9XG6Ic+Yqr5dHd3S319vSbis96KekzzaWhokM2bN2siPpPAmpoaVUYIm8fGxiSSsLQ/0V/8+vv70z4Gz/dAAInzAJXI/BFA4qbWFImz7XEkbipPJM62v5A4W54hpSFxIVWDswRLAIlD4nw2JxKHxPnsLyTOJ910s5G4dPnz9IwQQOKQOJ+tisQhcT77C4nzSTfdbCQuXf48PSMEkDgkzmerInFInM/+QuJ80k03G4lLlz9PzwgBJA6J89mqSBwS57O/kDifdNPNRuLS5c/TM0IAiUPifLYqEofE+ewvJM4n3XSzkbh0+fP0jBBA4pA4n62KxCFxPvsLifNJN91sJC5d/jw9IwSQOCTOZ6sicUicz/5C4nzSTTcbiUuXP0/PCAEkDonz2apIHBLns7+QOJ90081G4tLlz9MzQgCJQ+J8tioSh8T57C8kzifddLORuHT58/SMEEDikDifrYrEIXE++wuJ80k33WwkLl3+PD0jBJA4JM5nqyJxSJzP/kLifNJNNxuJS5c/T88IASQOifPZqkgcEuezv5A4n3TTzUbi0uXP0zNCAIlD4ny2KhKHxPnsLyTOJ910s5G4dPnz9IwQQOKQOJ+tisQhcT77C4nzSTfdbCRuEv9HH31UOjs7060ITzcnsGDBAtm8ebMqd/v27XLdddepMqL9f/u3f6vK+MIXviBnnXWWKmPv3r2yf/9+VcaXv/xlmTNnjirj1Vdfld/85jeqjB/+8Idy+PDh2BlHjhyRF198MfZ+q41f//rX5ec//7kq7oEHHpBvfetbqoyot+bNm6fK2Ldvn3zwwQeqjOgvTTU1NaqMm2++Wd566y1VxuOPPy5lZWWqjJKSEtV+i83RO1RVVamivva1r0lLS4sqg832BJC4SUw7OjqkqanJnjKJqRKIvrwGBgZUZ7C4iWtoaJCuri7VOdg8lUBpaakcPHgw81hCuYkLBaSFxEVzPzg4qHqlkZERKS8vj50xNjYms2fPjr0/pI21tbXS09MT0pE4i4ggcUhc7gcBictviZG4idp2d3dLfX19LoqNxIVXRiQuvJpEJ0LikLgwO9PwVEicIczAopA4JG66luQmznZYkThbnlZpSBwSZ9VLweYgccGWRn0wJA6JQ+LUY+QUgMQ5YUp8ERKHxCXedEk/EIlLmnhyz0PikDgkLpl5Q+KS4TzTpyBxSNxMeyZz65G4zJXM+cBIHBKHxDmPi2ohEqfC520zEofEeWuuUIKRuFAqYX8OJA6JQ+Ls5+poiUhcMpxn+hQkDombac9kbj0Sl7mSOR8YiUPikDjncVEtROJU+LxtRuKQOG/NFUowEhdKJezPgcQhcUic/VxxE5cMU4unIHFInEUfBZ2BxAVdHtXhkDgkDolTjZDzZm7inFEluhCJQ+ISbbg0HobEpUE9mWcicUgcEpfMrCFxyXCe6VOQOCRupj2TufVIXOZK5nxgJA6JQ+Kcx0W1EIlT4fO2GYlD4rw1VyjBSFwolbA/BxKHxCFx9nN1tEQkLhnOM30KEofEzbRnMrceictcyZwPjMQhcUic87ioFiJxKnzeNiNxSJy35golGIkLpRL250DikDgkzn6uuIlLhqnFU5A4JM6ij4LOQOKCLo/qcEgcEofEqUbIeTM3cc6oEl2IxBlLXFtbmzQ3NydaxDw/bGRkRObOnat6xTxJXEtLi2zcuFHFo7u7W+rq6lQZoWzWSly0f3R0NJTXycU5GhoaZPPmzap36e3tlZqaGlVGCJvHxsZk9uzZqqNUVFTI8PCwKsNic09Pj6xYsUIVFf02Rr+RfOwIIHFInF03eUhC4qZCReKm8kDiPAydMhKJmwCIxE1tJiROOVxH2Y7EIXH2XWWYiMQhccdqJyTOcNiMopA4JG66VkLijIZsUgwSh8TZd5VhIhKHxCFxhgOVQBQSh8QhcQkM2h8egcQhccl1W4wnIXFIHBIXY3BS3ILEIXFIXHIDiMQhccl1W4wnIXFIHBIXY3BS3ILEIXFIXHIDiMQhccl1W4wnIXFIHBIXY3BS3ILEIXFIXHIDiMQhccl1W4wnIXFIHBIXY3BS3ILEIXFIXHIDiMQhccl1W4wnIXFIHBIXY3BS3ILEIXFIXHIDiMQhccl1W4wnIXFIHBIXY3BS3ILEIXFIXHIDiMQhccl1W4wnIXFIHBIXY3BS3ILEIXFIXHIDiMQhccl1W4wnIXFIHBIXY3BS3ILEIXFIXHIDiMQhccl1W4wnIXFIHBIXY3BS3ILEIXFIXHIDiMQhccl1W4wnIXFIHBIXY3BS3ILEIXFIXHIDiMQhccl1W4wnIXFIHBIXY3BS3ILEIXFIXHIDiMQhccl1W4wnIXFIHBIXY3BS3ILEIXFIXHIDiMQhccl1W4wnIXFIHBIXY3BS3ILEIXFIXHIDiMQFKHG1tbWydevW5LrA45PGxsZk1qxZsZ8QisTFfoFJG7u6umTVqlUWUaqM7u5uqaurU2VUV1fLjh07VBlDQ0NSWVmpytBuHh0dlbKyMlVM9A7Ru+Th09raKuvXr8/Dq/AOkwgsWbJE+vv7VUx6enpkxYoVqgyLzR0dHdLY2GgRlYsMJA6J89rISNwEXiRuaqshcV5HL1Y4EhcLW/CbkLjgSxT7gEgcEhe7eVw2InFI3HR9gsS5TFCya5C4ZHkn9TQkLinSyT8HiUPivHYdEofEIXFeR8w0HIkzxRlMGBIXTCnMD4LEIXHmTTU5EIlD4pA4ryNmGo7EmeIMJgyJC6YU5gdB4pA486ZC4o6OlP8mbioX/jnV6+jFCkfiYmELfhMSF3yJYh8QiUPiYjePy0Zu4riJ4ybOZVLCWIPEhVEH61MgcdZEw8lD4pA4r92IxCFxSJzXETMNR+JMcQYThsQFUwrzgyBxSJx5U/HPqfxzqktT8c+pLpSSXYPEJcs7qachcUmRTv45SBwS57XruInjJo6bOK8jZhqOxJniDCYMiQumFOYHQeKQOPOm4iaOmziXpuImzoVSsmuQuGR5J/U0JC4p0sk/B4lD4rx2HTdx3MRxE+d1xEzDkThTnMGEIXHBlML8IEgcEmfeVNzEcRPn0lTcxLlQSnYNEpcs76SehsQlRTr55yBxSJzXruMmjps4buK8jphpOBJnijOYMCQumFKYHwSJQ+LMm4qbOG7iXJqKmzgXSsmuQeKS5Z3U05C4pEgn/xwkDonz2nXcxHETx02c1xEzDUfiTHEGE4bEBVMK84MgcZOQbtq0SRobG1WQ29vbZe3ataqMFStWSE9PjyojlM3j4+Oqo3z00Udy6qmnqjIWLVoku3fvVmVYbLb4n92aN2+enHXWWarjfOMb35CqqipVRnNzs+zatUuV8cYbb8i5556rynjxxRfld7/7XeyMQ4cOybXXXht7f7QxqscDDzygyjj55JPlggsuUGXs379f9u7dq8p46KGH5N/+7d9UGQsWLJDTTz9dlfH666/Lxx9/rMpYvHixnHDCCaqM/v5+1f5o8+WXX67KOHz4sLzyyiuqjC9/+cvyox/9SJXxzDPPyIYNG1QZFps7Oztl9erVFlG5yEDiJpWxo6NDmpqaVIVta2uT6AdO86mtrZWtW7dqIoLZy03cRCksJC66KWlpaVHVt66uTrZs2aLKsNhs8c+ppaWlcvDgQYvjpJpRXV0tfX19qjN0d3dLfX29KsNic9TnDQ0Nqqiamhp58sknVRkDAwPqv6yUl5fLgQMHYp9j1qxZEn0Haj7Dw8Myf/58TUSu9ka/09rLljwBQeKQOK/9jMQhcdM1GBI3QQaJm9olSNwEDyRuam8gcVN5IHFIHBLnlQASh8QVbjAkDombrkuQOCTuWN8gSBwSV/gXRrGCmzgkDokrPEBIHBKHxBWek2gFN3HcxE3bKfw3cW5DNJNVSBwSh8QVnhgkDolD4grPCRL3p4y4ieMmzm1yYq5C4pA4JK7w8CBxSBwSV3hOkDgk7phdwk2c2xDNZBUSh8QhcYUnBolD4pC4wnOCxCFxSJzbnJitQuKQOCSu8DghcUgcEld4TpA4JA6Jc5sTs1VIHBKHxBUeJyQOiUPiCs8JEofEIXFuc2K2ColD4pC4wuOExCFxSFzhOUHikDgkzm1OzFYhcUgcEld4nJA4JA6JKzwnSBwSh8S5zYnZKiQOiUPiCo8TEofEIXGF5wSJQ+KQOLc5MVuFxCFxSFzhcULikDgkrvCcIHFIHBLnNidmq5A4JA6JKzxOSBwSh8QVnhMkDolD4tzmxGwVEofEIXGFxwmJQ+KQuMJzgsQhcUic25yYrULikDgkrvA4IXFIHBJXeE6QOCTumF2yadMmaWxsdOukaVa1t7fL2rVrVRkrVqyQnp4eVUYom8fHx1VH+eijj+TUU09VZSxatEh2796tyrDY3NXVJatWrVJF1dfXy8qVK1UZ27Ztkz179qgyXnvtNfnkk09UGW+88Yace+65qoxrr71WfvOb38TOOHLkiLz44oux90cbjz/+ePnLv/xLVcb8+fPlb/7mb1QZP/vZz+Suu+5SZZx11lkyb948VcayZcskmjnNJ/r+27dvnyZCbrnlFjnttNNUGddff72Mjo6qMp577jnV/g8++ECWL1+uyghl8+c//3mpqKhQHSf6jb7hhhtUGXnazP926qRq8j+7Zd/a3MRNMLWQOIsKdXd3S11dnSoqujnasWOHKmNoaEgqKytVGdrN0Q90WVmZKiZ6h+hdNJ++vj658sorNREme1taWqS1tVWV1dDQIJs3b1Zl9Pb2Sk1NjSqjqqpKBgcHVRlstiXQ3NwsbW1ttqFFnobEIXFeRwCJQ+KmazAkboIMEje1S5A4r1/LqYUjcfbokTgkzr6rJiUicUgcEld4xJA4JK5wl2R/BRJnX0MkDomz7yok7qhM+efUqVi4ieMmbrovH27ivH4tpxaOxNmjR+KQOPuuQuKQOIeuQuKQOCTOYVBytASJsy8mEofE2XcVEofEOXQVEofEIXEOg5KjJUicfTGROCTOvquQOCTOoauQOCQOiXMYlBwtQeLsi4nEIXH2XYXEIXEOXYXEIXFInMOg5GgJEmdfTCQOibPvKiQOiXPoKiQOiUPiHAYlR0uQOPtiInFInH1XIXFInENXIXFIHBLnMCg5WoLE2RcTiUPi7LsKiUPiHLoKiUPikDiHQcnREiTOvphIHBJn31VIHBLn0FVIHBKHxDkMSo6WIHH2xUTikDj7rkLikDiHrkLikDgkzmFQcrQEibMvJhKHxNl3FRKHxDl0FRKHxCFxDoOSoyVInH0xkTgkzr6rkDgkzqGrkDgkDolzGJQcLUHi7IuJxCFx9l2FxCFxDl2FxCFxSJzDoORoCRJnX0wkbhLTTZs2SWNjo4pye3u7rF27VpWxYcMG2bFjhyojlM3PP/+86igfffSRnHrqqaqMRYsWye7du1UZBw4ckNdff12VsWvXLtm+fbsq45133pH33ntPlbFu3Tq56qqrVBnRl3H0PprPG2+8Ieeee64mQr330KFDcs0116hy5s6dK9/5zndUGW+//bY8+OCDqoz9+/fLf//3f6sy1q9fL3feeacq45577pEnnnhClbF8+XJZsGCBKuPmm2+W4eFhVYbF5ssvv1wVc/jwYXnllVdUGRaboz6vrKxURX3lK1+Rr33ta6qMc845R8444wxVRp42I3GTqtnR0SFNTU2q+ra1tUn0A8fHhsDIyIhEXx6aT1VVlQwMDGgipLe3V5YtW6bKaGhokK6uLlVGS0uLbNy4UZURyuYQbuIsWETvsXDhQlVUdXW19PX1qTK6u7ulvr5elRH1V2trqyrDYnNNTY08+eSTFlGpZsyaNUvGxsZUZ4hEdP78+aoMi821tbXS09Ojiop+H6O/RGo+0e+09rJF8/zQ9iJxSFxoPTnlPEjc1PIgceG1KxJnXxMkboIpEje1v5C4qTyQOCTO/hvYMBGJQ+IM28lLFBJnjxWJQ+Km6yokDomb9huHf061/zLWJiJxSJy2h3zvR+LsCSNxSBwS5zZX3MRxE+fWKSmtQuKQuJRaz/mxSJwzKueFSBwSh8S5jQsSh8S5dUpKq5A4JC6l1nN+LBLnjMp5IRKHxCFxbuOCxCFxbp2S0iokDolLqfWcH4vEOaNyXojEIXFInNu4IHFInFunpLQKiUPiUmo958cicc6onBcicUgcEuc2LkgcEufWKSmtQuKQuJRaz/mxSJwzKueFSBwSh8S5jQsSh8S5dUpKq5A4JC6l1nN+LBLnjMp5IRKHxCFxbuOCxCFxbp2S0iokDolLqfWcH4vEOaNyXojEIXFInNu4IHFInFunpLQKiUPiUmo958cicc6onBcicUgcEuc2LkgcEufWKSmtQuKQuJRaz/mxSJwzKueFSBwSh8S5jQsSh8S5dUpKq5A4JC6l1nN+LBLnjMp5IRKHxCFxbuOCxCFxbp2S0iokDolLqfWcH4vEOaNyXojEIXFInNu4IHFInFunpLQKiUPiUmo958cicc6onBcicUgcEuc2LkjcJE6dnZ2yZs0aN3LTrKqurpZLL71UlcHmCQKHDh2S9vZ2FZILL7xQfvGLX6gytm/fLtddd50qo6GhQbq6ulQZzz77rOzcuVOVEcrmkpISGR8fT/U4xx13nNx2222qM1hIXEVFhaxcuVJ1DgueFhnRnCxevFj1LhYSF83baaedpjpHW1ub/Pa3v1Vl/NM//ZNq/yeffCLRb1Pan9raWunp6VEd46WXXpKnn35alXH11VfLxRdfrMrI02YkblI1Ozo6pKmpKU/15V1EpKqqSgYGBlQsent7ZdmyZaoMC4lTHSCwzZWVlbJ3795UT1VaWiqjo6OqM1hInOoAf9hcV1cn3d3dqqjW1lZZv369KiP6i0rU65qPhcRFMx/NvuZTXl4uBw4c0ETkZq+FxOUGRkAvgsQhcQG1o5+jIHF+uGpTkTgtwan7kbipPJA42/5C4mx5WqUhcUicVS8Fm4PEhVkaJM62LkgcEmfbUVPTkDifdONnI3FIXPzuychOJC7MQiFxtnVB4pA4245C4nzytMpG4pA4q14KNgeJC7M0SJxtXZA4JM62o5A4nzytspE4JM6ql4LNQeLCLA0SZ1sXJA6Js+0oJM4nT6tsJA6Js+qlYHOQuDBLg8TZ1gWJQ+JsOwqJ88nTKhuJQ+KseinYHCQuzNIgcbZ1QeKQONuOQuJ88rTKRuKQOKteCjYHiQuzNEicbV2QOCTOtqOQOJ88rbKROCTOqpeCzUHiwiwNEmdbFyQOibPtKCTOJ0+rbCQOibPqpWBzkLgwS4PE2dYFiUPibDsKifPJ0yobiUPirHop2BwkLszSIHG2dUHikDjbjkLifPK0ykbikDirXgo2B4kLszRInG1dkDgkzrajkDifPK2ykTgkzqqXgs1B4sIsDRJnWxckDomz7SgkzidPq2wkDomz6qVgc5C4MEuDxNnWBYlD4mw7ConzydMqG4lD4qx6KdgcJC7M0iBxtnVB4pA4245C4nzytMpG4iaRfOWVV+Spp56yYktOIAROP/10aWhoUJ1m37590tPTo8q46KKLpKamRpWRp8333nuvjIyMpPpKxx13nNx2222qM0TvEL1L2p8LL7xQrr/+etUxdu7cKc8++6wq47rrrpPFixerMqJZi2ZO87nlllvktNNO00RIW1ubHDp0SJWRl83nn3++3HjjjXl5ndy8BxKXm1LyIhCAAAQgAAEIFBMBJK6Yqs27QgACEIAABCCQGwJIXG5KyYtAAAIQgAAEIFBMBJC4Yqo27woBCEAAAhCAQG4IIHG5KSUvAgEIQAACEIBAMRFA4oqp2rwrBCAAAQhAAAK5IYDE5aaUvAgEIAABCEAAAsVEAIkrpmrzrhCAAAQgAAEI5IYAEpebUvIiEIAABCAAAQgUEwEkrpiqzbtCAAIQgAAEIJAbAkhcbkrJi0AAAhCAAAQgUEwEkLhiqjbvCgEIQAACEIBAbgggcbkpJS8CAQhAAAIQgEAxEUDiiqnavCsEIAABCEAAArkhgMTlppS8CAQgAAEIQAACxUQAiSumavOuEIAABCAAAQjkhgASl5tS8iIQgAAEIAABCBQTASSumKrNu0IAAhCAAAQgkBsCSFxuSsmLQAACEIAABCBQTASQuGKqNu8KAQhAAAIQgEBuCCBxuSklLwIBCEAAAhCAQDERQOKKqdq8KwQgAAEIQAACuSGAxOWmlLwIBCAAAQhAAALFRACJK6Zq864QgAAEIAABCOSGABKXm1LyIhCAAAQgAAEIFBMBJK6Yqs27QgACEIAABCCQGwJIXG5KyYtAAAIQgAAEIFBMBJC4Yqo27woBCEAAAhCAQG4IIHG5KSUvAgEIQAACEIBAMRFA4oqp2rwrBCAAAQhAAAK5IYDE5aaUvAgEIAABCEAAAsVEAIkrpmrzrhCAAAQgAAEI5IYAEpebUvIiEIAABCAAAQgUEwEkrpiqzbtCAAIQgAAEIJAbAkhcbkrJi0AAAhCAAAQgUEwEkLhiqjbvCgEIQAACEIBAbgggcbkpJS8CAQhAAAIQgEAxEUDiiqnavCsEIAABCEAAArkhgMTlppS8CAQgAAEIQAACxUQAiSumavOuEIAABCAAAQjkhgASl5tS8iIQgAAEIAABCBQTASSumKrNu0IAAhCAAAQgkBsCSFxuSsmLQAACEIAABCBQTASQuGKqNu8KAQhAAAIQgEBuCCBxuSklLwIBCEAAAhCAQDERQOKKqdq8KwQgAAEIQAACuSGAxOWmlLwIBCAAAQhAAALFRACJK6Zq864QgAAEIAABCOSGABKXm1LyIhCAAAQgAAEIFBMBJK6Yqs27QgACEIAABCCQGwJIXG5KyYtAAAIQgAAEIFBMBJC4Yqo27woBCEAAAhCAQG4IIHG5KSUvAgEIQAACEIBAMRFA4oqp2rwrBCAAAQhAAAK5IYDE5aaUvAgEIAABCEAAAsVEAIkrpmrzrhCAAAQgAAEI5IYAEpebUvIiEIAABCAAAQgUEwEkrpiqzbtCAAIQgAAEIJAbAkhcbkrJi0AAAhCAAAQgUEwEkLhiqjbvCgEIQAACEIBAbgggcbkpJS8CAQhAAAIQgEAxEUDiiqnavCsEIAABCEAAArkhgMTlppS8CAQgAAEIQAACxUQAiSumavOuEIAABCAAAQjkhgASl5tS8iIQgAAEIAABCBQTASSumKrNu0IAAhCAAAQgkBsCSFxuSsmLQAACEIAABCBQTAT+P5CfYYpKqnM8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060" name="AutoShape 4" descr="data:image/png;base64,iVBORw0KGgoAAAANSUhEUgAAAnEAAAJxCAYAAAAtjeQ4AAAAAXNSR0IArs4c6QAAIABJREFUeF7tvX9sXuV5/39Z6kLEMCZgIhgqpCakuAFqEjYEVCFldfllQgV/OVmoa6GatIpjbTEZm8mgTtpiM1Y7gplInQkUk38KAQfRmvDDAcQYSR3DZrKAoTAhgkxgddM0Fk391WH9fG23cZ7b57ruc+5zntcj7a/c9/vc53Vd1/O8coepJePj4+PCBwIQgAAEIAABCEAgUwRKkLhM1YvDQgACEIAABCAAgc8IIHE0AgQgAAEIQAACEMggASQug0XjyBCAAAQgAAEIQACJowcgAAEIQAACEIBABgkgcRksGkeGAAQgAAEIQAACSBw9AAEIQAACEIAABDJIAInLYNE4MgQgAAEIQAACEEDi6AEIQAACEIAABCCQQQJIXAaLxpEhAAEIQAACEIAAEkcPQAACEIAABCAAgQwSQOIyWDSODAEIQAACEIAABJA4egACEIAABCAAAQhkkAASl8GicWQIQAACEIAABCCAxNEDEIAABCAAAQhAIIMEkLgMFo0jQwACEIAABCAAASSOHoAABCAAAQhAAAIZJIDEZbBoHBkCEIAABCAAAQggcfQABCAAAQhAAAIQyCABJC6DRePIEIAABCAAAQhAAImjByAAAQhAAAIQgEAGCSBxGSwaR4YABCAAAQhAAAJIHD0AAQhAAAIQgAAEMkgAictg0TgyBCAAAQhAAAIQQOLoAQhAAAIQgAAEIJBBAkhcBovGkSEAAQhAAAIQgAASRw9AAAIQgAAEIACBDBJA4jJYNI4MAQhAAAIQgAAEkDh6AAIQgAAEIAABCGSQABKXwaJxZAhAAAIQgAAEIIDE0QMQgAAEIAABCEAggwSQuAwWjSNDAAIQgAAEIAABJI4egAAEIAABCEAAAhkkgMRlsGgcGQIQgAAEIAABCCBx9AAEIAABCEAAAhDIIAEkLoNF48gQgAAEIAABCEAAiaMHIAABCEAAAhCAQAYJIHEZLBpHhgAEIAABCEAAAkgcPQABCEAAAhCAAAQySACJy2DRODIEIAABCEAAAhBA4ugBCEAAAhCAAAQgkEECSFwGi8aRIQABCEAAAhCAABJHD0AAAhCAAAQgAIEMEkDiMlg0jgwBCEAAAhCAAASQOHoAAhCAAAQgAAEIZJAAEpfBonFkCEAAAhCAAAQggMTRAxCAAAQgAAEIQCCDBJC4DBaNI0MAAhCAAAQgAAEkjh6AAAQgAAEIQAACGSSAxGWwaBwZAhCAAAQgAAEIIHH0AAQgAAEIQAACEMggASQug0XjyBCAAAQgAAEIQACJowcgAAEIQAACEIBABgkgcRksGkeGAAQgAAEIQAACSBw9AAEIQAACEIAABDJIAInLYNE4MgQgAAEIQAACEEDi6AEIQAACEIAABCCQQQJIXAaLxpEhAAEIQAACEIAAEkcPQAACEIAABCAAgQwSQOIyWDSODAEIQAACEIAABJA4egACEIAABCAAAQhkkAASl8GicWQIQAACEIAABCCAxNEDEIAABCAAAQhAIIMEkLgMFo0jQwACEIAABCAAASSOHoAABCAAAQhAAAIZJIDEZbBoHBkCEIAABCAAAQggcfQABCAAAQhAAAIQyCABJG5S0V555RV56qmnMlhGjnwsAqeffro0NDSkDmnXrl2yffv21M9hcYCbbrpJKioqLKJUGT/4wQ9kbGwsdsZxxx0nt912W+z9VhuHh4floYcesoqLnXP55ZfLV7/61dj7Q9rY1dUl+/fvD+lInMWAwNVXXy0XX3yxQVI+IpC4SXXs6OiQpqamfFSWt/j/CVRVVcnAwEDqRKIflVWrVqV+DosD9PX1SXV1tUWUKqO0tFQOHjwYOyPaPzo6Gnu/1caI55VXXmkVFzunpaVFWltbY+8PaWM094ODgyEdibMYEIh+pxsbGw2S8hGBxCFx+ejkY7wFEmdfYiTOlikSZ8szSkPi7JmGkIjETa0CEofEhTCXXs+AxNnjReJsmSJxtjyROHueoSQicUjctL3IP6eGMqa250DibHlGaUicLVMkzpYnEmfPM5REJA6JQ+JCmcaEzoHE2YNG4myZInG2PJE4e56hJCJxSBwSF8o0JnQOJM4eNBJnyxSJs+WJxNnzDCURiUPikLhQpjGhcyBx9qCROFumSJwtTyTOnmcoiUgcEofEhTKNCZ0DibMHjcTZMkXibHkicfY8Q0lE4pA4JC6UaUzoHEicPWgkzpYpEmfLE4mz5xlKIhKHxCFxoUxjQudA4uxBI3G2TJE4W55InD3PUBKROCQOiQtlGhM6BxJnDxqJs2WKxNnyROLseYaSiMQhcUhcKNOY0DmQOHvQSJwtUyTOlicSZ88zlEQkDolD4kKZxoTOgcTZg0bibJkicbY8kTh7nqEkInFIHBIXyjQmdA4kzh40EmfLFImz5YnE2fMMJRGJQ+KQuFCmMaFzIHH2oJE4W6ZInC1PJM6eZyiJSBwSh8SFMo0JnQOJsweNxNkyReJseSJx9jxDSUTikLhpe7Gzs1PWrFmj6tXq6mq59NJLVRlsniBw6NAhaW9vVyG58MIL5Re/+IUqw2Lzrl27ZPv27RZRqoxt27bJ4OCgKmPlypVSUVGhyrDYfOedd6piSktLZXR0VJUxMjIi9957ryrDYvOePXvk8ccfV0Xdfvvt8r3vfU+VEfV41Ouaz/Lly2XBggWaCIn+8qbt8+bmZjn++ONV52DzBIGXXnpJduzYoUKCxCFx0zZQ1BxNTU2qBmtra5No8PnYEIh+IOfOnasKC+UmTvUShpvr6upky5YthonZjbKQuKGhIVm4cKEKQvSXv+g2TvPp7u6W+vp6TYS0tLRIa2urKqOhoUE2b96syujt7ZWamhpVhoXERd8/5eXlqnOweYJA9Pu4bt06FRIkDolD4lQjlOxmJM6eNxI3wRSJm9pfSNxUHkic7fcPEmfLM0orGR8fH7ePzWYiN3Hh1Q2Js68JEofETddVSBwSZ/+Nw02cT6ZI3CS6SJzPVouXjcTF43asXUgcEofEuc0VN3FunFxXcRPnSsp9HRKHxLl3SworkTh76EgcEofEuc0VEufGyXUVEudKyn0dEofEuXdLCiuROHvoSBwSh8S5zRUS58bJdRUS50rKfR0Sh8S5d0sKK5E4e+hIHBKHxLnNFRLnxsl1FRLnSsp9HRKHxLl3SworkTh76EgcEofEuc0VEufGyXUVEudKyn0dEofEuXdLCiuROHvoSBwSh8S5zRUS58bJdRUS50rKfR0Sh8S5d0sKK5E4e+hIHBKHxLnNFRLnxsl1FRLnSsp9HRKHxLl3SworkTh76EgcEofEuc0VEufGyXUVEudKyn0dEofEuXdLCiuROHvoSBwSh8S5zRUS58bJdRUS50rKfR0Sh8S5d0sKK5E4e+hIHBKHxLnNFRLnxsl1FRLnSsp9HRKHxLl3SworkTh76EgcEofEuc0VEufGyXUVEudKyn0dEofEuXdLCiuROHvoSBwSh8S5zRUS58bJdRUS50rKfR0Sh8S5d0sKK5E4e+hIHBKHxLnNFRLnxsl1FRLnSsp9HRI3idWmTZuksbHRnd5RVra3t8vatWtVGRs2bJAdO3aoMkLZ/Pzzz6uO8tFHH8mpp56qyli0aJHs3r1blWGx+YknnpB77rnHIkqVsXfvXvnwww9VGXfffbcsXrxYlWGx+dprr5VDhw7FjjrxxBPlV7/6Vez90cbo+f/xH/+hyjj55JPlggsuUGXs379fotpqPi+88II888wzmgjZt2+ffPDBB6qM3t5eqampUWVUVVXJ4OCgKsNC4pYuXao6Qyibv/a1r0lLS4vqONHv46233qrK6OzslNWrV6sy8rQZiZtUzY6ODmlqalLVN/qbRnNzsyqjtrZWtm7dqsoIZfPY2JjMmjUr9nHydBPX1dUlq1atis0ipI19fX1SXV2d+pFKS0vl4MGDsc8R7R8dHY29P28bW1tbZf369am/Vl4kLvr+mz17duo8LQ4Q/S719PSooriJU+E76mYkDomz76pJiUjcBAwkzr7VkDhbpkjcVJ7amzgkbipPJM52XqM0JA6Js+8qJO6oTJE4+1ZD4myZInFI3HQdxU2c7axZpSFxSJxVLx01h5s4buJ8NhgSZ0sXiUPikDjbmfKdhsQhcV57DIlD4nw2GBJnSxeJQ+KQONuZ8p2GxCFxXnsMiUPifDYYEmdLF4lD4pA425nynYbEIXFeewyJQ+J8NhgSZ0sXiUPikDjbmfKdhsQhcV57DIlD4nw2GBJnSxeJQ+KQONuZ8p2GxCFxXnsMiUPifDYYEmdLF4lD4pA425nynYbEIXFeewyJQ+J8NhgSZ0sXiUPikDjbmfKdhsQhcV57DIlD4nw2GBJnSxeJQ+KQONuZ8p2GxCFxXnsMiUPifDYYEmdLF4lD4pA425nynYbEIXFeewyJQ+J8NhgSZ0sXiUPikDjbmfKdhsQhcV57DIlD4nw2GBJnSxeJQ+KQONuZ8p2GxCFxXnsMiUPifDYYEmdLF4lD4pA425nynYbEIXFeewyJQ+J8NhgSZ0sXiUPikDjbmfKdhsRNIrxp0yZpbGxUMW9vb5e1a9eqMlasWCE9PT2qjFA2j4+Pq47y0UcfyamnnqrKWLRokezevVuV8fLLL8ttt92myrjoooukpqZGlfHjH/9YfvKTn6gyLDZfcMEFMmfOHIsoVcY//uM/yp/92Z/Fzvjc5z4nX/nKV2Lvt9q4a9cu9ffGNddcI7feeqvqSBs2bJDbb79dlWGxube3Vz0rVVVVMjg4qDrOyMiIlJeXqzJKSkpU+0PZvHz5cnn44YdVx4l+H7U92tnZKatXr1adI0+bkbhJ1ezo6JCmpiZVfdva2qS5uVmVUVtbK1u3blVlhLI5Lzdx0Y/KsmXLVFgbGhqkq6tLldHS0iIbN25UZeRp8+joqES3cVn/9PX1yZVXXql6jbq6Ounu7lZlcBM3FZ9W4qLvv9mzZ6tqEsrm6HdJe7kQ/T6uW7dO9UrR77T2skV1gMA2I3FInNeWROIm8CJx9q2GxE0wReKm9lcIN3FI3NSaIHH234FIHBJn31WTEpE4JM5ngyFxSNx0/YXE2U4eN3G2PK3SkDgkzqqXjpqDxCFxPhsMiUPikDifEzaRjcQlw3mmT0HikLiZ9syM1iNxSNyMGmaGi5E4JA6Jm+HQxFyOxMUE53kbEofEeW0xJA6J89lgSBwSh8T5nDBu4pKhG/8pSBwSF797HHYicUicQ5vEXoLEIXFIXOzxmdFGbuJmhCuxxUgcEue12ZA4JM5ngyFxSBwS53PCuIlLhm78pyBxSFz87nHYicQhcQ5tEnsJEofEIXGxx2dGG7mJmxGuxBYjcUic12ZD4pA4nw2GxCFxSJzPCeMmLhm68Z+CxCFx8bvHYScSh8Q5tEnsJUgcEofExR6fGW3kJm5GuBJbjMQhcV6bDYlD4nw2GBKHxCFxPieMm7hk6MZ/ChKHxMXvHoedSBwS59AmsZcgcUgcEhd7fGa0kZu4GeFKbDESh8R5bTYkDonz2WBIHBKHxPmcMG7ikqEb/ylIHBIXv3scdiJxSJxDm8RegsQhcUhc7PGZ0UZu4maEK7HFSBwS57XZkDgkzmeDIXFIHBLnc8K4iUuGbvynIHGT2G3atEkaGxvj0xSR9vZ2Wbt2rSpjxYoV0tPTo8oIZfP4+LjqKB999JGceuqpqoxFixbJ7t27VRnbt2+X6667TpXR0NAgXV1dqoyWlhbZuHGjKmPdunVy1VVXqTKam5tl165dqowtW7bImWeeqcr44Q9/KIcPH46d8ed//ufy5JNPxt4fbXz33Xflm9/8pirjk08+kddee02Vcdppp8kXv/hFVUb0Lr/85S9VGX/3d38nNTU1qozzzz9fTjnlFFVGVVWVDA4OqjJGRkakvLxclVFSUqLaH8rm5cuXy8MPP6w6TvT7eOutt6oyOjs7ZfXq1aqMPG1G4iZVs6OjQ5qamlT1bWtrk+gHTvOJrq23bt2qiQhmLzdxE6UIReK6u7ulrq5O1SPV1dWyY8cOVcbQ0JBUVlaqMkpLS+XgwYOxM6L90W2e5hO9x8KFCzURudob/UUl6vW0PyFIXPT9N3v27LRRmDyff041wWgegsQhceZNNTkQiUPipmswJM7r6KUWjsRNoEfiprZhdMkR/UuA5hNdtmj/xUzz/ND2InFInNeeROKQOCTO64gFF47EIXHTNSUSZz+uSBwSZ99VkxKROCQOifM6YsGFI3FIHBKX3FgicUic125D4pA4JM7riAUXjsQhcUhccmOJxCFxXrsNiUPikDivIxZcOBKHxCFxyY0lEofEee02JA6JQ+K8jlhw4UgcEofEJTeWSBwS57XbkDgkDonzOmLBhSNxSBwSl9xYInFInNduQ+KQOCTO64gFF47EIXFIXHJjicQhcV67DYlD4pA4ryMWXDgSh8QhccmNJRKHxHntNiQOiUPivI5YcOFIHBKHxCU3lkgcEue125A4JA6J8zpiwYUjcUgcEpfcWCJxSJzXbkPikDgkzuuIBReOxCFxSFxyY4nEIXFeuw2JQ+KQOK8jFlw4EofEIXHJjSUSh8R57TYkDolD4ryOWHDhSBwSh8QlN5ZIHBLntduQOCQOifM6YsGFI3FIHBKX3FgicQFKXHLlD/9JIyMjMnfuXNVBq6qqZGBgQJVhsTn6cVu1apVFlCqju7tb6urqVBmhbC4tLZWDBw/GPk60f3R0NPb+aOPQ0JAsXLhQlVFdXS19fX2qjFA2NzQ0yObNm1XH6e3tlZqaGlVGNPeDg4OqjOj7p7y8XJXB5gkCbW1tsm7dOhWSjo4OaWxsVGXkaTMSh8QF3c9InH15kLgJpkicfX8hcfZM85KIxNlXEolD4uy7yjARiTOE+YcoJA6Js++qiUQkzifdbGcjcfb1Q+KQOPuuMkxE4gxhInF/ApObOPv+QuLsmeYlEYmzryQSh8TZd5VhIhJnCBOJQ+Ls2+lPEpG4BCBn9BFInH3hkDgkzr6rDBOROEOYSBwSZ99OSFwCTPPyCCTOvpJIHBJn31WGiUicIUwkDomzbyckLgGmeXkEEmdfSSQOibPvKsNEJM4QJhKHxNm3ExKXANO8PAKJs68kEofE2XeVYSISZwgTiUPi7NsJiUuAaV4egcTZVxKJQ+Lsu8owEYkzhInEIXH27YTEJcA0L49A4uwricQhcfZdZZiIxBnCROKQOPt2QuISYJqXRyBx9pVE4pA4+64yTETiDGEicUicfTshcQkwzcsjkDj7SiJxSJx9VxkmInGGMJE4JM6+nZC4BJjm5RFInH0lkTgkzr6rDBOROEOYSBwSZ99OSFwCTPPyCCTOvpJIHBJn31WGiUicIUwkDomzbyckLgGmeXkEEmdfSSQOibPvKsNEJM4QJhKHxNm3ExKXANO8PAKJs68kEofE2XeVYSISZwgTiUPi7NsJiUuAaV4egcTZVxKJM5Y4+xKRqCVQVVUlAwMDqpje3l5ZtmyZKiP6Hwbv6upSZbS0tMjGjRtVGd3d3VJXV6fKqK6ulh07dqgyhoaGpLKyUpVRWloqBw8ejJ0R7R8dHY29P9oYvcfChQtVGRHPvr4+VUZU1/r6elVG1F+tra2qjKjPN2/erMqI5q2mpkaVEc394OCgKoPN4RHo6OiQxsbG8A6W0omQOCQupdZL7rFI3FTWSNwEDyRuam8gccl9L/GkeASQuKnckDgkLt4kZWgXEofETdeuSBwSl6GvMo4qIkgcEjftIETN0dTUxKDkjAASh8QhcW5DzU2cGydWpUcAiUPikLj05i+VJyNxSBwS5zZ6SJwbJ1alRwCJQ+KQuPTmL5UnI3FIHBLnNnpInBsnVqVHAIlD4pC49OYvlScjcUgcEuc2ekicGydWpUcAiUPikLj05i+VJyNxSBwS5zZ6SJwbJ1alRwCJQ+KQuPTmL5UnI3FIHBLnNnpInBsnVqVHAIlD4pC49OYvlScjcUgcEuc2ekicGydWpUcAiUPikLj05i+VJyNxSBwS5zZ6SJwbJ1alRwCJQ+KQuPTmL5UnI3FIHBLnNnpInBsnVqVHAIlD4pC49OYvlScjcUgcEuc2ekicGydWpUcAiUPikLj05i+VJyNxSBwS5zZ6SJwbJ1alRwCJQ+KQuPTmL5UnI3FIHBLnNnpInBsnVqVHAIlD4pC49OYvlScjcUgcEuc2ekicGydWpUcAiUPipu2+Rx99VDo7O9PrTp7shcCCBQtk8+bNquyXX35ZbrvtNlXGRRddJDU1NaqMZ599Vnbu3KnK+Pu//3u56qqrVBnNzc3y6quvqjIefPBBOfPMM1UZZWVlMjo6Gjvj+OOPlyeffDL2/mjju+++K3V1daqMr3/96/Lzn/9clfHAAw/It771LVXG+vXr5c4771Rl3HLLLXL//ferMnp7e9WzcvPNN8tbb72lOgebwyPQ2NgoN9xwQ3gHS+lEJePj4+MpPZvHQqCoCHR1dcmqVatU79za2irRbQmf/yNQWloqBw8ezDyO6upq6evrU71Hd3e31NfXqzLydBOnAsFmCGSEABKXkUJxzOwTQOLsa4jETTBF4uz7i0QIhE4AiQu9QpwvNwSQOPtSInFInH1XkQiB7BBA4rJTK06acQJInH0BkTgkzr6rSIRAdgggcdmpFSfNOAEkzr6ASBwSZ99VJEIgOwSQuOzUipNmnAASZ19AJA6Js+8qEiGQHQJIXHZqxUkzTgCJsy8gEofE2XcViRDIDgEkLju14qQZJ4DE2RcQiUPi7LuKRAhkhwASl51acdKME0Di7AuIxCFx9l1FIgSyQwCJy06tOGnGCSBx9gVE4pA4+64iEQLZIYDEZadWnDTjBJA4+wIicUicfVeRCIHsEEDislMrTppxAkicfQGROCTOvqtIhEB2CCBx2akVJ804ASTOvoBIHBJn31UkQiA7BJC47NSKk2acABJnX0AkDomz7yoSIZAdAkhcdmrFSTNOAImzLyASh8TZdxWJEMgOASQuO7XipBkngMTZFxCJQ+Lsu4pECGSHABI3qVbvv/++vPnmm6lX70tf+pLMnTs39XNYHGDnzp3y+9//3iIq1Yzy8nI577zzVGewkLj6+npZuXKl6hznnnuunHbaaaqM1157TT7++GNVhsXma6+9Vg4dOqSKuvzyy1X7o+e/+uqrqoyLLrpI2tvbVRmDg4Py2GOPqTKWLl0q0f9pPk8++aSaxw9+8AO55JJLNMcIZu/zzz+f+llOOukkqaqqSv0cHMCeABI3iWlHR4c0NTXZU55hYk9Pj9TW1s5wV5jLZ82aJZ9++mmYh5vBqWpqaqS3t3cGO/50qYXEqQ7wh83d3d1SV1eniqqurpYdO3aoMkLYHN3kjY6Oqo4yNDQkCxcuVGVYbI5qGtVW82ltbZX169drIiTq84aGBlVGXjaPjY3J7NmzU3+dJUuWSH9/f+rn4AD2BJA4JM6+qyYlInETMJA4r60WKxyJm4oNiYvVRtNuQuJseZL2pwSQOCTO61wgcUic1wZThiNxSJyyhY65HYnzSZfsiAASh8R5nQQkDonz2mDKcCQOiVO2EBLnEyDZBQkgcUhcwSbRLEDikDhN//jei8QhcT57jJs4n3TJ5ibuj3qA/8cG+6FA4pA4+66yS0TikDi7bvrTJCTOJ12ykTgkzvsUIHFInPcmUzwAiUPiFO1TcCsSVxARC5QE+OfUSQC5iVN201G2I3FInH1X2SUicUicXTdxE+eTJdlHJ4DEIXFeZwOJQ+K8NpgyHIlD4pQtdMzt3MT5pEt2RACJQ+K8TgISh8R5bTBlOBKHxClbCInzCZDsggSQOCSuYJNoFiBxSJymf3zvReKQOJ89xk2cT7pkcxP3Rz3AfxNnPxRIHBJn31V2iUgcEmfXTX+ahMT5pEs2EofEeZ8CJA6J895kigcgcUicon0KbkXiCiJigZIA/5w6CSA3ccpuOsp2JA6Js+8qu0QkDomz6yZu4nyyJPvoBJA4JM7rbCBxSJzXBlOGI3FInLKFjrmdmzifdMmOCCBxSJzXSUDikDivDaYMR+KQOGULIXE+AZJdkAASNwnRK6+8Ik899VRBaL4XlJSUyPj4uO/HFMxfs2aNzJkzp+C6Yy1obW2VI0eOqDJC2PzFL35RamtrVUfZtWuXbN++XZXx7LPPygsvvKDKuP7666WqqkqVEUqPql7CaPPIyIjcd999RmnxY6KaRrXVfHbu3CnPPfecJkLuv/9++fa3v63KCGVzW1ubHDp0KPZxou++DRs2xN4fbYy+gxsbG1UZoczrZZddJtXV1ap3YfNUAkhcgB0RycLWrVtTP9nw8LBUVFSkfg4OMEGgpaVFNm7cmDqSvr6+XHwZj46OSllZWeo883SArq4uaWhoyMUrlZeXy4EDB1J9l+g7OPou1nz6+/tl6dKlmgiTvc3NzRKJMR87AkicHUuzJCTODGXugpA425IicbY8ozQkzpYpEmfLM29pSFyAFUXiAixKIEdC4mwLgcTZ8kTi7HkicfZM85SIxAVYTSQuwKIEciQkzrYQSJwtTyTOnicSZ880T4lIXIDVROICLEogR0LibAuBxNnyROLseSJx9kzzlIjEBVhNJC7AogRyJCTOthBInC1PJM6eJxJnzzRPiUhcgNVE4gIsSiBHQuJsC4HE2fJE4ux5InH2TPOUiMQFWE0kLsCiBHIkJM62EEicLU8kzp4nEmfPNE+JSFyA1UTiAixKIEdC4mwLgcTZ8kTi7HkicfZM85SIxAVYTSQuwKIEciQkzrYQSJwtTyTOnicSZ880T4lIXIDVROICLEogR0LibAuBxNnyROLseSJx9kzzlIjEBVhNJC7AogRyJCTOthBInC1PJM6eJxJnzzRPiUhcgNVE4gIsSiBHQuJsC4HE2fJE4ux5InH2TPOUiMQFWE0kLsCiBHIkJM62EEicLU8kzp4nEmfPNE+JSFzEnfmuAAAgAElEQVSA1UTiAixKIEdC4mwLgcTZ8kTi7HkicfZM85SIxAVYTSQuwKIEciQkzrYQSJwtTyTOnicSZ880T4lInHE1n376aXnppZdUqSUlJTI+Pq7K6O7ulvfee0+VMTw8LNEXSJqfQ4cOSVtbW5pH4NlHIXDTTTepe+Pee++VkZERFd877rhDtT8UiYvmbOXKlap32bNnjzz++OOqjCVLlshXv/pVVYbF99fy5ctlwYIFqnN0dXXJ/v37VRkhbD755JOlsbFRdZR3331Xot+EtD+XXXaZVFdXp32MXD0fiTMuZ3Nzs9x9992q1J6eHolu4zSf6Mv4hRde0ERICBIX/cjPnTtX9R552tza2irRbVwePpWVlbJ3717Vq0QSVlpaGjsjFImLftj6+vpiv0e0MfqRrq+vV2VEvRX1mObT0NAgmzdv1kRIb2+v1NTUqDKqqqpkcHBQlRF9/5SXl6sy2AwBnwSQOGO6SJwtUCRuKk8kbioPJG6CBxI3tTeQONvvYtLCJIDEGdcFibMFisQhccfqKCQOiZuuP5A42+9i0sIkgMQZ1wWJswWKxCFxSJzbTHETx02cW6ewKk8EkDjjaiJxtkCROCQOiXObKSQOiXPrFFbliQASZ1xNJM4WKBKHxCFxbjOFxCFxbp3CqjwRQOKMq4nE2QJF4pA4JM5tppA4JM6tU1iVJwJInHE1kThboEgcEofEuc0UEofEuXUKq/JEAIkzriYSZwsUiUPikDi3mULikDi3TmFVngggccbVROJsgSJxSBwS5zZTSBwS59YprMoTASTOuJpInC1QJA6JQ+LcZgqJQ+LcOoVVeSKAxBlXE4mzBYrEIXFInNtMIXFInFunsCpPBJA442oicbZAkTgkDolzmykkDolz6xRW5YkAEmdcTSTOFigSh8QhcW4zhcQhcW6dwqo8EUDijKuJxNkCReKQOCTObaaQOCTOrVNYlScCSJxxNZE4W6BIHBKHxLnNFBKHxLl1CqvyRACJM67mrbfeKu3t7arUG2+8Uc477zxVRl42l5SUyPj4eOqvs2/fPnnkkUdU51i8eLHU1NSoMkLZfNNNN0lFRYXqOPfee69Ekq753HHHHZrtn+3VZkTvcN9996nOUV1dLX19faqMPXv2yLZt21QZFvO2fft22b17t+octbW1smDBAlVGCJs/97nPSUtLi+oon3zyiXR0dKgy5s2bJ3V1daoMNodJAIkzrovFTZzFkfr7+2XJkiWqqOhH+p133lFlaDeXl5erf+i1Z4j29/b2yrJly1RRDQ0N0tXVpcqIfhA2btyoyrDYHAlHJB58RIaGhmThwoUqFBYSpzrAHza3trbK+vXrLaJSzxgYGJCqqirVOaLvnwMHDsTOmDVrloyNjcXeH20cHh6W+fPnqzKi34LoN4FP/gggccY1ReJsgSJxU3kicbb9ZZGGxFlQtM9A4iaYInH2/RVKIhJnXAkkzhYoEofE2XaUfRoSZ8/UIhGJQ+Is+ij0DCTOuEJInC1QJA6Js+0o+zQkzp6pRSISh8RZ9FHoGUiccYWQOFugSBwSZ9tR9mlInD1Ti0QkDomz6KPQM5A44wohcbZAkTgkzraj7NOQOHumFolIHBJn0UehZyBxxhVC4myBInFInG1H2achcfZMLRKROCTOoo9Cz0DijCuExNkCReKQONuOsk9D4uyZWiQicUicRR+FnoHEGVcIibMFisQhcbYdZZ+GxNkztUhE4pA4iz4KPQOJM64QEmcLFIlD4mw7yj4NibNnapGIxCFxFn0UegYSZ1whJM4WKBKHxNl2lH0aEmfP1CIRiUPiLPoo9AwkzrhCSJwtUCQOibPtKPs0JM6eqUUiEofEWfRR6BlInHGFkDhboEgcEmfbUfZpSJw9U4tEJA6Js+ij0DOQOOMKIXG2QJE4JM62o+zTkDh7phaJSBwSZ9FHoWcgccYVQuJsgSJxSJxtR9mnIXH2TC0SkTgkzqKPQs9A4owrhMTZAkXikDjbjrJPQ+LsmVokInFInEUfhZ6BxBlXaN26ddLW1qZKvf322+WKK65QZTzwwAPyy1/+UpXR1NQkJ510kipDu/m3v/2t3HXXXaqYBQsWyObNm1UZBw4ckNdff12VsWvXLtm+fbsq45133pH33ntPlWGx+YILLpA5c+aooh588EE588wzVRnazYcOHZJrrrlGFTN37lz5zne+o8o4+eSTJWKa9ufdd9+VqMc0n3vuuUd6e3s1EfL9739fLrnkElVGV1eX7N+/X5XR39+v2h9tHh8fV2UcPnxY/v3f/12VEX2PV1VVqTIsNm/dulWiumg+jY2NcsMNN2gicrUXiTMup8VNXE9Pj9TW1qpOtmTJEnnhhRdUGcPDw1JRUaHK0G4eGRmR6EdS84m+vKK/laf9ib68Vq1alfYxgnl+dINVWVmZ6nlGR0elrKxMdYboHaJ34fN/BBoaGtR/aYoksKamRoU0mvvBwUFVhnbzrFmzZGxsTBuTm/3RBUd00aH5dHR0SCRyfP6PABJn3AlInC1QJM6WZ0hpSFxI1bA7CxI3wRKJm9pXSJzdnP2/JCTOmCkSZwsUibPlGVIaEhdSNezOgsQhcdN1ExJnN2dInD3LzxKROFuwSJwtz5DSkLiQqmF3FiQOiUPi7OapUBI3cYUIzfDPkbgZAiuwHImz5RlSGhIXUjXszoLEIXFInN08FUpC4goRmuGfI3EzBIbE2QLLUBoSl6FizeCoSBwSh8TNYGCUS5E4JcA/3o7E2QLlJs6WZ0hpSFxI1bA7CxKHxCFxdvNUKAmJK0Rohn+OxM0QGDdxtsAylIbEZahYMzgqEofEIXEzGBjlUiROCZCbOGOAfxTHTZxfvmmmI3Fp0vf3bCQOiUPi/M3XHycjccasuYmzBYrE2fIMKQ2JC6kadmdB4pA4JM5ungolIXGFCM3wz5G4GQIrsByJs+UZUhoSF1I17M6CxCFxSJzdPBVKQuIKEZrhnyNxMwSGxNkCy1AaEpehYs3gqEgcEofEzWBglEuROCXAP96OxNkC5SbOlmdIaUhcSNWwOwsSh8QhcXbzVCgJiStEaIZ/jsTNEBg3cbbAMpSGxGWoWDM4KhKHxCFxMxgY5VIkTgmQmzhjgH8Ux02cX75ppiNxadL392wkDolD4vzN1x8nI3HGrLmJswWKxNnyDCkNiQupGnZnQeKQOCTObp4KJSFxkwg9+uij0tnZWYjZMf/87bfflv/5n/9RZVRWVsrcuXNVGfX19XLmmWeqMiIWH3/8sSpDu/mEE06QtWvXqmI+/PBD+dd//VdVxmWXXSYbN25UZXR1dcmqVatUGaFsvvvuu2Xx4sWq4/zVX/2VHH/88aoM7eZf//rXcuKJJ6pivvSlL8l//dd/qTJC2fzQQw/Jj3/8Y9Vx9u3bJx988IEqo7e3V2pqalQZVVVVMjg4qMrYtm2blJWVxc74/e9/L9/73vdi7482nnHGGfLwww+rMiw2P/PMM9La2qqKin4bo99IzSf6XVq9erUmIld7kbhJ5ezo6JCmpqZcFLi/v1+WLFmiepeKigp55513VBnazeXl5RLdxmk+AwMDsmjRIk3EZz8o0Q+L5pMnievr65Pq6moNjiD2jo6Oqn6ko5eI/tIV3Srm4RP9SK9fvz71VwlF4qLvnug7KO5nbGxMZs+eHXf7Z/ui7+Hh4WFVhsXmnp4eWbFihUWUKiP6nW5sbFRl5GkzEofETdvPSNwEGiRuapsgcRM8kDj7n0QkboIpEje1v5C4qTyQOCQOiXP4DULikLjp2gSJcxigGS5B4pC46VoGiUPipv064Z9Tp6LhJo6buOmGhZs4buJm6GUzWo7EIXFInNvIcBPHTRw3cQ6zwk0cN3HcxDkMitESJA6JQ+LchgmJQ+KQOIdZQeKQOCTOYVCMliBxSBwS5zZMSBwSh8Q5zAoSh8QhcQ6DYrQEiUPikDi3YULikDgkzmFWkDgkDolzGBSjJUgcEofEuQ0TEofEIXEOs4LEIXFInMOgGC1B4pA4JM5tmJA4JA6Jc5gVJA6JQ+IcBsVoCRKHxCFxbsOExCFxSJzDrCBxSBwS5zAoRkuQOCQOiXMbJiQOiUPiHGYFiUPikDiHQTFagsQhcUic2zAhcUgcEucwK0gcEofEOQyK0RIkDolD4tyGCYlD4pA4h1lB4pA4JM5hUIyWIHFIHBLnNkxIHBKHxDnMChKHxCFxDoNitASJQ+KQOLdhQuKQOCTOYVaQOCQOiXMYFKMlSBwSh8S5DRMSZyxxbW1t0tzc7EZ/mlW1tbWydetWVUZ/f78sWbJElWGxedasWfLpp59aRMXOqKqqkoGBgdj72eiHQGVlpezdu1cVPjo6KqWlpbEzov1lZWWx90cbo/cYGhpSZeRpc0NDg2zevFn1ShYSpzrAHzaXl5fLgQMHYkdF339jY2Ox90cbh4eHZf78+aoMi83R71JPT49FFBmGBJA4JM6wnf40ConzijfT4Uhcpss37eGRuAk0SFw+ezykt0LikDiv/YjEecWb6XAkLtPlQ+IcyofEOUBiiYoAEofEqRqo0GYkrhCh4v1zJC6ftecmjpu4fHZ2mG+FxCFxXjsTifOKN9PhSFymy8dNnEP5uIlzgMQSFQEkDolTNVChzUhcIULF++dIXD5rz00cN3H57Oww3wqJQ+K8diYS5xVvpsORuEyXj5s4h/JxE+cAiSUqAkgcEqdqoEKbkbhChIr3z5G4fNaemzhu4vLZ2WG+FRKHxHntTCTOK95MhyNxmS4fN3EO5eMmzgESS1QEkDgkTtVAhTYjcYUIFe+fI3H5rD03cdzE5bOzw3wrJA6J89qZSJxXvJkOR+IyXT5u4hzKx02cAySWqAggcUicqoEKbUbiChEq3j9H4vJZe27iuInLZ2eH+VZIHBLntTOROK94Mx2OxGW6fNzEOZSPmzgHSCxREUDikDhVAxXajMQVIlS8f47E5bP23MRxE5fPzg7zrZA4JM5rZyJxXvFmOhyJy3T5uIlzKB83cQ6QWKIigMQhcaoGKrQZiStEqHj/HInLZ+25ieMmLp+dHeZbIXFInNfOROK84s10OBKX6fJxE+dQPm7iHCCxREUAiVPh87O5trZWtm7d6ic8Y6nl5eUyMjKSsVMf/bhdXV2yatWq1N+lu7tb6urqVOeorq6WHTt2qDKGhoYkErmsf6L3WLhwoeo1Ip59fX2qjKiu9fX1qgw2h0egoqJChoeHVQfr7++XpUuXqjKi36Wenh5VRltbm6xbt06V0dHRIY2NjaqMPG1G4gKsJhI3URQkzr5BkThbpkicLU/SphJA4qbyQOKm8kDiAvzGQOKQOJ9ticTZ0kXibHmShsQdqweQOCQu+O8IJA6J89mkSJwtXSTOlidpSBwS5z4F3MS5s0psJRKHxPlsNiTOli4SZ8uTNCQOiXOfAiTOnVViK5E4JM5nsyFxtnSROFuepCFxSJz7FCBx7qwSW4nEIXE+mw2Js6WLxNnyJA2JQ+LcpwCJc2eV2EokDonz2WxInC1dJM6WJ2lIHBLnPgVInDurxFYicUicz2ZD4mzpInG2PElD4pA49ylA4txZJbYSiUPifDYbEmdLF4mz5UkaEofEuU8BEufOKrGVSBwS57PZkDhbukicLU/SkDgkzn0KkDh3VomtROKQOJ/NhsTZ0kXibHmShsQhce5TgMS5s0psJRKHxPlsNiTOli4SZ8uTNCQOiXOfAiTOnVViK5E4JM5nsyFxtnSROFuepCFxSJz7FCBx7qwSW4nEIXE+mw2Js6WLxNnyJA2JQ+LcpwCJc2eV2EokDonz2WxInC1dJM6WJ2lIHBLnPgVI3CRW77//vrz55pvu9Dyt3LBhgzzzzDOq9KqqKikrK1NlvPLKK3L48GFVhnbzSSedJI899pgqprS0VBYvXqzKsNjc1dUlq1atsohSZVhI3JVXXil9fX2qc2zZskXOPPNMVUYIm999912pq6tTHeWiiy6S9vZ2VcbPfvYzueuuu1QZZ511lsybN0+VkafN/f396te5/PLLVRmnnHKKrF69WpXx2muvyZo1a1QZy5cvl4cffliVsXXrVom+BzWfxsZGueGGGzQRudqLxE0qZ0dHhzQ1NeWiwNGXz5IlS1TvUlFRIe+8844qI4TNkdAODAykfpQ8SVx1dbXs2LEjdaYcwJZAS0uLtLa22oZmOK28vFwOHDgQ+w1mzZolY2NjsfdHG4eHh2X+/PmqDIvN0b8Q9fT0WESRYUgAiUPipm0nJM5w0kQ++xtoXm7ikDjb3gglDYmbWgkkboIHEhfKlE49BxKHxCFxCc0mEpcQaB4TmwASh8RN1zxIXOyx8roRiUPikDivIzYRjsQlBJrHxCaAxCFxSFzs8UllIxKHxCFxCY0eEpcQaB4TmwASh8QhcbHHJ5WNSBwSh8QlNHpIXEKgeUxsAkgcEofExR6fVDYicUgcEpfQ6CFxCYHmMbEJIHFIHBIXe3xS2YjEIXFIXEKjh8QlBJrHxCaAxCFxSFzs8UllIxKHxCFxCY0eEpcQaB4TmwASh8QhcbHHJ5WNSBwSh8QlNHpIXEKgeUxsAkgcEofExR6fVDYicUgcEpfQ6CFxCYHmMbEJIHFIHBIXe3xS2YjEIXFIXEKjh8QlBJrHxCaAxCFxSFzs8UllIxKHxCFxCY0eEpcQaB4TmwASh8QhcbHHJ5WNSBwSh8QlNHpIXEKgeUxsAkgcEofExR6fVDYicUgcEpfQ6CFxCYHmMbEJIHFIHBIXe3xS2YjEIXFIXEKjh8QlBJrHxCaAxCFxSFzs8UllIxI3CfumTZuksbExlUJMfmhlZaXMnTtXdY76+no588wzVRmdnZ3y8ccfqzJC2PwXf/EX8u1vfzv1ozzxxBPyL//yL6mfY926dXLVVVepzvGTn/xE3nrrLVVGCJuPHDkiL774YupHmTNnjlxwwQWpn2Pp0qUS/V/an/PPP19OOeUU1TF27dolBw8eVGVcf/31Mjo6qsp47rnnVPv/93//V370ox+pMn71q1/Jnj17VBl//dd/LZHkp/0555xz5Iwzzkj7GME8H4mbVIqOjg5pampKvTg9PT1SW1urOseSJUvkhRdeUGUMDw9LRUWFKiOEzQMDA7Jo0aIQjpKbM/T19Ul1dXXm3yf6gS4rK0v9PSKWEdO0P62trbJ+/fq0jyG9vb1SU1OjOkdVVZUMDg6qMkLYHH0HR9/Fmk9/f38Qcq55h/+3N/qdDuGyxeJdLDKQOCRu2j5C4ixGLJ8ZSJxtXZG4qTyRuAkeSNzU3kDipvJA4pA4JM7297go0pA42zIjcUjcdB2FxCFxx/q2QeKQOCTO9ve4KNKQONsyI3FIHBLnNlPcxHETN22n8N/ETUXDP6e6fakU4yokzrbqSBwSh8S5zRQSh8QhcW6z8tl/TMv/Y4MjrCJbhsTZFhyJQ+KQOLeZQuKQOCTObVaQOEdOxbgMibOtOhKHxCFxbjOFxCFxSJzbrCBxjpyKcRkSZ1t1JA6JQ+LcZgqJQ+KQOLdZQeIcORXjMiTOtupIHBKHxLnNFBKHxCFxbrOCxDlyKsZlSJxt1ZE4JA6Jc5spJA6JQ+LcZgWJc+RUjMuQONuqI3FIHBLnNlNIHBKHxLnNChLnyKkYlyFxtlVH4pA4JM5tppA4JA6Jc5sVJM6RUzEuQ+Jsq47EIXFInNtMIXFIHBLnNitInCOnYlyGxNlWHYlD4pA4t5lC4pA4JM5tVpA4R07FuAyJs606EofEIXFuM4XEIXFInNusIHGOnIpxGRJnW3UkDolD4txmColD4qbtlM7OTlmzZo1bJ3lcdeONN8p5552nekJ3d7e89957qgyL/9mt1tZWOXLkiOoc2s0lJSUyPj6uitm3b5888sgjqozFixdLTU2NKsNi87Zt22RwcFAVtXLlyiD+J9nuuOMO1XuMjo5KWVmZKqO8vFy++93vqjLOPvtsiZhqPnv27JGotprPzp075bnnntNEmOzt7e1Vz0pXV5fs37/f5Dxphlh8f1lkWDB46aWXZMeOHaooJA6Jm7aBouZoampSNVieNltI3KxZs+TTTz9NFUtVVZUMDAyozhD9qCxbtkyV0dDQINEPS9qfuro62bJlS9rHMHl+JGGlpaWxsywkrrKyUoaGhmKfwWpj9Be3+vp6q7hUcywkLtUXMHx49D08f/58VeKSJUukv79flWGxua2tTdatW6eKQuKQOCTOcYSQuAlQSJxj0yS8DImbAI7EJdx8CT0OiZsKGolD4pA4xy8fJA6Jc2yV1JYhcUhcas2X0IOROCTuWK1WMq79j4USauQkHsM/p06ljMQhcUnMneYZSBwSp+mfLOxF4pA4JM5xUpE4JG66VuGfUx2HKOFlSBwSl3DLJf44JA6JQ+Icxw6JQ+KQOMdhCWQZEofEBdKK3o6BxCFxSJzjeCFxSBwS5zgsgSxD4pC4QFrR2zGQOCQOiXMcLyQOiUPiHIclkGVIHBIXSCt6OwYSh8QhcY7jhcQhcUic47AEsgyJQ+ICaUVvx0DikDgkznG8kDgkDolzHJZAliFxSFwgrejtGEgcEofEOY4XEofEIXGOwxLIMiQOiQukFb0dA4lD4pA4x/FC4pA4JM5xWAJZhsQhcYG0ordjIHFIHBLnOF5IHBKHxDkOSyDLkDgkLpBW9HYMJA6JQ+IcxwuJQ+KQOMdhCWQZEofEBdKK3o6BxCFxSJzjeCFxSBwS5zgsgSxD4pC4QFrR2zGQOCQOiXMcLyQOiUPiHIclkGVIHBIXSCt6OwYSh8QhcY7j1dnZKWvWrHFcffRl1dXVcumll6oyfvrTn8p//ud/qjIsNkdfHhUVFaqokpIS1f7jjz9empubVRnRGcbHx1UZ+/btk0ceeUSVsXjxYqmpqVFlXHHFFbJkyRJVxrZt22TPnj2qjIceekjefvttVcZ3v/tdKS8vV2VY1FZ1AKPNZ599tqxcuVKVFtU0qq3ms3PnTnnuuec0ESZ7o/+tYu2sdHV1yf79+03Ok2aIRY/PmzdP6urq0nyNz5790ksvydNPP606x9VXXy0XX3yxKiNPm0vGtb9uOaJhcRPX1tamlo7a2lrZunVr6mQtJG7WrFny6aefxn6X6Ed+ZGQk9v5o48DAgCxatEiVEcrm1tZWaWlpSf040V9WduzYoTrH0NCQVFZWqjJKS0vl4MGDsTOi/dFtnuYTvcfChQs1ERLx7OvrU2VYbI76a/369RZRqgwLiauqqpLBwUHVOULYHP1FOvou5gOBoxFA4iZRQeKmtggSF96XBhI3tSZInG2PInG2PC3SkDgLivnNQOKQuGm7G4kLb/CROCTOZ1cicT7pxstG4uJxK5ZdSBwSh8RlaNqROCTOZ7sicT7pxstG4uJxK5ZdSBwSh8RlaNqROCTOZ7sicT7pxstG4uJxK5ZdSBwSh8RlaNqROCTOZ7sicT7pxstG4uJxK5ZdSBwSh8RlaNqROCTOZ7sicT7pxstG4uJxK5ZdSBwSh8RlaNqROCTOZ7sicT7pxstG4uJxK5ZdSBwSh8RlaNqROCTOZ7sicT7pxstG4uJxK5ZdSBwSh8RlaNqROCTOZ7sicT7pxstG4uJxK5ZdSBwSh8RlaNqROCTOZ7sicT7pxstG4uJxK5ZdSBwSh8RlaNqROCTOZ7sicT7pxstG4uJxK5ZdSBwSh8RlaNqROCTOZ7sicT7pxstG4uJxK5ZdSBwSh8RlaNqROCTOZ7sicT7pxstG4uJxK5ZdSBwSh8RlaNqROCTOZ7sicT7pxstG4uJxK5ZdSBwSh8RlaNqROCTOZ7sicT7pxstG4uJxK5ZdSNykSnd2dsqaNWtUtW9vb5e1a9eqMn7605/K66+/rsqw2ByxmDNnjioq+lE4cuRI7IySkhIZHx+PvT/auH//frn//vtVGRabFy9eLDU1NRZRqoxvfOMbUlVVpcp46KGHZHh4WJVhUVuLDNVLiMjIyIjcd999qpjoh3rlypWqjAsvvFCuv/56VcaGDRvk9ttvV2VYbK6trZUFCxaoorq6uuTDDz9UZYSw+eyzz5a33npLdZR3331Xuru7VRmhbL766qvl4osvDuU4qZ8DiZtUgo6ODmlqalIVpa2tTZqbm1UZbJ4gEP1Azp07NxdIGhoaJPph0XxaWlpk48aNmojPvszr6upUGRabKysrZe/evaqo0dFRKS0tjZ0R7S8rK4u9P6SNUU21P9Sh3MSFxDXts1jcxPX398vSpUvTfhWT50e/042NjSZZeQhB4pC4oPsYiZtaHiRuKg8kboIHEhf0V1nswyFxU9EhcVN5IHFIXOwvlyQ2InFI3LH6DIlD4pL4HkrzGUgcEnes/kPikLg0v58KPhuJQ+KQuIJj8tkCbuLcOGVtFRKHxCFxjlPLfxPnCCrBZUgcEofEuQ0cEufGKWurkDgkDolznFokzhFUgsuQOCQOiXMbOCTOjVPWViFxSBwS5zi1SJwjqASXIXFIHBLnNnBInBunrK1C4pA4JM5xapE4R1AJLkPikDgkzm3gkDg3TllbhcQhcUic49QicY6gElyGxCFxSJzbwCFxbpyytgqJQ+KQOMepReIcQSW4DIlD4pA4t4FD4tw4ZW0VEofEIXGOU4vEOYJKcBkSh8QhcW4Dh8S5ccraKiQOiUPiHKcWiXMEleAyJA6JQ+LcBg6Jc+OUtVVIHBKHxDlOLRLnCCrBZUgcEofEuQ0cEufGKWurkDgkDolznFokzhFUgsuQOCQOiXMbOCTOjVPWViFxSBwS5zi1SJwjqASXIXFIHBLnNnBInBunrK1C4pA4JM5xapE4R1AJLkPikDgkzm3gkDg3TllbhcQhcUic49S+//778uabbzquPvqys88+Wz7/+c+rMtg8lcDzzz+fOpKXX35Z/uEf/kF1jtNPP10WLFigyrjiiitkyZIlqoxt27bJnj17VBn//NMbFckAABvKSURBVM//LIsXL1ZlLFy4UIaGhlQZv/71r+WEE06InRHtP/HEE2Pvt9p40UUXSXt7uypucHBQHnvsMVXG0qVLJfo/zeeee+6R3t5eTYR8//vfl0suuUSVEcLm3/3ud1JdXa06yuzZs+Xiiy9WZXzhC1+Qb37zm6qMUDafc845csYZZ4RynNTPUTI+Pj6e+ik4AAQCJxD9KC1btiz1U7a2tkpLS4vqHNGNzZYtW1QZfX196h+nyspK2bt3r+oco6OjUlpaGjsj2l9WVhZ7v9XG6Ic+Yqr5dHd3S319vSbis96KekzzaWhokM2bN2siPpPAmpoaVUYIm8fGxiSSsLQ/0V/8+vv70z4Gz/dAAInzAJXI/BFA4qbWFImz7XEkbipPJM62v5A4W54hpSFxIVWDswRLAIlD4nw2JxKHxPnsLyTOJ910s5G4dPnz9IwQQOKQOJ+tisQhcT77C4nzSTfdbCQuXf48PSMEkDgkzmerInFInM/+QuJ80k03G4lLlz9PzwgBJA6J89mqSBwS57O/kDifdNPNRuLS5c/TM0IAiUPifLYqEofE+ewvJM4n3XSzkbh0+fP0jBBA4pA4n62KxCFxPvsLifNJN91sJC5d/jw9IwSQOCTOZ6sicUicz/5C4nzSTTcbiUuXP0/PCAEkDonz2apIHBLns7+QOJ90081G4tLlz9MzQgCJQ+J8tioSh8T57C8kzifddLORuHT58/SMEEDikDifrYrEIXE++wuJ80k33WwkLl3+PD0jBJA4JM5nqyJxSJzP/kLifNJNNxuJS5c/T88IASQOifPZqkgcEuezv5A4n3TTzUbi0uXP0zNCAIlD4ny2KhKHxPnsLyTOJ910s5G4dPnz9IwQQOKQOJ+tisQhcT77C4nzSTfdbCRuEv9HH31UOjs7060ITzcnsGDBAtm8ebMqd/v27XLdddepMqL9f/u3f6vK+MIXviBnnXWWKmPv3r2yf/9+VcaXv/xlmTNnjirj1Vdfld/85jeqjB/+8Idy+PDh2BlHjhyRF198MfZ+q41f//rX5ec//7kq7oEHHpBvfetbqoyot+bNm6fK2Ldvn3zwwQeqjOgvTTU1NaqMm2++Wd566y1VxuOPPy5lZWWqjJKSEtV+i83RO1RVVamivva1r0lLS4sqg832BJC4SUw7OjqkqanJnjKJqRKIvrwGBgZUZ7C4iWtoaJCuri7VOdg8lUBpaakcPHgw81hCuYkLBaSFxEVzPzg4qHqlkZERKS8vj50xNjYms2fPjr0/pI21tbXS09MT0pE4i4ggcUhc7gcBictviZG4idp2d3dLfX19LoqNxIVXRiQuvJpEJ0LikLgwO9PwVEicIczAopA4JG66luQmznZYkThbnlZpSBwSZ9VLweYgccGWRn0wJA6JQ+LUY+QUgMQ5YUp8ERKHxCXedEk/EIlLmnhyz0PikDgkLpl5Q+KS4TzTpyBxSNxMeyZz65G4zJXM+cBIHBKHxDmPi2ohEqfC520zEofEeWuuUIKRuFAqYX8OJA6JQ+Ls5+poiUhcMpxn+hQkDombac9kbj0Sl7mSOR8YiUPikDjncVEtROJU+LxtRuKQOG/NFUowEhdKJezPgcQhcUic/VxxE5cMU4unIHFInEUfBZ2BxAVdHtXhkDgkDolTjZDzZm7inFEluhCJQ+ISbbg0HobEpUE9mWcicUgcEpfMrCFxyXCe6VOQOCRupj2TufVIXOZK5nxgJA6JQ+Kcx0W1EIlT4fO2GYlD4rw1VyjBSFwolbA/BxKHxCFx9nN1tEQkLhnOM30KEofEzbRnMrceictcyZwPjMQhcUic87ioFiJxKnzeNiNxSJy35golGIkLpRL250DikDgkzn6uuIlLhqnFU5A4JM6ij4LOQOKCLo/qcEgcEofEqUbIeTM3cc6oEl2IxBlLXFtbmzQ3NydaxDw/bGRkRObOnat6xTxJXEtLi2zcuFHFo7u7W+rq6lQZoWzWSly0f3R0NJTXycU5GhoaZPPmzap36e3tlZqaGlVGCJvHxsZk9uzZqqNUVFTI8PCwKsNic09Pj6xYsUIVFf02Rr+RfOwIIHFInF03eUhC4qZCReKm8kDiPAydMhKJmwCIxE1tJiROOVxH2Y7EIXH2XWWYiMQhccdqJyTOcNiMopA4JG66VkLijIZsUgwSh8TZd5VhIhKHxCFxhgOVQBQSh8QhcQkM2h8egcQhccl1W4wnIXFIHBIXY3BS3ILEIXFIXHIDiMQhccl1W4wnIXFIHBIXY3BS3ILEIXFIXHIDiMQhccl1W4wnIXFIHBIXY3BS3ILEIXFIXHIDiMQhccl1W4wnIXFIHBIXY3BS3ILEIXFIXHIDiMQhccl1W4wnIXFIHBIXY3BS3ILEIXFIXHIDiMQhccl1W4wnIXFIHBIXY3BS3ILEIXFIXHIDiMQhccl1W4wnIXFIHBIXY3BS3ILEIXFIXHIDiMQhccl1W4wnIXFIHBIXY3BS3ILEIXFIXHIDiMQhccl1W4wnIXFIHBIXY3BS3ILEIXFIXHIDiMQhccl1W4wnIXFIHBIXY3BS3ILEIXFIXHIDiMQhccl1W4wnIXFIHBIXY3BS3ILEIXFIXHIDiMQhccl1W4wnIXFIHBIXY3BS3ILEIXFIXHIDiMQhccl1W4wnIXFIHBIXY3BS3ILEIXFIXHIDiMQFKHG1tbWydevW5LrA45PGxsZk1qxZsZ8QisTFfoFJG7u6umTVqlUWUaqM7u5uqaurU2VUV1fLjh07VBlDQ0NSWVmpytBuHh0dlbKyMlVM9A7Ru+Th09raKuvXr8/Dq/AOkwgsWbJE+vv7VUx6enpkxYoVqgyLzR0dHdLY2GgRlYsMJA6J89rISNwEXiRuaqshcV5HL1Y4EhcLW/CbkLjgSxT7gEgcEhe7eVw2InFI3HR9gsS5TFCya5C4ZHkn9TQkLinSyT8HiUPivHYdEofEIXFeR8w0HIkzxRlMGBIXTCnMD4LEIXHmTTU5EIlD4pA4ryNmGo7EmeIMJgyJC6YU5gdB4pA486ZC4o6OlP8mbioX/jnV6+jFCkfiYmELfhMSF3yJYh8QiUPiYjePy0Zu4riJ4ybOZVLCWIPEhVEH61MgcdZEw8lD4pA4r92IxCFxSJzXETMNR+JMcQYThsQFUwrzgyBxSJx5U/HPqfxzqktT8c+pLpSSXYPEJcs7qachcUmRTv45SBwS57XruInjJo6bOK8jZhqOxJniDCYMiQumFOYHQeKQOPOm4iaOmziXpuImzoVSsmuQuGR5J/U0JC4p0sk/B4lD4rx2HTdx3MRxE+d1xEzDkThTnMGEIXHBlML8IEgcEmfeVNzEcRPn0lTcxLlQSnYNEpcs76SehsQlRTr55yBxSJzXruMmjps4buK8jphpOBJnijOYMCQumFKYHwSJQ+LMm4qbOG7iXJqKmzgXSsmuQeKS5Z3U05C4pEgn/xwkDonz2nXcxHETx02c1xEzDUfiTHEGE4bEBVMK84MgcZOQbtq0SRobG1WQ29vbZe3ataqMFStWSE9PjyojlM3j4+Oqo3z00Udy6qmnqjIWLVoku3fvVmVYbLb4n92aN2+enHXWWarjfOMb35CqqipVRnNzs+zatUuV8cYbb8i5556rynjxxRfld7/7XeyMQ4cOybXXXht7f7QxqscDDzygyjj55JPlggsuUGXs379f9u7dq8p46KGH5N/+7d9UGQsWLJDTTz9dlfH666/Lxx9/rMpYvHixnHDCCaqM/v5+1f5o8+WXX67KOHz4sLzyyiuqjC9/+cvyox/9SJXxzDPPyIYNG1QZFps7Oztl9erVFlG5yEDiJpWxo6NDmpqaVIVta2uT6AdO86mtrZWtW7dqIoLZy03cRCksJC66KWlpaVHVt66uTrZs2aLKsNhs8c+ppaWlcvDgQYvjpJpRXV0tfX19qjN0d3dLfX29KsNic9TnDQ0Nqqiamhp58sknVRkDAwPqv6yUl5fLgQMHYp9j1qxZEn0Haj7Dw8Myf/58TUSu9ka/09rLljwBQeKQOK/9jMQhcdM1GBI3QQaJm9olSNwEDyRuam8gcVN5IHFIHBLnlQASh8QVbjAkDombrkuQOCTuWN8gSBwSV/gXRrGCmzgkDokrPEBIHBKHxBWek2gFN3HcxE3bKfw3cW5DNJNVSBwSh8QVnhgkDolD4grPCRL3p4y4ieMmzm1yYq5C4pA4JK7w8CBxSBwSV3hOkDgk7phdwk2c2xDNZBUSh8QhcYUnBolD4pC4wnOCxCFxSJzbnJitQuKQOCSu8DghcUgcEld4TpA4JA6Jc5sTs1VIHBKHxBUeJyQOiUPiCs8JEofEIXFuc2K2ColD4pC4wuOExCFxSFzhOUHikDgkzm1OzFYhcUgcEld4nJA4JA6JKzwnSBwSh8S5zYnZKiQOiUPiCo8TEofEIXGF5wSJQ+KQOLc5MVuFxCFxSFzhcULikDgkrvCcIHFIHBLnNidmq5A4JA6JKzxOSBwSh8QVnhMkDolD4tzmxGwVEofEIXGFxwmJQ+KQuMJzgsQhcUic25yYrULikDgkrvA4IXFIHBJXeE6QOCTumF2yadMmaWxsdOukaVa1t7fL2rVrVRkrVqyQnp4eVUYom8fHx1VH+eijj+TUU09VZSxatEh2796tyrDY3NXVJatWrVJF1dfXy8qVK1UZ27Ztkz179qgyXnvtNfnkk09UGW+88Yace+65qoxrr71WfvOb38TOOHLkiLz44oux90cbjz/+ePnLv/xLVcb8+fPlb/7mb1QZP/vZz+Suu+5SZZx11lkyb948VcayZcskmjnNJ/r+27dvnyZCbrnlFjnttNNUGddff72Mjo6qMp577jnV/g8++ECWL1+uyghl8+c//3mpqKhQHSf6jb7hhhtUGXnazP926qRq8j+7Zd/a3MRNMLWQOIsKdXd3S11dnSoqujnasWOHKmNoaEgqKytVGdrN0Q90WVmZKiZ6h+hdNJ++vj658sorNREme1taWqS1tVWV1dDQIJs3b1Zl9Pb2Sk1NjSqjqqpKBgcHVRlstiXQ3NwsbW1ttqFFnobEIXFeRwCJQ+KmazAkboIMEje1S5A4r1/LqYUjcfbokTgkzr6rJiUicUgcEld4xJA4JK5wl2R/BRJnX0MkDomz7yok7qhM+efUqVi4ieMmbrovH27ivH4tpxaOxNmjR+KQOPuuQuKQOIeuQuKQOCTOYVBytASJsy8mEofE2XcVEofEOXQVEofEIXEOg5KjJUicfTGROCTOvquQOCTOoauQOCQOiXMYlBwtQeLsi4nEIXH2XYXEIXEOXYXEIXFInMOg5GgJEmdfTCQOibPvKiQOiXPoKiQOiUPiHAYlR0uQOPtiInFInH1XIXFInENXIXFIHBLnMCg5WoLE2RcTiUPi7LsKiUPiHLoKiUPikDiHQcnREiTOvphIHBJn31VIHBLn0FVIHBKHxDkMSo6WIHH2xUTikDj7rkLikDiHrkLikDgkzmFQcrQEibMvJhKHxNl3FRKHxDl0FRKHxCFxDoOSoyVInH0xkTgkzr6rkDgkzqGrkDgkDolzGJQcLUHi7IuJxCFx9l2FxCFxDl2FxCFxSJzDoORoCRJnX0wkbhLTTZs2SWNjo4pye3u7rF27VpWxYcMG2bFjhyojlM3PP/+86igfffSRnHrqqaqMRYsWye7du1UZBw4ckNdff12VsWvXLtm+fbsq45133pH33ntPlbFu3Tq56qqrVBnRl3H0PprPG2+8Ieeee64mQr330KFDcs0116hy5s6dK9/5zndUGW+//bY8+OCDqoz9+/fLf//3f6sy1q9fL3feeacq45577pEnnnhClbF8+XJZsGCBKuPmm2+W4eFhVYbF5ssvv1wVc/jwYXnllVdUGRaboz6vrKxURX3lK1+Rr33ta6qMc845R8444wxVRp42I3GTqtnR0SFNTU2q+ra1tUn0A8fHhsDIyIhEXx6aT1VVlQwMDGgipLe3V5YtW6bKaGhokK6uLlVGS0uLbNy4UZURyuYQbuIsWETvsXDhQlVUdXW19PX1qTK6u7ulvr5elRH1V2trqyrDYnNNTY08+eSTFlGpZsyaNUvGxsZUZ4hEdP78+aoMi821tbXS09Ojiop+H6O/RGo+0e+09rJF8/zQ9iJxSFxoPTnlPEjc1PIgceG1KxJnXxMkboIpEje1v5C4qTyQOCTO/hvYMBGJQ+IM28lLFBJnjxWJQ+Km6yokDomb9huHf061/zLWJiJxSJy2h3zvR+LsCSNxSBwS5zZX3MRxE+fWKSmtQuKQuJRaz/mxSJwzKueFSBwSh8S5jQsSh8S5dUpKq5A4JC6l1nN+LBLnjMp5IRKHxCFxbuOCxCFxbp2S0iokDolLqfWcH4vEOaNyXojEIXFInNu4IHFInFunpLQKiUPiUmo958cicc6onBcicUgcEuc2LkgcEufWKSmtQuKQuJRaz/mxSJwzKueFSBwSh8S5jQsSh8S5dUpKq5A4JC6l1nN+LBLnjMp5IRKHxCFxbuOCxCFxbp2S0iokDolLqfWcH4vEOaNyXojEIXFInNu4IHFInFunpLQKiUPiUmo958cicc6onBcicUgcEuc2LkgcEufWKSmtQuKQuJRaz/mxSJwzKueFSBwSh8S5jQsSh8S5dUpKq5A4JC6l1nN+LBLnjMp5IRKHxCFxbuOCxCFxbp2S0iokDolLqfWcH4vEOaNyXojEIXFInNu4IHFInFunpLQKiUPiUmo958cicc6onBcicUgcEuc2LkjcJE6dnZ2yZs0aN3LTrKqurpZLL71UlcHmCQKHDh2S9vZ2FZILL7xQfvGLX6gytm/fLtddd50qo6GhQbq6ulQZzz77rOzcuVOVEcrmkpISGR8fT/U4xx13nNx2222qM1hIXEVFhaxcuVJ1DgueFhnRnCxevFj1LhYSF83baaedpjpHW1ub/Pa3v1Vl/NM//ZNq/yeffCLRb1Pan9raWunp6VEd46WXXpKnn35alXH11VfLxRdfrMrI02YkblI1Ozo6pKmpKU/15V1EpKqqSgYGBlQsent7ZdmyZaoMC4lTHSCwzZWVlbJ3795UT1VaWiqjo6OqM1hInOoAf9hcV1cn3d3dqqjW1lZZv369KiP6i0rU65qPhcRFMx/NvuZTXl4uBw4c0ETkZq+FxOUGRkAvgsQhcQG1o5+jIHF+uGpTkTgtwan7kbipPJA42/5C4mx5WqUhcUicVS8Fm4PEhVkaJM62LkgcEmfbUVPTkDifdONnI3FIXPzuychOJC7MQiFxtnVB4pA4245C4nzytMpG4pA4q14KNgeJC7M0SJxtXZA4JM62o5A4nzytspE4JM6ql4LNQeLCLA0SZ1sXJA6Js+0oJM4nT6tsJA6Js+qlYHOQuDBLg8TZ1gWJQ+JsOwqJ88nTKhuJQ+KseinYHCQuzNIgcbZ1QeKQONuOQuJ88rTKRuKQOKteCjYHiQuzNEicbV2QOCTOtqOQOJ88rbKROCTOqpeCzUHiwiwNEmdbFyQOibPtKCTOJ0+rbCQOibPqpWBzkLgwS4PE2dYFiUPibDsKifPJ0yobiUPirHop2BwkLszSIHG2dUHikDjbjkLifPK0ykbikDirXgo2B4kLszRInG1dkDgkzrajkDifPK2ykTgkzqqXgs1B4sIsDRJnWxckDomz7SgkzidPq2wkDomz6qVgc5C4MEuDxNnWBYlD4mw7ConzydMqG4lD4qx6KdgcJC7M0iBxtnVB4pA4245C4nzytMpG4iaRfOWVV+Spp56yYktOIAROP/10aWhoUJ1m37590tPTo8q46KKLpKamRpWRp8333nuvjIyMpPpKxx13nNx2222qM0TvEL1L2p8LL7xQrr/+etUxdu7cKc8++6wq47rrrpPFixerMqJZi2ZO87nlllvktNNO00RIW1ubHDp0SJWRl83nn3++3HjjjXl5ndy8BxKXm1LyIhCAAAQgAAEIFBMBJK6Yqs27QgACEIAABCCQGwJIXG5KyYtAAAIQgAAEIFBMBJC4Yqo27woBCEAAAhCAQG4IIHG5KSUvAgEIQAACEIBAMRFA4oqp2rwrBCAAAQhAAAK5IYDE5aaUvAgEIAABCEAAAsVEAIkrpmrzrhCAAAQgAAEI5IYAEpebUvIiEIAABCAAAQgUEwEkrpiqzbtCAAIQgAAEIJAbAkhcbkrJi0AAAhCAAAQgUEwEkLhiqjbvCgEIQAACEIBAbgggcbkpJS8CAQhAAAIQgEAxEUDiiqnavCsEIAABCEAAArkhgMTlppS8CAQgAAEIQAACxUQAiSumavOuEIAABCAAAQjkhgASl5tS8iIQgAAEIAABCBQTASSumKrNu0IAAhCAAAQgkBsCSFxuSsmLQAACEIAABCBQTASQuGKqNu8KAQhAAAIQgEBuCCBxuSklLwIBCEAAAhCAQDERQOKKqdq8KwQgAAEIQAACuSGAxOWmlLwIBCAAAQhAAALFRACJK6Zq864QgAAEIAABCOSGABKXm1LyIhCAAAQgAAEIFBMBJK6Yqs27QgACEIAABCCQGwJIXG5KyYtAAAIQgAAEIFBMBJC4Yqo27woBCEAAAhCAQG4IIHG5KSUvAgEIQAACEIBAMRFA4oqp2rwrBCAAAQhAAAK5IYDE5aaUvAgEIAABCEAAAsVEAIkrpmrzrhCAAAQgAAEI5IYAEpebUvIiEIAABCAAAQgUEwEkrpiqzbtCAAIQgAAEIJAbAkhcbkrJi0AAAhCAAAQgUEwEkLhiqjbvCgEIQAACEIBAbgggcbkpJS8CAQhAAAIQgEAxEUDiiqnavCsEIAABCEAAArkhgMTlppS8CAQgAAEIQAACxUQAiSumavOuEIAABCAAAQjkhgASl5tS8iIQgAAEIAABCBQTASSumKrNu0IAAhCAAAQgkBsCSFxuSsmLQAACEIAABCBQTASQuGKqNu8KAQhAAAIQgEBuCCBxuSklLwIBCEAAAhCAQDERQOKKqdq8KwQgAAEIQAACuSGAxOWmlLwIBCAAAQhAAALFRACJK6Zq864QgAAEIAABCOSGABKXm1LyIhCAAAQgAAEIFBMBJK6Yqs27QgACEIAABCCQGwJIXG5KyYtAAAIQgAAEIFBMBJC4Yqo27woBCEAAAhCAQG4IIHG5KSUvAgEIQAACEIBAMRFA4oqp2rwrBCAAAQhAAAK5IYDE5aaUvAgEIAABCEAAAsVEAIkrpmrzrhCAAAQgAAEI5IYAEpebUvIiEIAABCAAAQgUEwEkrpiqzbtCAAIQgAAEIJAbAkhcbkrJi0AAAhCAAAQgUEwEkLhiqjbvCgEIQAACEIBAbgggcbkpJS8CAQhAAAIQgEAxEUDiiqnavCsEIAABCEAAArkhgMTlppS8CAQgAAEIQAACxUQAiSumavOuEIAABCAAAQjkhgASl5tS8iIQgAAEIAABCBQTASSumKrNu0IAAhCAAAQgkBsCSFxuSsmLQAACEIAABCBQTAT+P5CfYYpKqnM8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4" cstate="print"/>
          <a:srcRect l="38905" t="29812" r="35606" b="23681"/>
          <a:stretch>
            <a:fillRect/>
          </a:stretch>
        </p:blipFill>
        <p:spPr bwMode="auto">
          <a:xfrm>
            <a:off x="7236296" y="4797152"/>
            <a:ext cx="1754041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-1" y="0"/>
            <a:ext cx="91754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D:\Новая папка (2)\2024-11-12_18-08-12.png"/>
          <p:cNvPicPr>
            <a:picLocks noChangeAspect="1" noChangeArrowheads="1"/>
          </p:cNvPicPr>
          <p:nvPr/>
        </p:nvPicPr>
        <p:blipFill>
          <a:blip r:embed="rId3" cstate="print"/>
          <a:srcRect l="21060" t="21650" r="9838" b="10101"/>
          <a:stretch>
            <a:fillRect/>
          </a:stretch>
        </p:blipFill>
        <p:spPr bwMode="auto">
          <a:xfrm>
            <a:off x="395536" y="260648"/>
            <a:ext cx="8424936" cy="59046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-1" y="0"/>
            <a:ext cx="91754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Новая папка (2)\2024-11-06_15-40-01.png"/>
          <p:cNvPicPr>
            <a:picLocks noChangeAspect="1" noChangeArrowheads="1"/>
          </p:cNvPicPr>
          <p:nvPr/>
        </p:nvPicPr>
        <p:blipFill>
          <a:blip r:embed="rId3" cstate="print"/>
          <a:srcRect l="8425" t="18500" r="26097" b="21651"/>
          <a:stretch>
            <a:fillRect/>
          </a:stretch>
        </p:blipFill>
        <p:spPr bwMode="auto">
          <a:xfrm>
            <a:off x="683568" y="1052736"/>
            <a:ext cx="7869620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754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386" name="Picture 2" descr="D:\Новая папка (2)\2025-01-02_16-29-39.png"/>
          <p:cNvPicPr>
            <a:picLocks noChangeAspect="1" noChangeArrowheads="1"/>
          </p:cNvPicPr>
          <p:nvPr/>
        </p:nvPicPr>
        <p:blipFill>
          <a:blip r:embed="rId3" cstate="print"/>
          <a:srcRect l="3932" t="19550" r="53442" b="15351"/>
          <a:stretch>
            <a:fillRect/>
          </a:stretch>
        </p:blipFill>
        <p:spPr bwMode="auto">
          <a:xfrm>
            <a:off x="467544" y="908720"/>
            <a:ext cx="4648000" cy="4176464"/>
          </a:xfrm>
          <a:prstGeom prst="rect">
            <a:avLst/>
          </a:prstGeom>
          <a:noFill/>
        </p:spPr>
      </p:pic>
      <p:pic>
        <p:nvPicPr>
          <p:cNvPr id="7" name="Picture 2" descr="D:\Новая папка (2)\2025-01-02_16-29-39.png"/>
          <p:cNvPicPr>
            <a:picLocks noChangeAspect="1" noChangeArrowheads="1"/>
          </p:cNvPicPr>
          <p:nvPr/>
        </p:nvPicPr>
        <p:blipFill>
          <a:blip r:embed="rId3" cstate="print"/>
          <a:srcRect l="45940" t="19550" r="22241" b="15351"/>
          <a:stretch>
            <a:fillRect/>
          </a:stretch>
        </p:blipFill>
        <p:spPr bwMode="auto">
          <a:xfrm>
            <a:off x="5364088" y="1844824"/>
            <a:ext cx="3529456" cy="42484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-1" y="0"/>
            <a:ext cx="91754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568952" cy="1143000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ru-RU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Які</a:t>
            </a:r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заняття</a:t>
            </a:r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допомагають</a:t>
            </a:r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Вам  </a:t>
            </a:r>
            <a:r>
              <a:rPr lang="ru-RU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розслабитися</a:t>
            </a:r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ru-RU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D:\Новая папка (2)\-------------------------------------------------- (15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628799"/>
            <a:ext cx="8280920" cy="4896545"/>
          </a:xfrm>
          <a:prstGeom prst="rect">
            <a:avLst/>
          </a:prstGeom>
          <a:noFill/>
        </p:spPr>
      </p:pic>
      <p:pic>
        <p:nvPicPr>
          <p:cNvPr id="40961" name="Picture 1" descr="D:\Новая папка (2)\2025-01-05_02-42-41.png"/>
          <p:cNvPicPr>
            <a:picLocks noChangeAspect="1" noChangeArrowheads="1"/>
          </p:cNvPicPr>
          <p:nvPr/>
        </p:nvPicPr>
        <p:blipFill>
          <a:blip r:embed="rId4" cstate="print"/>
          <a:srcRect l="32281" t="23750" r="29329" b="8001"/>
          <a:stretch>
            <a:fillRect/>
          </a:stretch>
        </p:blipFill>
        <p:spPr bwMode="auto">
          <a:xfrm>
            <a:off x="3635896" y="1628800"/>
            <a:ext cx="1872208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-1" y="0"/>
            <a:ext cx="91754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/>
            </a:r>
            <a:b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</a:br>
            <a:r>
              <a:rPr lang="en-US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Творчість</a:t>
            </a:r>
            <a:r>
              <a:rPr lang="en-U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як</a:t>
            </a:r>
            <a:r>
              <a:rPr lang="en-U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інструмент</a:t>
            </a:r>
            <a:r>
              <a:rPr lang="en-U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самопізнання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ru-RU" dirty="0"/>
          </a:p>
        </p:txBody>
      </p:sp>
      <p:sp>
        <p:nvSpPr>
          <p:cNvPr id="4" name="Text 1"/>
          <p:cNvSpPr/>
          <p:nvPr/>
        </p:nvSpPr>
        <p:spPr>
          <a:xfrm>
            <a:off x="5004048" y="1556792"/>
            <a:ext cx="3312368" cy="354330"/>
          </a:xfrm>
          <a:prstGeom prst="rect">
            <a:avLst/>
          </a:prstGeom>
          <a:solidFill>
            <a:srgbClr val="FFFF00"/>
          </a:solidFill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70C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Особистісний розвиток</a:t>
            </a:r>
            <a:endParaRPr lang="en-US" sz="2200" b="1" dirty="0">
              <a:solidFill>
                <a:srgbClr val="0070C0"/>
              </a:solidFill>
            </a:endParaRPr>
          </a:p>
        </p:txBody>
      </p:sp>
      <p:sp>
        <p:nvSpPr>
          <p:cNvPr id="7" name="Text 3"/>
          <p:cNvSpPr/>
          <p:nvPr/>
        </p:nvSpPr>
        <p:spPr>
          <a:xfrm>
            <a:off x="1475656" y="1556792"/>
            <a:ext cx="2835235" cy="354330"/>
          </a:xfrm>
          <a:prstGeom prst="rect">
            <a:avLst/>
          </a:prstGeom>
          <a:solidFill>
            <a:srgbClr val="FFFF00"/>
          </a:solidFill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0070C0"/>
                </a:solidFill>
                <a:latin typeface="Alice" pitchFamily="34" charset="0"/>
                <a:ea typeface="Alice" pitchFamily="34" charset="-122"/>
                <a:cs typeface="Alice" pitchFamily="34" charset="-120"/>
              </a:rPr>
              <a:t>Зменшення стресу</a:t>
            </a:r>
            <a:endParaRPr lang="en-US" sz="2200" b="1" dirty="0">
              <a:solidFill>
                <a:srgbClr val="0070C0"/>
              </a:solidFill>
            </a:endParaRPr>
          </a:p>
        </p:txBody>
      </p:sp>
      <p:sp>
        <p:nvSpPr>
          <p:cNvPr id="10" name="Блок-схема: дисплей 9"/>
          <p:cNvSpPr/>
          <p:nvPr/>
        </p:nvSpPr>
        <p:spPr>
          <a:xfrm>
            <a:off x="395536" y="1988840"/>
            <a:ext cx="4176464" cy="3744416"/>
          </a:xfrm>
          <a:prstGeom prst="flowChartDisp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 4"/>
          <p:cNvSpPr/>
          <p:nvPr/>
        </p:nvSpPr>
        <p:spPr>
          <a:xfrm>
            <a:off x="1115616" y="2420888"/>
            <a:ext cx="2952328" cy="230425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dirty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Зняття напруги та пошук нових способів </a:t>
            </a:r>
            <a:r>
              <a:rPr lang="en-US" sz="2400" dirty="0" err="1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вираження</a:t>
            </a:r>
            <a:r>
              <a:rPr lang="en-US" sz="2400" dirty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емоцій</a:t>
            </a:r>
            <a:r>
              <a:rPr lang="en-US" sz="2400" dirty="0" smtClean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,</a:t>
            </a:r>
            <a:r>
              <a:rPr lang="uk-UA" sz="2400" dirty="0" smtClean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що</a:t>
            </a:r>
            <a:r>
              <a:rPr lang="en-US" sz="2400" dirty="0" smtClean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допомагає</a:t>
            </a:r>
            <a:r>
              <a:rPr lang="uk-UA" sz="2400" dirty="0" smtClean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зберегти</a:t>
            </a:r>
            <a:r>
              <a:rPr lang="en-US" sz="2400" dirty="0" smtClean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емоційну</a:t>
            </a:r>
            <a:r>
              <a:rPr lang="en-US" sz="2400" dirty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рівновагу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11" name="Блок-схема: дисплей 10"/>
          <p:cNvSpPr/>
          <p:nvPr/>
        </p:nvSpPr>
        <p:spPr>
          <a:xfrm rot="10800000">
            <a:off x="4572000" y="1988840"/>
            <a:ext cx="4248472" cy="3744416"/>
          </a:xfrm>
          <a:prstGeom prst="flowChartDisp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 2"/>
          <p:cNvSpPr/>
          <p:nvPr/>
        </p:nvSpPr>
        <p:spPr>
          <a:xfrm>
            <a:off x="5148064" y="2276872"/>
            <a:ext cx="2952328" cy="3168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en-US" sz="2400" dirty="0">
                <a:solidFill>
                  <a:schemeClr val="bg1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Виявлення та розвиток власних талантів, інтересів та цінностей. Поглиблення самоусвідомлення та самоприйняття.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-1" y="0"/>
            <a:ext cx="91754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en-US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Творчість</a:t>
            </a:r>
            <a:r>
              <a:rPr lang="en-U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як</a:t>
            </a:r>
            <a:r>
              <a:rPr lang="en-U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інструмент</a:t>
            </a:r>
            <a:r>
              <a:rPr lang="en-US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 </a:t>
            </a:r>
            <a:r>
              <a:rPr lang="en-US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ice" pitchFamily="34" charset="0"/>
                <a:ea typeface="Alice" pitchFamily="34" charset="-122"/>
                <a:cs typeface="Alice" pitchFamily="34" charset="-120"/>
              </a:rPr>
              <a:t>самопізнання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  <a:p>
            <a:endParaRPr lang="ru-RU" dirty="0"/>
          </a:p>
        </p:txBody>
      </p:sp>
      <p:sp>
        <p:nvSpPr>
          <p:cNvPr id="6" name="Text 3"/>
          <p:cNvSpPr/>
          <p:nvPr/>
        </p:nvSpPr>
        <p:spPr>
          <a:xfrm>
            <a:off x="683568" y="1628800"/>
            <a:ext cx="6079212" cy="659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endParaRPr lang="en-US" sz="1600" dirty="0"/>
          </a:p>
        </p:txBody>
      </p:sp>
      <p:sp>
        <p:nvSpPr>
          <p:cNvPr id="13" name="Text 12"/>
          <p:cNvSpPr/>
          <p:nvPr/>
        </p:nvSpPr>
        <p:spPr>
          <a:xfrm>
            <a:off x="755576" y="3212976"/>
            <a:ext cx="6079212" cy="65913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550"/>
              </a:lnSpc>
              <a:buNone/>
            </a:pPr>
            <a:endParaRPr lang="en-US" sz="1600" dirty="0"/>
          </a:p>
        </p:txBody>
      </p:sp>
      <p:graphicFrame>
        <p:nvGraphicFramePr>
          <p:cNvPr id="15" name="Схема 14"/>
          <p:cNvGraphicFramePr/>
          <p:nvPr/>
        </p:nvGraphicFramePr>
        <p:xfrm>
          <a:off x="1115616" y="1340768"/>
          <a:ext cx="698477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2" cstate="print"/>
          <a:srcRect l="26775" t="6300" r="26763" b="111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139952" y="620688"/>
            <a:ext cx="4752528" cy="396044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"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Ресурси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творчості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для 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покращення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психологічної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стійкості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 </a:t>
            </a:r>
            <a:r>
              <a:rPr lang="ru-RU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педагогів</a:t>
            </a:r>
            <a:r>
              <a:rPr lang="ru-RU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itchFamily="82" charset="0"/>
              </a:rPr>
              <a:t>"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itchFamily="82" charset="0"/>
            </a:endParaRPr>
          </a:p>
        </p:txBody>
      </p:sp>
      <p:sp>
        <p:nvSpPr>
          <p:cNvPr id="37890" name="AutoShape 2" descr="D:\%D0%9D%D0%BE%D0%B2%D0%B0%D1%8F %D0%BF%D0%B0%D0%BF%D0%BA%D0%B0 (2)\DALL%C2%B7E 2025-01-05 02.42.24 - A serene and artistic scene symbolizing 'Creativity as a Path to Self-Discovery.' The foreground features an artist's setup with a wooden easel holdin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-1" y="0"/>
            <a:ext cx="91754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uk-UA" sz="6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Мої очікування…</a:t>
            </a:r>
            <a:endParaRPr lang="ru-RU" sz="6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D:\Новая папка (2)\2024-10-22_15-34-00.png"/>
          <p:cNvPicPr>
            <a:picLocks noChangeAspect="1" noChangeArrowheads="1"/>
          </p:cNvPicPr>
          <p:nvPr/>
        </p:nvPicPr>
        <p:blipFill>
          <a:blip r:embed="rId3" cstate="print"/>
          <a:srcRect l="25194" t="35300" r="23422" b="10101"/>
          <a:stretch>
            <a:fillRect/>
          </a:stretch>
        </p:blipFill>
        <p:spPr bwMode="auto">
          <a:xfrm>
            <a:off x="1475656" y="1484784"/>
            <a:ext cx="6264696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-1" y="0"/>
            <a:ext cx="917544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uk-UA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“Наші</a:t>
            </a:r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правила”</a:t>
            </a:r>
            <a:endParaRPr lang="ru-RU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6768752" cy="1143000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Звідки творчість і коли вона народилася?</a:t>
            </a:r>
            <a:endParaRPr lang="ru-RU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9698" name="Picture 2" descr="D:\Новая папка (2)\2025-01-03_01-44-40.png"/>
          <p:cNvPicPr>
            <a:picLocks noChangeAspect="1" noChangeArrowheads="1"/>
          </p:cNvPicPr>
          <p:nvPr/>
        </p:nvPicPr>
        <p:blipFill>
          <a:blip r:embed="rId3" cstate="print"/>
          <a:srcRect l="22832" t="49750" r="12500" b="11151"/>
          <a:stretch>
            <a:fillRect/>
          </a:stretch>
        </p:blipFill>
        <p:spPr bwMode="auto">
          <a:xfrm>
            <a:off x="179512" y="1196752"/>
            <a:ext cx="7056784" cy="3744416"/>
          </a:xfrm>
          <a:prstGeom prst="rect">
            <a:avLst/>
          </a:prstGeom>
          <a:noFill/>
        </p:spPr>
      </p:pic>
      <p:sp>
        <p:nvSpPr>
          <p:cNvPr id="34818" name="AutoShape 2" descr="платон, источник: ru.wikipedia.or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4819" name="Picture 3"/>
          <p:cNvPicPr>
            <a:picLocks noChangeAspect="1" noChangeArrowheads="1"/>
          </p:cNvPicPr>
          <p:nvPr/>
        </p:nvPicPr>
        <p:blipFill>
          <a:blip r:embed="rId4" cstate="print"/>
          <a:srcRect t="1809" r="3307"/>
          <a:stretch>
            <a:fillRect/>
          </a:stretch>
        </p:blipFill>
        <p:spPr bwMode="auto">
          <a:xfrm>
            <a:off x="7524328" y="116632"/>
            <a:ext cx="1278458" cy="1916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4365104"/>
            <a:ext cx="2071702" cy="24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4365104"/>
            <a:ext cx="1734492" cy="2492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4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4437112"/>
            <a:ext cx="2094282" cy="24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5" name="Picture 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4437112"/>
            <a:ext cx="1828602" cy="242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4826" name="Picture 1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80312" y="2165396"/>
            <a:ext cx="1555422" cy="212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Думки </a:t>
            </a:r>
            <a:r>
              <a:rPr lang="uk-UA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“Великих</a:t>
            </a:r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</a:t>
            </a:r>
            <a:r>
              <a:rPr lang="uk-UA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щодень”</a:t>
            </a:r>
            <a:endParaRPr lang="ru-RU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556792"/>
          <a:ext cx="6275040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6256" y="1484784"/>
            <a:ext cx="1872208" cy="269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04248" y="4293096"/>
            <a:ext cx="210781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uk-UA" sz="6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Сучасність</a:t>
            </a:r>
            <a:endParaRPr lang="ru-RU" sz="6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D:\Новая папка (2)\2025-01-02_21-16-20.png"/>
          <p:cNvPicPr>
            <a:picLocks noChangeAspect="1" noChangeArrowheads="1"/>
          </p:cNvPicPr>
          <p:nvPr/>
        </p:nvPicPr>
        <p:blipFill>
          <a:blip r:embed="rId3" cstate="print"/>
          <a:srcRect l="5912" t="7883" r="34227" b="10661"/>
          <a:stretch>
            <a:fillRect/>
          </a:stretch>
        </p:blipFill>
        <p:spPr bwMode="auto">
          <a:xfrm>
            <a:off x="467544" y="1196752"/>
            <a:ext cx="8208912" cy="55446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ru-RU" sz="66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Творчість</a:t>
            </a:r>
            <a:r>
              <a:rPr lang="ru-RU" sz="6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 </a:t>
            </a:r>
            <a:endParaRPr lang="ru-RU" sz="6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35696" y="1484784"/>
            <a:ext cx="5544616" cy="3888432"/>
          </a:xfrm>
          <a:solidFill>
            <a:schemeClr val="bg2"/>
          </a:solidFill>
        </p:spPr>
        <p:txBody>
          <a:bodyPr>
            <a:normAutofit fontScale="85000" lnSpcReduction="10000"/>
          </a:bodyPr>
          <a:lstStyle/>
          <a:p>
            <a:pPr algn="just">
              <a:buNone/>
            </a:pPr>
            <a:r>
              <a:rPr lang="ru-RU" dirty="0" smtClean="0"/>
              <a:t>   </a:t>
            </a:r>
            <a:r>
              <a:rPr lang="ru-RU" dirty="0" smtClean="0">
                <a:latin typeface="Gabriola" pitchFamily="82" charset="0"/>
              </a:rPr>
              <a:t> </a:t>
            </a:r>
            <a:r>
              <a:rPr lang="ru-RU" sz="5200" dirty="0" err="1" smtClean="0">
                <a:latin typeface="Gabriola" pitchFamily="82" charset="0"/>
              </a:rPr>
              <a:t>це</a:t>
            </a:r>
            <a:r>
              <a:rPr lang="ru-RU" sz="5200" dirty="0" smtClean="0">
                <a:latin typeface="Gabriola" pitchFamily="82" charset="0"/>
              </a:rPr>
              <a:t> </a:t>
            </a:r>
            <a:r>
              <a:rPr lang="ru-RU" sz="5200" dirty="0" err="1" smtClean="0">
                <a:latin typeface="Gabriola" pitchFamily="82" charset="0"/>
              </a:rPr>
              <a:t>процес</a:t>
            </a:r>
            <a:r>
              <a:rPr lang="ru-RU" sz="5200" dirty="0" smtClean="0">
                <a:latin typeface="Gabriola" pitchFamily="82" charset="0"/>
              </a:rPr>
              <a:t> </a:t>
            </a:r>
            <a:r>
              <a:rPr lang="ru-RU" sz="5200" dirty="0" err="1" smtClean="0">
                <a:latin typeface="Gabriola" pitchFamily="82" charset="0"/>
              </a:rPr>
              <a:t>створення</a:t>
            </a:r>
            <a:r>
              <a:rPr lang="ru-RU" sz="5200" dirty="0" smtClean="0">
                <a:latin typeface="Gabriola" pitchFamily="82" charset="0"/>
              </a:rPr>
              <a:t> нового, </a:t>
            </a:r>
            <a:r>
              <a:rPr lang="ru-RU" sz="5200" dirty="0" err="1" smtClean="0">
                <a:latin typeface="Gabriola" pitchFamily="82" charset="0"/>
              </a:rPr>
              <a:t>оригінального</a:t>
            </a:r>
            <a:r>
              <a:rPr lang="ru-RU" sz="5200" dirty="0" smtClean="0">
                <a:latin typeface="Gabriola" pitchFamily="82" charset="0"/>
              </a:rPr>
              <a:t>, </a:t>
            </a:r>
            <a:r>
              <a:rPr lang="ru-RU" sz="5200" dirty="0" err="1" smtClean="0">
                <a:latin typeface="Gabriola" pitchFamily="82" charset="0"/>
              </a:rPr>
              <a:t>унікального</a:t>
            </a:r>
            <a:r>
              <a:rPr lang="ru-RU" sz="5200" dirty="0" smtClean="0">
                <a:latin typeface="Gabriola" pitchFamily="82" charset="0"/>
              </a:rPr>
              <a:t>, </a:t>
            </a:r>
            <a:r>
              <a:rPr lang="ru-RU" sz="5200" dirty="0" err="1" smtClean="0">
                <a:latin typeface="Gabriola" pitchFamily="82" charset="0"/>
              </a:rPr>
              <a:t>що</a:t>
            </a:r>
            <a:r>
              <a:rPr lang="ru-RU" sz="5200" dirty="0" smtClean="0">
                <a:latin typeface="Gabriola" pitchFamily="82" charset="0"/>
              </a:rPr>
              <a:t> </a:t>
            </a:r>
            <a:r>
              <a:rPr lang="ru-RU" sz="5200" dirty="0" err="1" smtClean="0">
                <a:latin typeface="Gabriola" pitchFamily="82" charset="0"/>
              </a:rPr>
              <a:t>має</a:t>
            </a:r>
            <a:r>
              <a:rPr lang="ru-RU" sz="5200" dirty="0" smtClean="0">
                <a:latin typeface="Gabriola" pitchFamily="82" charset="0"/>
              </a:rPr>
              <a:t> </a:t>
            </a:r>
            <a:r>
              <a:rPr lang="ru-RU" sz="5200" dirty="0" err="1" smtClean="0">
                <a:latin typeface="Gabriola" pitchFamily="82" charset="0"/>
              </a:rPr>
              <a:t>цінність</a:t>
            </a:r>
            <a:r>
              <a:rPr lang="ru-RU" sz="5200" dirty="0" smtClean="0">
                <a:latin typeface="Gabriola" pitchFamily="82" charset="0"/>
              </a:rPr>
              <a:t> у </a:t>
            </a:r>
            <a:r>
              <a:rPr lang="ru-RU" sz="5200" dirty="0" err="1" smtClean="0">
                <a:latin typeface="Gabriola" pitchFamily="82" charset="0"/>
              </a:rPr>
              <a:t>будь-якій</a:t>
            </a:r>
            <a:r>
              <a:rPr lang="ru-RU" sz="5200" dirty="0" smtClean="0">
                <a:latin typeface="Gabriola" pitchFamily="82" charset="0"/>
              </a:rPr>
              <a:t> </a:t>
            </a:r>
            <a:r>
              <a:rPr lang="ru-RU" sz="5200" dirty="0" err="1" smtClean="0">
                <a:latin typeface="Gabriola" pitchFamily="82" charset="0"/>
              </a:rPr>
              <a:t>сфері</a:t>
            </a:r>
            <a:r>
              <a:rPr lang="ru-RU" sz="5200" dirty="0" smtClean="0">
                <a:latin typeface="Gabriola" pitchFamily="82" charset="0"/>
              </a:rPr>
              <a:t> </a:t>
            </a:r>
            <a:r>
              <a:rPr lang="ru-RU" sz="5200" dirty="0" err="1" smtClean="0">
                <a:latin typeface="Gabriola" pitchFamily="82" charset="0"/>
              </a:rPr>
              <a:t>людської</a:t>
            </a:r>
            <a:r>
              <a:rPr lang="ru-RU" sz="5200" dirty="0" smtClean="0">
                <a:latin typeface="Gabriola" pitchFamily="82" charset="0"/>
              </a:rPr>
              <a:t> </a:t>
            </a:r>
            <a:r>
              <a:rPr lang="ru-RU" sz="5200" dirty="0" err="1" smtClean="0">
                <a:latin typeface="Gabriola" pitchFamily="82" charset="0"/>
              </a:rPr>
              <a:t>діяльності</a:t>
            </a:r>
            <a:r>
              <a:rPr lang="ru-RU" sz="5200" dirty="0" smtClean="0">
                <a:latin typeface="Gabriola" pitchFamily="82" charset="0"/>
              </a:rPr>
              <a:t>. </a:t>
            </a:r>
            <a:endParaRPr lang="ru-RU" sz="3500" dirty="0" smtClean="0">
              <a:latin typeface="Gabriola" pitchFamily="82" charset="0"/>
            </a:endParaRPr>
          </a:p>
          <a:p>
            <a:pPr algn="just">
              <a:buNone/>
            </a:pPr>
            <a:r>
              <a:rPr lang="ru-RU" sz="3500" dirty="0" smtClean="0">
                <a:latin typeface="Gabriola" pitchFamily="82" charset="0"/>
              </a:rPr>
              <a:t>    </a:t>
            </a:r>
            <a:endParaRPr lang="ru-RU" sz="3500" dirty="0"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uk-UA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“Складаємо</a:t>
            </a:r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синквейн”</a:t>
            </a:r>
            <a:endParaRPr lang="ru-RU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D:\Новая папка (2)\2025-01-02_20-56-43.png"/>
          <p:cNvPicPr>
            <a:picLocks noChangeAspect="1" noChangeArrowheads="1"/>
          </p:cNvPicPr>
          <p:nvPr/>
        </p:nvPicPr>
        <p:blipFill>
          <a:blip r:embed="rId3" cstate="print"/>
          <a:srcRect l="5906" t="29400" r="40938" b="16001"/>
          <a:stretch>
            <a:fillRect/>
          </a:stretch>
        </p:blipFill>
        <p:spPr bwMode="auto">
          <a:xfrm>
            <a:off x="467544" y="1484784"/>
            <a:ext cx="8100900" cy="468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626" name="Picture 2" descr="D:\Новая папка (2)\2025-01-02_20-59-49.png"/>
          <p:cNvPicPr>
            <a:picLocks noChangeAspect="1" noChangeArrowheads="1"/>
          </p:cNvPicPr>
          <p:nvPr/>
        </p:nvPicPr>
        <p:blipFill>
          <a:blip r:embed="rId3" cstate="print"/>
          <a:srcRect r="64563" b="251"/>
          <a:stretch>
            <a:fillRect/>
          </a:stretch>
        </p:blipFill>
        <p:spPr bwMode="auto">
          <a:xfrm>
            <a:off x="251520" y="188640"/>
            <a:ext cx="4392488" cy="6400723"/>
          </a:xfrm>
          <a:prstGeom prst="rect">
            <a:avLst/>
          </a:prstGeom>
          <a:noFill/>
        </p:spPr>
      </p:pic>
      <p:pic>
        <p:nvPicPr>
          <p:cNvPr id="5" name="Picture 2" descr="D:\Новая папка (2)\2025-01-02_20-59-49.pn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44747" t="22274" r="23035" b="64998"/>
          <a:stretch>
            <a:fillRect/>
          </a:stretch>
        </p:blipFill>
        <p:spPr bwMode="auto">
          <a:xfrm rot="1131462">
            <a:off x="3982272" y="2708763"/>
            <a:ext cx="4860540" cy="108012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Наскільки Ви вважаєте себе творчим/творчою?</a:t>
            </a:r>
            <a:endParaRPr lang="ru-RU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Лампа підкаже, наскільки Ви творча людина?</a:t>
            </a:r>
            <a:endParaRPr lang="ru-RU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5602" name="Picture 2" descr="D:\Новая папка (2)\2025-01-02_20-58-14.png"/>
          <p:cNvPicPr>
            <a:picLocks noChangeAspect="1" noChangeArrowheads="1"/>
          </p:cNvPicPr>
          <p:nvPr/>
        </p:nvPicPr>
        <p:blipFill>
          <a:blip r:embed="rId3" cstate="print"/>
          <a:srcRect l="6497" t="33600" r="29716" b="11801"/>
          <a:stretch>
            <a:fillRect/>
          </a:stretch>
        </p:blipFill>
        <p:spPr bwMode="auto">
          <a:xfrm>
            <a:off x="467543" y="1556792"/>
            <a:ext cx="8225529" cy="4176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 descr="D:\Новая папка (2)\2025-01-03_01-09-53.png"/>
          <p:cNvPicPr>
            <a:picLocks noChangeAspect="1" noChangeArrowheads="1"/>
          </p:cNvPicPr>
          <p:nvPr/>
        </p:nvPicPr>
        <p:blipFill>
          <a:blip r:embed="rId3" cstate="print"/>
          <a:srcRect l="11019" r="15744" b="13251"/>
          <a:stretch>
            <a:fillRect/>
          </a:stretch>
        </p:blipFill>
        <p:spPr bwMode="auto">
          <a:xfrm>
            <a:off x="395536" y="260648"/>
            <a:ext cx="8321652" cy="58326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 descr="D:\Новая папка (2)\2025-01-03_01-43-54.png"/>
          <p:cNvPicPr>
            <a:picLocks noChangeAspect="1" noChangeArrowheads="1"/>
          </p:cNvPicPr>
          <p:nvPr/>
        </p:nvPicPr>
        <p:blipFill>
          <a:blip r:embed="rId3" cstate="print"/>
          <a:srcRect l="30510" t="17450" r="3341" b="11151"/>
          <a:stretch>
            <a:fillRect/>
          </a:stretch>
        </p:blipFill>
        <p:spPr bwMode="auto">
          <a:xfrm>
            <a:off x="467544" y="332656"/>
            <a:ext cx="8208912" cy="54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D:\Новая папка (2)\Gemini_Generated_Image_ux4pn0ux4pn0ux4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496944" cy="1143000"/>
          </a:xfrm>
          <a:solidFill>
            <a:srgbClr val="00B0F0"/>
          </a:solidFill>
        </p:spPr>
        <p:txBody>
          <a:bodyPr/>
          <a:lstStyle/>
          <a:p>
            <a:r>
              <a:rPr lang="ru-RU" b="1" i="1" cap="all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«Автопортрет  </a:t>
            </a:r>
            <a:r>
              <a:rPr lang="ru-RU" b="1" i="1" cap="all" spc="50" dirty="0" err="1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уподобань</a:t>
            </a:r>
            <a:r>
              <a:rPr lang="ru-RU" b="1" i="1" cap="all" spc="50" dirty="0" smtClean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»</a:t>
            </a:r>
            <a:endParaRPr lang="ru-RU" i="1" dirty="0">
              <a:solidFill>
                <a:srgbClr val="FFFF00"/>
              </a:solidFill>
            </a:endParaRPr>
          </a:p>
        </p:txBody>
      </p:sp>
      <p:pic>
        <p:nvPicPr>
          <p:cNvPr id="25602" name="Picture 2" descr="D:\Новая папка (2)\create-a-self-portrait-of-a-person-at-a-later-age-.png"/>
          <p:cNvPicPr>
            <a:picLocks noChangeAspect="1" noChangeArrowheads="1"/>
          </p:cNvPicPr>
          <p:nvPr/>
        </p:nvPicPr>
        <p:blipFill>
          <a:blip r:embed="rId3" cstate="print"/>
          <a:srcRect r="16651"/>
          <a:stretch>
            <a:fillRect/>
          </a:stretch>
        </p:blipFill>
        <p:spPr bwMode="auto">
          <a:xfrm>
            <a:off x="6228184" y="1340768"/>
            <a:ext cx="2772816" cy="4392488"/>
          </a:xfrm>
          <a:prstGeom prst="rect">
            <a:avLst/>
          </a:prstGeom>
          <a:noFill/>
        </p:spPr>
      </p:pic>
      <p:pic>
        <p:nvPicPr>
          <p:cNvPr id="25603" name="Picture 3" descr="D:\Новая папка (2)\create-a-self-portrait-of-a-woman-in-her-late-teen.png"/>
          <p:cNvPicPr>
            <a:picLocks noChangeAspect="1" noChangeArrowheads="1"/>
          </p:cNvPicPr>
          <p:nvPr/>
        </p:nvPicPr>
        <p:blipFill>
          <a:blip r:embed="rId4" cstate="print"/>
          <a:srcRect t="5704" r="37818" b="6811"/>
          <a:stretch>
            <a:fillRect/>
          </a:stretch>
        </p:blipFill>
        <p:spPr bwMode="auto">
          <a:xfrm>
            <a:off x="3203848" y="1340768"/>
            <a:ext cx="3036950" cy="4344791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Новая папка (2)\Gemini_Generated_Image_ux4pn0ux4pn0ux4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uk-UA" sz="5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/>
                <a:ea typeface="Calibri"/>
              </a:rPr>
              <a:t>Обличчя: улюблені відчуття</a:t>
            </a:r>
            <a:endParaRPr lang="ru-RU" sz="5400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56176" y="1556792"/>
            <a:ext cx="2890664" cy="2592288"/>
          </a:xfrm>
          <a:solidFill>
            <a:schemeClr val="bg2"/>
          </a:solidFill>
        </p:spPr>
        <p:txBody>
          <a:bodyPr>
            <a:normAutofit fontScale="92500" lnSpcReduction="10000"/>
          </a:bodyPr>
          <a:lstStyle/>
          <a:p>
            <a:r>
              <a:rPr lang="uk-UA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місці очей намалюйте те, на що вам найбільше подобається дивитися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Новая папка (2)\Gemini_Generated_Image_ux4pn0ux4pn0ux4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uk-UA" sz="5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/>
                <a:ea typeface="Calibri"/>
              </a:rPr>
              <a:t>Обличчя: улюблені відчуття</a:t>
            </a:r>
            <a:endParaRPr lang="ru-RU" sz="5400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56176" y="1556792"/>
            <a:ext cx="2890664" cy="2592288"/>
          </a:xfrm>
          <a:solidFill>
            <a:schemeClr val="bg2"/>
          </a:solidFill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місці носа – те, що подобається нюхати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Новая папка (2)\Gemini_Generated_Image_ux4pn0ux4pn0ux4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uk-UA" sz="5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/>
                <a:ea typeface="Calibri"/>
              </a:rPr>
              <a:t>Обличчя: улюблені відчуття</a:t>
            </a:r>
            <a:endParaRPr lang="ru-RU" sz="5400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56176" y="1556792"/>
            <a:ext cx="2890664" cy="2592288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just"/>
            <a:r>
              <a:rPr lang="uk-UA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місці рота – те, що вам найбільше подобається смакувати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Новая папка (2)\Gemini_Generated_Image_ux4pn0ux4pn0ux4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uk-UA" sz="5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/>
                <a:ea typeface="Calibri"/>
              </a:rPr>
              <a:t>Обличчя: улюблені відчуття</a:t>
            </a:r>
            <a:endParaRPr lang="ru-RU" sz="5400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12160" y="1556792"/>
            <a:ext cx="3034680" cy="2592288"/>
          </a:xfrm>
          <a:solidFill>
            <a:schemeClr val="bg2"/>
          </a:solidFill>
        </p:spPr>
        <p:txBody>
          <a:bodyPr>
            <a:normAutofit/>
          </a:bodyPr>
          <a:lstStyle/>
          <a:p>
            <a:pPr algn="just"/>
            <a:r>
              <a:rPr lang="uk-UA" b="1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місці вух – те, що вам найбільше подобається слухати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Новая папка (2)\Gemini_Generated_Image_ux4pn0ux4pn0ux4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uk-UA" sz="5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/>
                <a:ea typeface="Calibri"/>
              </a:rPr>
              <a:t>Обличчя: улюблені відчуття</a:t>
            </a:r>
            <a:endParaRPr lang="ru-RU" sz="5400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868144" y="1556792"/>
            <a:ext cx="3178696" cy="2448272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just"/>
            <a:r>
              <a:rPr lang="uk-UA" sz="2800" b="1" i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місці волосся – те, у що ви найбільше вірите, свої мрії і сподівання</a:t>
            </a:r>
            <a:endParaRPr lang="ru-RU" sz="2800" b="1" i="1" dirty="0" smtClean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Новая папка (2)\Gemini_Generated_Image_ux4pn0ux4pn0ux4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/>
                <a:ea typeface="Calibri"/>
              </a:rPr>
              <a:t>Одяг і взуття: улюблені кольори</a:t>
            </a:r>
            <a:endParaRPr lang="ru-RU" sz="4800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1556792"/>
            <a:ext cx="5050904" cy="4680520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just"/>
            <a:r>
              <a:rPr lang="uk-UA" sz="2800" b="1" dirty="0" smtClean="0">
                <a:solidFill>
                  <a:srgbClr val="0A78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Подумайте про кольори і фактури тканини. </a:t>
            </a:r>
          </a:p>
          <a:p>
            <a:pPr algn="just"/>
            <a:r>
              <a:rPr lang="uk-UA" sz="2800" b="1" dirty="0" smtClean="0">
                <a:solidFill>
                  <a:srgbClr val="0A78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Який колір найприємніший для вас? </a:t>
            </a:r>
          </a:p>
          <a:p>
            <a:pPr algn="just"/>
            <a:r>
              <a:rPr lang="uk-UA" sz="2800" b="1" dirty="0" smtClean="0">
                <a:solidFill>
                  <a:srgbClr val="0A78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Яка тканина була б найприємнішою для вашого тіла зараз? </a:t>
            </a:r>
          </a:p>
          <a:p>
            <a:pPr algn="just"/>
            <a:r>
              <a:rPr lang="uk-UA" sz="2800" b="1" dirty="0" smtClean="0">
                <a:solidFill>
                  <a:srgbClr val="0A78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Намалюйте себе одягненим/</a:t>
            </a:r>
            <a:r>
              <a:rPr lang="uk-UA" sz="2800" b="1" dirty="0" err="1" smtClean="0">
                <a:solidFill>
                  <a:srgbClr val="0A78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ною</a:t>
            </a:r>
            <a:r>
              <a:rPr lang="uk-UA" sz="2800" b="1" dirty="0" smtClean="0">
                <a:solidFill>
                  <a:srgbClr val="0A78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саме у такий одяг.</a:t>
            </a:r>
            <a:endParaRPr lang="uk-UA" sz="2800" b="1" dirty="0">
              <a:solidFill>
                <a:srgbClr val="0A781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Курс Fashion иллюстрация (fashion sketching) в Москве — учебный центр  Марианна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1056" b="15125"/>
          <a:stretch/>
        </p:blipFill>
        <p:spPr bwMode="auto">
          <a:xfrm rot="20048971">
            <a:off x="430469" y="4001760"/>
            <a:ext cx="2793300" cy="20619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Новая папка (2)\Gemini_Generated_Image_ux4pn0ux4pn0ux4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/>
                <a:ea typeface="Calibri"/>
              </a:rPr>
              <a:t>Аксесуари, прикраси, талісмани</a:t>
            </a:r>
            <a:endParaRPr lang="ru-RU" sz="4800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1556792"/>
            <a:ext cx="5050904" cy="3960440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just"/>
            <a:r>
              <a:rPr lang="uk-UA" sz="28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Намалюйте свій улюблений аксесуар,</a:t>
            </a:r>
          </a:p>
          <a:p>
            <a:pPr algn="just">
              <a:buNone/>
            </a:pPr>
            <a:r>
              <a:rPr lang="uk-UA" sz="28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прикрасу, талісман.</a:t>
            </a:r>
          </a:p>
          <a:p>
            <a:pPr algn="just"/>
            <a:r>
              <a:rPr lang="uk-UA" sz="28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Особливий предмет, що вважаєте щасливим чи пам’ятним, той, що є цінним чи символічним для Вас.</a:t>
            </a:r>
          </a:p>
        </p:txBody>
      </p:sp>
      <p:pic>
        <p:nvPicPr>
          <p:cNvPr id="6" name="Рисунок 5" descr="iнр.jpg"/>
          <p:cNvPicPr>
            <a:picLocks noChangeAspect="1"/>
          </p:cNvPicPr>
          <p:nvPr/>
        </p:nvPicPr>
        <p:blipFill>
          <a:blip r:embed="rId3" cstate="print"/>
          <a:srcRect r="36812"/>
          <a:stretch>
            <a:fillRect/>
          </a:stretch>
        </p:blipFill>
        <p:spPr>
          <a:xfrm rot="19427259">
            <a:off x="1283142" y="3492089"/>
            <a:ext cx="2158839" cy="27583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Новая папка (2)\Gemini_Generated_Image_ux4pn0ux4pn0ux4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uk-UA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/>
                <a:ea typeface="Calibri"/>
              </a:rPr>
              <a:t>Дії: улюблені заняття</a:t>
            </a:r>
            <a:endParaRPr lang="ru-RU" sz="6000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1556792"/>
            <a:ext cx="5050904" cy="2592288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just"/>
            <a:r>
              <a:rPr lang="uk-UA" sz="2800" b="1" i="1" dirty="0" smtClean="0">
                <a:solidFill>
                  <a:srgbClr val="0A78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Намалюйте те, що вам найбільше подобається робити. Ваші захоплення, хобі, дії, які приносять вам задоволення від процесу</a:t>
            </a:r>
          </a:p>
          <a:p>
            <a:pPr algn="just"/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2" descr="Игралочка: Я люблю рисовать, если солнышко смеется, на зеленом лугу ярких  красок букет..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9906" y="3861048"/>
            <a:ext cx="3190673" cy="2780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Новая папка (2)\Gemini_Generated_Image_ux4pn0ux4pn0ux4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uk-UA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/>
                <a:ea typeface="Calibri"/>
              </a:rPr>
              <a:t>Соціум: близькі люди</a:t>
            </a:r>
            <a:endParaRPr lang="ru-RU" sz="6600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1556792"/>
            <a:ext cx="5050904" cy="3096344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just"/>
            <a:r>
              <a:rPr lang="uk-UA" sz="2800" b="1" i="1" dirty="0" smtClean="0">
                <a:solidFill>
                  <a:srgbClr val="0A78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Схематично зобразіть на своєму малюнку людину/людей, спілкування з якими приносить вам задоволення, втішає, надихає чи додає впевненості</a:t>
            </a:r>
          </a:p>
          <a:p>
            <a:pPr algn="just"/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 descr="iуе.jpg"/>
          <p:cNvPicPr>
            <a:picLocks noChangeAspect="1"/>
          </p:cNvPicPr>
          <p:nvPr/>
        </p:nvPicPr>
        <p:blipFill>
          <a:blip r:embed="rId3" cstate="print"/>
          <a:srcRect t="19116" b="8605"/>
          <a:stretch>
            <a:fillRect/>
          </a:stretch>
        </p:blipFill>
        <p:spPr>
          <a:xfrm rot="20717920">
            <a:off x="6122954" y="4495733"/>
            <a:ext cx="2808246" cy="20393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D:\Новая папка (2)\Gemini_Generated_Image_ux4pn0ux4pn0ux4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  <a:solidFill>
            <a:srgbClr val="00B0F0"/>
          </a:solidFill>
        </p:spPr>
        <p:txBody>
          <a:bodyPr>
            <a:noAutofit/>
          </a:bodyPr>
          <a:lstStyle/>
          <a:p>
            <a:r>
              <a:rPr lang="uk-UA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/>
                <a:ea typeface="Calibri"/>
              </a:rPr>
              <a:t>Улюблене місце</a:t>
            </a:r>
            <a:endParaRPr lang="ru-RU" sz="7200" i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95936" y="1556792"/>
            <a:ext cx="5050904" cy="4032448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just"/>
            <a:r>
              <a:rPr lang="uk-UA" sz="2800" b="1" i="1" dirty="0" smtClean="0">
                <a:solidFill>
                  <a:srgbClr val="0A78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Довкола себе на аркуші домалюйте реальне чи уявне місце, в якому ви почуваєтеся найбільш захищено. </a:t>
            </a:r>
          </a:p>
          <a:p>
            <a:pPr algn="just"/>
            <a:r>
              <a:rPr lang="uk-UA" sz="2800" b="1" i="1" dirty="0" smtClean="0">
                <a:solidFill>
                  <a:srgbClr val="0A781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цьому місці вам комфортно і затишно, тут можна відпочити і відновити сили</a:t>
            </a:r>
          </a:p>
          <a:p>
            <a:pPr algn="just"/>
            <a:endParaRPr lang="ru-RU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 descr="transform_problem.jpg"/>
          <p:cNvPicPr>
            <a:picLocks noChangeAspect="1"/>
          </p:cNvPicPr>
          <p:nvPr/>
        </p:nvPicPr>
        <p:blipFill rotWithShape="1">
          <a:blip r:embed="rId3" cstate="print"/>
          <a:srcRect l="-1" t="3717" r="758" b="7152"/>
          <a:stretch/>
        </p:blipFill>
        <p:spPr>
          <a:xfrm>
            <a:off x="323528" y="4365103"/>
            <a:ext cx="3960440" cy="232091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  <a:solidFill>
            <a:srgbClr val="00B0F0"/>
          </a:solidFill>
        </p:spPr>
        <p:txBody>
          <a:bodyPr/>
          <a:lstStyle/>
          <a:p>
            <a:r>
              <a:rPr lang="uk-UA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“Малюємо</a:t>
            </a:r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цифри”</a:t>
            </a:r>
            <a:endParaRPr lang="ru-RU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Picture 2" descr="D:\Новая папка (2)\2024-11-21_12-25-14.png"/>
          <p:cNvPicPr>
            <a:picLocks noChangeAspect="1" noChangeArrowheads="1"/>
          </p:cNvPicPr>
          <p:nvPr/>
        </p:nvPicPr>
        <p:blipFill>
          <a:blip r:embed="rId3" cstate="print"/>
          <a:srcRect l="20926" t="29819" r="37623" b="10101"/>
          <a:stretch>
            <a:fillRect/>
          </a:stretch>
        </p:blipFill>
        <p:spPr bwMode="auto">
          <a:xfrm>
            <a:off x="1835696" y="1484784"/>
            <a:ext cx="5760640" cy="46966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«Кубики Історій </a:t>
            </a:r>
            <a:r>
              <a:rPr lang="uk-UA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Рорі</a:t>
            </a:r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b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b="1" dirty="0" smtClean="0">
                <a:solidFill>
                  <a:srgbClr val="FFFF00"/>
                </a:solidFill>
              </a:rPr>
              <a:t>(</a:t>
            </a:r>
            <a:r>
              <a:rPr lang="en-US" b="1" dirty="0" err="1" smtClean="0">
                <a:solidFill>
                  <a:srgbClr val="FFFF00"/>
                </a:solidFill>
              </a:rPr>
              <a:t>Rorys</a:t>
            </a:r>
            <a:r>
              <a:rPr lang="en-US" b="1" dirty="0" smtClean="0">
                <a:solidFill>
                  <a:srgbClr val="FFFF00"/>
                </a:solidFill>
              </a:rPr>
              <a:t> </a:t>
            </a:r>
            <a:r>
              <a:rPr lang="en-US" b="1" dirty="0" err="1" smtClean="0">
                <a:solidFill>
                  <a:srgbClr val="FFFF00"/>
                </a:solidFill>
              </a:rPr>
              <a:t>StoryCubes</a:t>
            </a:r>
            <a:r>
              <a:rPr lang="en-US" b="1" dirty="0" smtClean="0">
                <a:solidFill>
                  <a:srgbClr val="FFFF00"/>
                </a:solidFill>
              </a:rPr>
              <a:t>)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uk-UA" dirty="0" smtClean="0">
                <a:solidFill>
                  <a:srgbClr val="000000"/>
                </a:solidFill>
              </a:rPr>
              <a:t>Це гра-кишеньковий генератор історій, що</a:t>
            </a:r>
          </a:p>
          <a:p>
            <a:endParaRPr lang="uk-UA" dirty="0" smtClean="0">
              <a:solidFill>
                <a:srgbClr val="000000"/>
              </a:solidFill>
            </a:endParaRPr>
          </a:p>
          <a:p>
            <a:endParaRPr lang="uk-UA" dirty="0" smtClean="0">
              <a:solidFill>
                <a:srgbClr val="000000"/>
              </a:solidFill>
            </a:endParaRPr>
          </a:p>
          <a:p>
            <a:endParaRPr lang="uk-UA" dirty="0" smtClean="0">
              <a:solidFill>
                <a:srgbClr val="000000"/>
              </a:solidFill>
            </a:endParaRPr>
          </a:p>
          <a:p>
            <a:endParaRPr lang="uk-UA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uk-UA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uk-UA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uk-UA" dirty="0" smtClean="0">
              <a:solidFill>
                <a:srgbClr val="000000"/>
              </a:solidFill>
            </a:endParaRPr>
          </a:p>
          <a:p>
            <a:pPr>
              <a:buNone/>
            </a:pPr>
            <a:endParaRPr lang="uk-UA" dirty="0" smtClean="0">
              <a:solidFill>
                <a:srgbClr val="000000"/>
              </a:solidFill>
            </a:endParaRPr>
          </a:p>
          <a:p>
            <a:pPr>
              <a:buNone/>
            </a:pPr>
            <a:r>
              <a:rPr lang="uk-UA" dirty="0" smtClean="0">
                <a:solidFill>
                  <a:srgbClr val="000000"/>
                </a:solidFill>
              </a:rPr>
              <a:t/>
            </a:r>
            <a:br>
              <a:rPr lang="uk-UA" dirty="0" smtClean="0">
                <a:solidFill>
                  <a:srgbClr val="000000"/>
                </a:solidFill>
              </a:rPr>
            </a:br>
            <a:endParaRPr lang="uk-UA" dirty="0" smtClean="0">
              <a:solidFill>
                <a:srgbClr val="000000"/>
              </a:solidFill>
            </a:endParaRP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 l="9017" t="24045" r="6074" b="5155"/>
          <a:stretch>
            <a:fillRect/>
          </a:stretch>
        </p:blipFill>
        <p:spPr bwMode="auto">
          <a:xfrm>
            <a:off x="539552" y="1484784"/>
            <a:ext cx="8136904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052736"/>
          </a:xfrm>
          <a:solidFill>
            <a:srgbClr val="00B0F0"/>
          </a:solidFill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«З </a:t>
            </a:r>
            <a:r>
              <a:rPr lang="ru-RU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чого</a:t>
            </a:r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почати</a:t>
            </a:r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свою </a:t>
            </a:r>
            <a:r>
              <a:rPr lang="ru-RU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історію</a:t>
            </a:r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?»</a:t>
            </a:r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1475656" y="1412776"/>
            <a:ext cx="6624736" cy="4680520"/>
          </a:xfrm>
          <a:solidFill>
            <a:schemeClr val="bg2"/>
          </a:solidFill>
        </p:spPr>
        <p:txBody>
          <a:bodyPr>
            <a:normAutofit lnSpcReduction="10000"/>
          </a:bodyPr>
          <a:lstStyle/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Одного разу ... (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щось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відбувається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починається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дія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uk-UA" sz="2400" b="1" dirty="0" smtClean="0">
              <a:solidFill>
                <a:srgbClr val="1E1E2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У ... (опиши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місце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uk-UA" sz="2400" b="1" dirty="0" smtClean="0">
              <a:solidFill>
                <a:srgbClr val="1E1E2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Жив -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був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... (опиши головного героя).</a:t>
            </a:r>
            <a:endParaRPr lang="uk-UA" sz="2400" b="1" dirty="0" smtClean="0">
              <a:solidFill>
                <a:srgbClr val="1E1E2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І ось ... (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персонаж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робить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далі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і яку мету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переслідує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uk-UA" sz="2400" b="1" dirty="0" smtClean="0">
              <a:solidFill>
                <a:srgbClr val="1E1E2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Однак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... (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щось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йде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не так).</a:t>
            </a:r>
            <a:endParaRPr lang="uk-UA" sz="2400" b="1" dirty="0" smtClean="0">
              <a:solidFill>
                <a:srgbClr val="1E1E2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Тоді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... (як персонаж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намагається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вирішити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проблему).</a:t>
            </a:r>
            <a:endParaRPr lang="uk-UA" sz="2400" b="1" dirty="0" smtClean="0">
              <a:solidFill>
                <a:srgbClr val="1E1E2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Потім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... (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вийшло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?).</a:t>
            </a:r>
            <a:endParaRPr lang="uk-UA" sz="2400" b="1" dirty="0" smtClean="0">
              <a:solidFill>
                <a:srgbClr val="1E1E2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Wingdings" pitchFamily="2" charset="2"/>
              <a:buChar char="v"/>
              <a:defRPr/>
            </a:pP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Зрештою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 ...(</a:t>
            </a:r>
            <a:r>
              <a:rPr lang="ru-RU" sz="2400" b="1" dirty="0" err="1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кінцівка</a:t>
            </a:r>
            <a:r>
              <a:rPr lang="ru-RU" sz="24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).</a:t>
            </a:r>
            <a:endParaRPr lang="uk-UA" sz="2400" b="1" dirty="0" smtClean="0">
              <a:solidFill>
                <a:srgbClr val="1E1E2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ru-RU" sz="2000" b="1" dirty="0" smtClean="0">
                <a:solidFill>
                  <a:srgbClr val="1E1E2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uk-UA" sz="2000" dirty="0" smtClean="0">
              <a:solidFill>
                <a:srgbClr val="1E1E2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uk-UA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rgbClr val="00B0F0"/>
          </a:solidFill>
        </p:spPr>
        <p:txBody>
          <a:bodyPr/>
          <a:lstStyle/>
          <a:p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Візуалізація</a:t>
            </a:r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своїх</a:t>
            </a:r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мрій</a:t>
            </a:r>
            <a:r>
              <a:rPr lang="ru-RU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5" name="Picture 1" descr="D:\Новая папка (2)\2025-01-02_03-19-54.png"/>
          <p:cNvPicPr>
            <a:picLocks noChangeAspect="1" noChangeArrowheads="1"/>
          </p:cNvPicPr>
          <p:nvPr/>
        </p:nvPicPr>
        <p:blipFill>
          <a:blip r:embed="rId3" cstate="print"/>
          <a:srcRect l="35235" t="27950" r="31691" b="16401"/>
          <a:stretch>
            <a:fillRect/>
          </a:stretch>
        </p:blipFill>
        <p:spPr bwMode="auto">
          <a:xfrm>
            <a:off x="1763688" y="1340768"/>
            <a:ext cx="5616624" cy="5315733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D:\Новая папка (2)\2024-03-19_23-38-53.png"/>
          <p:cNvPicPr>
            <a:picLocks noChangeAspect="1" noChangeArrowheads="1"/>
          </p:cNvPicPr>
          <p:nvPr/>
        </p:nvPicPr>
        <p:blipFill>
          <a:blip r:embed="rId3" cstate="print"/>
          <a:srcRect l="14643" t="14444" r="15089" b="14603"/>
          <a:stretch>
            <a:fillRect/>
          </a:stretch>
        </p:blipFill>
        <p:spPr bwMode="auto">
          <a:xfrm>
            <a:off x="163285" y="228600"/>
            <a:ext cx="8792936" cy="64116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24961" t="20040" r="8208" b="1411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  <a:solidFill>
            <a:srgbClr val="00B0F0"/>
          </a:solidFill>
        </p:spPr>
        <p:txBody>
          <a:bodyPr/>
          <a:lstStyle/>
          <a:p>
            <a:r>
              <a:rPr lang="uk-UA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“Повернення</a:t>
            </a:r>
            <a:r>
              <a:rPr lang="uk-UA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 </a:t>
            </a:r>
            <a:r>
              <a:rPr lang="uk-UA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очікувань”</a:t>
            </a:r>
            <a:endParaRPr lang="ru-RU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D:\Новая папка (2)\-----------------------------------------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340768"/>
            <a:ext cx="5616624" cy="5400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1100</TotalTime>
  <Words>600</Words>
  <Application>Microsoft Office PowerPoint</Application>
  <PresentationFormat>Экран (4:3)</PresentationFormat>
  <Paragraphs>101</Paragraphs>
  <Slides>39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0" baseType="lpstr">
      <vt:lpstr>Тема Office</vt:lpstr>
      <vt:lpstr>Знайдіть предмети на букву “К”</vt:lpstr>
      <vt:lpstr>Слайд 2</vt:lpstr>
      <vt:lpstr>Слайд 3</vt:lpstr>
      <vt:lpstr>Слайд 4</vt:lpstr>
      <vt:lpstr>Слайд 5</vt:lpstr>
      <vt:lpstr>Слайд 6</vt:lpstr>
      <vt:lpstr>Слайд 7</vt:lpstr>
      <vt:lpstr>Які заняття допомагають Вам  розслабитися?</vt:lpstr>
      <vt:lpstr> Творчість як інструмент самопізнання </vt:lpstr>
      <vt:lpstr>Творчість як інструмент самопізнання</vt:lpstr>
      <vt:lpstr>"Ресурси творчості для покращення психологічної стійкості педагогів"</vt:lpstr>
      <vt:lpstr>Мої очікування…</vt:lpstr>
      <vt:lpstr>“Наші правила”</vt:lpstr>
      <vt:lpstr>Звідки творчість і коли вона народилася?</vt:lpstr>
      <vt:lpstr>Думки “Великих на щодень”</vt:lpstr>
      <vt:lpstr>Сучасність</vt:lpstr>
      <vt:lpstr>Творчість -  </vt:lpstr>
      <vt:lpstr>“Складаємо синквейн”</vt:lpstr>
      <vt:lpstr>Наскільки Ви вважаєте себе творчим/творчою?</vt:lpstr>
      <vt:lpstr>Лампа підкаже, наскільки Ви творча людина?</vt:lpstr>
      <vt:lpstr>Слайд 21</vt:lpstr>
      <vt:lpstr>Слайд 22</vt:lpstr>
      <vt:lpstr>«Автопортрет  уподобань»</vt:lpstr>
      <vt:lpstr>Обличчя: улюблені відчуття</vt:lpstr>
      <vt:lpstr>Обличчя: улюблені відчуття</vt:lpstr>
      <vt:lpstr>Обличчя: улюблені відчуття</vt:lpstr>
      <vt:lpstr>Обличчя: улюблені відчуття</vt:lpstr>
      <vt:lpstr>Обличчя: улюблені відчуття</vt:lpstr>
      <vt:lpstr>Одяг і взуття: улюблені кольори</vt:lpstr>
      <vt:lpstr>Аксесуари, прикраси, талісмани</vt:lpstr>
      <vt:lpstr>Дії: улюблені заняття</vt:lpstr>
      <vt:lpstr>Соціум: близькі люди</vt:lpstr>
      <vt:lpstr>Улюблене місце</vt:lpstr>
      <vt:lpstr>“Малюємо цифри”</vt:lpstr>
      <vt:lpstr>«Кубики Історій Рорі» (Rorys StoryCubes)</vt:lpstr>
      <vt:lpstr> «З чого почати свою історію ?» </vt:lpstr>
      <vt:lpstr>«Візуалізація своїх мрій»</vt:lpstr>
      <vt:lpstr>Слайд 38</vt:lpstr>
      <vt:lpstr>“Повернення до очікувань”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Знайдіть предмети на букву “К”</dc:title>
  <dc:creator>USER</dc:creator>
  <cp:lastModifiedBy>USER</cp:lastModifiedBy>
  <cp:revision>5</cp:revision>
  <dcterms:created xsi:type="dcterms:W3CDTF">2025-01-03T22:58:41Z</dcterms:created>
  <dcterms:modified xsi:type="dcterms:W3CDTF">2025-01-07T07:59:49Z</dcterms:modified>
</cp:coreProperties>
</file>