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9" r:id="rId2"/>
    <p:sldId id="258" r:id="rId3"/>
    <p:sldId id="257" r:id="rId4"/>
    <p:sldId id="256" r:id="rId5"/>
    <p:sldId id="260" r:id="rId6"/>
    <p:sldId id="261" r:id="rId7"/>
    <p:sldId id="262" r:id="rId8"/>
    <p:sldId id="264" r:id="rId9"/>
    <p:sldId id="263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9" autoAdjust="0"/>
    <p:restoredTop sz="94660"/>
  </p:normalViewPr>
  <p:slideViewPr>
    <p:cSldViewPr>
      <p:cViewPr varScale="1">
        <p:scale>
          <a:sx n="80" d="100"/>
          <a:sy n="80" d="100"/>
        </p:scale>
        <p:origin x="-145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24E06-BB4D-4DF7-9BAD-BBBB6F8E4211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E9A84-003B-4C0E-AFDB-DEC39DBA1CFA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24E06-BB4D-4DF7-9BAD-BBBB6F8E4211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E9A84-003B-4C0E-AFDB-DEC39DBA1C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24E06-BB4D-4DF7-9BAD-BBBB6F8E4211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E9A84-003B-4C0E-AFDB-DEC39DBA1CFA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24E06-BB4D-4DF7-9BAD-BBBB6F8E4211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E9A84-003B-4C0E-AFDB-DEC39DBA1C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24E06-BB4D-4DF7-9BAD-BBBB6F8E4211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E9A84-003B-4C0E-AFDB-DEC39DBA1C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24E06-BB4D-4DF7-9BAD-BBBB6F8E4211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E9A84-003B-4C0E-AFDB-DEC39DBA1C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24E06-BB4D-4DF7-9BAD-BBBB6F8E4211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E9A84-003B-4C0E-AFDB-DEC39DBA1C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24E06-BB4D-4DF7-9BAD-BBBB6F8E4211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E9A84-003B-4C0E-AFDB-DEC39DBA1C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24E06-BB4D-4DF7-9BAD-BBBB6F8E4211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A5E9A84-003B-4C0E-AFDB-DEC39DBA1CFA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24E06-BB4D-4DF7-9BAD-BBBB6F8E4211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E9A84-003B-4C0E-AFDB-DEC39DBA1C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24E06-BB4D-4DF7-9BAD-BBBB6F8E4211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E9A84-003B-4C0E-AFDB-DEC39DBA1C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2124E06-BB4D-4DF7-9BAD-BBBB6F8E4211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5E9A84-003B-4C0E-AFDB-DEC39DBA1CFA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D:\Новая папка\изображение_viber_2023-12-28_20-30-50-5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68341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6056" y="3068960"/>
            <a:ext cx="3754760" cy="2232248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“Тут</a:t>
            </a:r>
            <a:r>
              <a:rPr lang="uk-UA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і тепер: для підсумків </a:t>
            </a:r>
            <a:br>
              <a:rPr lang="uk-UA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</a:br>
            <a:r>
              <a:rPr lang="uk-UA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і </a:t>
            </a:r>
            <a:r>
              <a:rPr lang="uk-UA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планів”</a:t>
            </a:r>
            <a:endParaRPr lang="ru-RU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47864" y="836712"/>
            <a:ext cx="5565304" cy="1224136"/>
          </a:xfrm>
        </p:spPr>
        <p:txBody>
          <a:bodyPr>
            <a:normAutofit lnSpcReduction="10000"/>
          </a:bodyPr>
          <a:lstStyle/>
          <a:p>
            <a:pPr lvl="8" algn="ctr">
              <a:buNone/>
            </a:pPr>
            <a:r>
              <a:rPr lang="uk-UA" dirty="0" smtClean="0"/>
              <a:t> </a:t>
            </a:r>
            <a:r>
              <a:rPr lang="uk-UA" sz="4000" b="1" i="1" dirty="0" smtClean="0">
                <a:solidFill>
                  <a:srgbClr val="00B0F0"/>
                </a:solidFill>
              </a:rPr>
              <a:t>Ресурсна зустріч</a:t>
            </a:r>
            <a:endParaRPr lang="ru-RU" sz="4000" b="1" i="1" dirty="0">
              <a:solidFill>
                <a:srgbClr val="00B0F0"/>
              </a:solidFill>
            </a:endParaRPr>
          </a:p>
        </p:txBody>
      </p:sp>
      <p:pic>
        <p:nvPicPr>
          <p:cNvPr id="3074" name="Picture 2" descr="D:\Новая папка\изображение_viber_2023-12-23_15-54-30-424.jpg"/>
          <p:cNvPicPr>
            <a:picLocks noChangeAspect="1" noChangeArrowheads="1"/>
          </p:cNvPicPr>
          <p:nvPr/>
        </p:nvPicPr>
        <p:blipFill>
          <a:blip r:embed="rId2" cstate="print"/>
          <a:srcRect t="10529"/>
          <a:stretch>
            <a:fillRect/>
          </a:stretch>
        </p:blipFill>
        <p:spPr bwMode="auto">
          <a:xfrm>
            <a:off x="179512" y="332656"/>
            <a:ext cx="4616450" cy="60393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D:\Новая папка (2)\2023-12-28_00-09-41.png"/>
          <p:cNvPicPr>
            <a:picLocks noChangeAspect="1" noChangeArrowheads="1"/>
          </p:cNvPicPr>
          <p:nvPr/>
        </p:nvPicPr>
        <p:blipFill>
          <a:blip r:embed="rId2" cstate="print"/>
          <a:srcRect l="12994" t="31500" r="34644" b="17450"/>
          <a:stretch>
            <a:fillRect/>
          </a:stretch>
        </p:blipFill>
        <p:spPr bwMode="auto">
          <a:xfrm>
            <a:off x="395536" y="886027"/>
            <a:ext cx="8100392" cy="59719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37629" t="21093" r="40151" b="26794"/>
          <a:stretch>
            <a:fillRect/>
          </a:stretch>
        </p:blipFill>
        <p:spPr bwMode="auto">
          <a:xfrm>
            <a:off x="1403648" y="-1"/>
            <a:ext cx="6048672" cy="6823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Новая папка (2)\2023-12-28_00-08-51.png"/>
          <p:cNvPicPr>
            <a:picLocks noChangeAspect="1" noChangeArrowheads="1"/>
          </p:cNvPicPr>
          <p:nvPr/>
        </p:nvPicPr>
        <p:blipFill>
          <a:blip r:embed="rId2" cstate="print"/>
          <a:srcRect l="12500" t="30050" r="28439" b="20600"/>
          <a:stretch>
            <a:fillRect/>
          </a:stretch>
        </p:blipFill>
        <p:spPr bwMode="auto">
          <a:xfrm>
            <a:off x="251520" y="332656"/>
            <a:ext cx="8579677" cy="4752528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772816"/>
            <a:ext cx="8229600" cy="4176464"/>
          </a:xfrm>
        </p:spPr>
        <p:txBody>
          <a:bodyPr>
            <a:normAutofit/>
          </a:bodyPr>
          <a:lstStyle/>
          <a:p>
            <a:r>
              <a:rPr lang="uk-UA" sz="5400" dirty="0" smtClean="0"/>
              <a:t>- Я є…</a:t>
            </a:r>
          </a:p>
          <a:p>
            <a:r>
              <a:rPr lang="uk-UA" sz="5400" dirty="0" smtClean="0"/>
              <a:t>- Я маю …</a:t>
            </a:r>
          </a:p>
          <a:p>
            <a:r>
              <a:rPr lang="uk-UA" sz="5400" dirty="0" smtClean="0"/>
              <a:t>- Я можу…</a:t>
            </a:r>
          </a:p>
          <a:p>
            <a:r>
              <a:rPr lang="uk-UA" sz="5400" dirty="0" smtClean="0"/>
              <a:t>- Я буду…</a:t>
            </a: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l="19293" t="29400" r="57409" b="24667"/>
          <a:stretch>
            <a:fillRect/>
          </a:stretch>
        </p:blipFill>
        <p:spPr bwMode="auto">
          <a:xfrm>
            <a:off x="1763688" y="0"/>
            <a:ext cx="6003517" cy="6865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1256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 l="18112" t="30768" r="34444" b="26501"/>
          <a:stretch>
            <a:fillRect/>
          </a:stretch>
        </p:blipFill>
        <p:spPr bwMode="auto">
          <a:xfrm>
            <a:off x="47715" y="1268760"/>
            <a:ext cx="9096285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l="19293" t="29400" r="57409" b="24667"/>
          <a:stretch>
            <a:fillRect/>
          </a:stretch>
        </p:blipFill>
        <p:spPr bwMode="auto">
          <a:xfrm>
            <a:off x="1691680" y="-7424"/>
            <a:ext cx="6003517" cy="6865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2699792" y="3212976"/>
            <a:ext cx="1944216" cy="132343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uk-UA" sz="4000" b="1" i="1" dirty="0" smtClean="0">
                <a:solidFill>
                  <a:srgbClr val="00B0F0"/>
                </a:solidFill>
              </a:rPr>
              <a:t>Мій ресурс</a:t>
            </a:r>
            <a:endParaRPr lang="ru-RU" sz="4000" b="1" i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0"/>
            <a:ext cx="903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 l="39374" t="13300" r="37395" b="11801"/>
          <a:stretch>
            <a:fillRect/>
          </a:stretch>
        </p:blipFill>
        <p:spPr bwMode="auto">
          <a:xfrm>
            <a:off x="1763688" y="-1"/>
            <a:ext cx="5256584" cy="6878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89</TotalTime>
  <Words>28</Words>
  <Application>Microsoft Office PowerPoint</Application>
  <PresentationFormat>Экран (4:3)</PresentationFormat>
  <Paragraphs>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Слайд 1</vt:lpstr>
      <vt:lpstr>“Тут і тепер: для підсумків  і планів”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9</cp:revision>
  <dcterms:created xsi:type="dcterms:W3CDTF">2023-12-28T21:23:48Z</dcterms:created>
  <dcterms:modified xsi:type="dcterms:W3CDTF">2023-12-28T22:52:49Z</dcterms:modified>
</cp:coreProperties>
</file>