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mp4" ContentType="video/unknown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74" r:id="rId3"/>
    <p:sldMasterId id="2147483687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</p:sldIdLst>
  <p:sldSz cx="18288000" cy="10287000"/>
  <p:notesSz cx="7559675" cy="10691813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0" d="100"/>
          <a:sy n="40" d="100"/>
        </p:scale>
        <p:origin x="-1032" y="-120"/>
      </p:cViewPr>
      <p:guideLst>
        <p:guide orient="horz" pos="3240"/>
        <p:guide pos="57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17A48A35-4B5E-4F39-A659-70D50E04A82E}" type="slidenum">
              <a:t>‹№›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2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laceHolder 1"/>
          <p:cNvSpPr>
            <a:spLocks noGrp="1"/>
          </p:cNvSpPr>
          <p:nvPr>
            <p:ph type="title"/>
          </p:nvPr>
        </p:nvSpPr>
        <p:spPr>
          <a:xfrm>
            <a:off x="1765800" y="1082520"/>
            <a:ext cx="14756040" cy="1168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" name="PlaceHolder 2"/>
          <p:cNvSpPr>
            <a:spLocks noGrp="1"/>
          </p:cNvSpPr>
          <p:nvPr>
            <p:ph type="subTitle"/>
          </p:nvPr>
        </p:nvSpPr>
        <p:spPr>
          <a:xfrm>
            <a:off x="914400" y="2406960"/>
            <a:ext cx="16458840" cy="5965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52C6A97A-3C21-49FA-B633-F0B64ACBAC2B}" type="slidenum">
              <a:t>‹№›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2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title"/>
          </p:nvPr>
        </p:nvSpPr>
        <p:spPr>
          <a:xfrm>
            <a:off x="1765800" y="1082520"/>
            <a:ext cx="14756040" cy="1168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" name="PlaceHolder 2"/>
          <p:cNvSpPr>
            <a:spLocks noGrp="1"/>
          </p:cNvSpPr>
          <p:nvPr>
            <p:ph/>
          </p:nvPr>
        </p:nvSpPr>
        <p:spPr>
          <a:xfrm>
            <a:off x="914400" y="2406960"/>
            <a:ext cx="16458840" cy="5965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8F743A5-95B3-460D-B783-820AC1087FCF}" type="slidenum">
              <a:t>‹№›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2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1765800" y="1082520"/>
            <a:ext cx="14756040" cy="1168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3" name="PlaceHolder 2"/>
          <p:cNvSpPr>
            <a:spLocks noGrp="1"/>
          </p:cNvSpPr>
          <p:nvPr>
            <p:ph/>
          </p:nvPr>
        </p:nvSpPr>
        <p:spPr>
          <a:xfrm>
            <a:off x="914400" y="2406960"/>
            <a:ext cx="8031600" cy="5965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4" name="PlaceHolder 3"/>
          <p:cNvSpPr>
            <a:spLocks noGrp="1"/>
          </p:cNvSpPr>
          <p:nvPr>
            <p:ph/>
          </p:nvPr>
        </p:nvSpPr>
        <p:spPr>
          <a:xfrm>
            <a:off x="9348120" y="2406960"/>
            <a:ext cx="8031600" cy="5965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6B9A31F7-DF71-4E0A-B104-05ED47CD655D}" type="slidenum">
              <a:t>‹№›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2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1765800" y="1082520"/>
            <a:ext cx="14756040" cy="1168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EAFA67C3-5101-447F-A81F-3AA9595A9EBD}" type="slidenum">
              <a:t>‹№›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2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subTitle"/>
          </p:nvPr>
        </p:nvSpPr>
        <p:spPr>
          <a:xfrm>
            <a:off x="1765800" y="1082520"/>
            <a:ext cx="14756040" cy="541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6B95EBE2-9CAE-419D-97EC-862C20B0F42E}" type="slidenum">
              <a:t>‹№›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2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laceHolder 1"/>
          <p:cNvSpPr>
            <a:spLocks noGrp="1"/>
          </p:cNvSpPr>
          <p:nvPr>
            <p:ph type="title"/>
          </p:nvPr>
        </p:nvSpPr>
        <p:spPr>
          <a:xfrm>
            <a:off x="1765800" y="1082520"/>
            <a:ext cx="14756040" cy="1168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8" name="PlaceHolder 2"/>
          <p:cNvSpPr>
            <a:spLocks noGrp="1"/>
          </p:cNvSpPr>
          <p:nvPr>
            <p:ph/>
          </p:nvPr>
        </p:nvSpPr>
        <p:spPr>
          <a:xfrm>
            <a:off x="914400" y="2406960"/>
            <a:ext cx="803160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9" name="PlaceHolder 3"/>
          <p:cNvSpPr>
            <a:spLocks noGrp="1"/>
          </p:cNvSpPr>
          <p:nvPr>
            <p:ph/>
          </p:nvPr>
        </p:nvSpPr>
        <p:spPr>
          <a:xfrm>
            <a:off x="9348120" y="2406960"/>
            <a:ext cx="8031600" cy="5965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" name="PlaceHolder 4"/>
          <p:cNvSpPr>
            <a:spLocks noGrp="1"/>
          </p:cNvSpPr>
          <p:nvPr>
            <p:ph/>
          </p:nvPr>
        </p:nvSpPr>
        <p:spPr>
          <a:xfrm>
            <a:off x="914400" y="5523120"/>
            <a:ext cx="803160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9BEB0C81-62B9-4A62-8735-C008D2819DF4}" type="slidenum">
              <a:t>‹№›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2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laceHolder 1"/>
          <p:cNvSpPr>
            <a:spLocks noGrp="1"/>
          </p:cNvSpPr>
          <p:nvPr>
            <p:ph type="title"/>
          </p:nvPr>
        </p:nvSpPr>
        <p:spPr>
          <a:xfrm>
            <a:off x="1765800" y="1082520"/>
            <a:ext cx="14756040" cy="1168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2" name="PlaceHolder 2"/>
          <p:cNvSpPr>
            <a:spLocks noGrp="1"/>
          </p:cNvSpPr>
          <p:nvPr>
            <p:ph/>
          </p:nvPr>
        </p:nvSpPr>
        <p:spPr>
          <a:xfrm>
            <a:off x="914400" y="2406960"/>
            <a:ext cx="8031600" cy="5965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3" name="PlaceHolder 3"/>
          <p:cNvSpPr>
            <a:spLocks noGrp="1"/>
          </p:cNvSpPr>
          <p:nvPr>
            <p:ph/>
          </p:nvPr>
        </p:nvSpPr>
        <p:spPr>
          <a:xfrm>
            <a:off x="9348120" y="2406960"/>
            <a:ext cx="803160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4" name="PlaceHolder 4"/>
          <p:cNvSpPr>
            <a:spLocks noGrp="1"/>
          </p:cNvSpPr>
          <p:nvPr>
            <p:ph/>
          </p:nvPr>
        </p:nvSpPr>
        <p:spPr>
          <a:xfrm>
            <a:off x="9348120" y="5523120"/>
            <a:ext cx="803160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4F2C69C7-80B3-4DBD-BC1A-9F9CB03E789C}" type="slidenum">
              <a:t>‹№›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2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laceHolder 1"/>
          <p:cNvSpPr>
            <a:spLocks noGrp="1"/>
          </p:cNvSpPr>
          <p:nvPr>
            <p:ph type="title"/>
          </p:nvPr>
        </p:nvSpPr>
        <p:spPr>
          <a:xfrm>
            <a:off x="1765800" y="1082520"/>
            <a:ext cx="14756040" cy="1168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6" name="PlaceHolder 2"/>
          <p:cNvSpPr>
            <a:spLocks noGrp="1"/>
          </p:cNvSpPr>
          <p:nvPr>
            <p:ph/>
          </p:nvPr>
        </p:nvSpPr>
        <p:spPr>
          <a:xfrm>
            <a:off x="914400" y="2406960"/>
            <a:ext cx="803160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7" name="PlaceHolder 3"/>
          <p:cNvSpPr>
            <a:spLocks noGrp="1"/>
          </p:cNvSpPr>
          <p:nvPr>
            <p:ph/>
          </p:nvPr>
        </p:nvSpPr>
        <p:spPr>
          <a:xfrm>
            <a:off x="9348120" y="2406960"/>
            <a:ext cx="803160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8" name="PlaceHolder 4"/>
          <p:cNvSpPr>
            <a:spLocks noGrp="1"/>
          </p:cNvSpPr>
          <p:nvPr>
            <p:ph/>
          </p:nvPr>
        </p:nvSpPr>
        <p:spPr>
          <a:xfrm>
            <a:off x="914400" y="5523120"/>
            <a:ext cx="1645884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76DFB2D-D62B-48FF-96EA-EDCB5F535AD2}" type="slidenum">
              <a:t>‹№›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2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1765800" y="1082520"/>
            <a:ext cx="14756040" cy="1168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/>
          </p:nvPr>
        </p:nvSpPr>
        <p:spPr>
          <a:xfrm>
            <a:off x="914400" y="2406960"/>
            <a:ext cx="1645884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/>
          </p:nvPr>
        </p:nvSpPr>
        <p:spPr>
          <a:xfrm>
            <a:off x="914400" y="5523120"/>
            <a:ext cx="1645884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23CF9CAC-B609-4C55-8CEB-F43EB4C19671}" type="slidenum">
              <a:t>‹№›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2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1765800" y="1082520"/>
            <a:ext cx="14756040" cy="1168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3" name="PlaceHolder 2"/>
          <p:cNvSpPr>
            <a:spLocks noGrp="1"/>
          </p:cNvSpPr>
          <p:nvPr>
            <p:ph/>
          </p:nvPr>
        </p:nvSpPr>
        <p:spPr>
          <a:xfrm>
            <a:off x="914400" y="2406960"/>
            <a:ext cx="803160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4" name="PlaceHolder 3"/>
          <p:cNvSpPr>
            <a:spLocks noGrp="1"/>
          </p:cNvSpPr>
          <p:nvPr>
            <p:ph/>
          </p:nvPr>
        </p:nvSpPr>
        <p:spPr>
          <a:xfrm>
            <a:off x="9348120" y="2406960"/>
            <a:ext cx="803160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5" name="PlaceHolder 4"/>
          <p:cNvSpPr>
            <a:spLocks noGrp="1"/>
          </p:cNvSpPr>
          <p:nvPr>
            <p:ph/>
          </p:nvPr>
        </p:nvSpPr>
        <p:spPr>
          <a:xfrm>
            <a:off x="914400" y="5523120"/>
            <a:ext cx="803160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6" name="PlaceHolder 5"/>
          <p:cNvSpPr>
            <a:spLocks noGrp="1"/>
          </p:cNvSpPr>
          <p:nvPr>
            <p:ph/>
          </p:nvPr>
        </p:nvSpPr>
        <p:spPr>
          <a:xfrm>
            <a:off x="9348120" y="5523120"/>
            <a:ext cx="803160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DFBD46C-D357-4CC7-ABFD-078906F448E1}" type="slidenum">
              <a:t>‹№›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2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PlaceHolder 1"/>
          <p:cNvSpPr>
            <a:spLocks noGrp="1"/>
          </p:cNvSpPr>
          <p:nvPr>
            <p:ph type="title"/>
          </p:nvPr>
        </p:nvSpPr>
        <p:spPr>
          <a:xfrm>
            <a:off x="1765800" y="1082520"/>
            <a:ext cx="14756040" cy="1168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8" name="PlaceHolder 2"/>
          <p:cNvSpPr>
            <a:spLocks noGrp="1"/>
          </p:cNvSpPr>
          <p:nvPr>
            <p:ph/>
          </p:nvPr>
        </p:nvSpPr>
        <p:spPr>
          <a:xfrm>
            <a:off x="914400" y="2406960"/>
            <a:ext cx="529956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9" name="PlaceHolder 3"/>
          <p:cNvSpPr>
            <a:spLocks noGrp="1"/>
          </p:cNvSpPr>
          <p:nvPr>
            <p:ph/>
          </p:nvPr>
        </p:nvSpPr>
        <p:spPr>
          <a:xfrm>
            <a:off x="6479280" y="2406960"/>
            <a:ext cx="529956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0" name="PlaceHolder 4"/>
          <p:cNvSpPr>
            <a:spLocks noGrp="1"/>
          </p:cNvSpPr>
          <p:nvPr>
            <p:ph/>
          </p:nvPr>
        </p:nvSpPr>
        <p:spPr>
          <a:xfrm>
            <a:off x="12044160" y="2406960"/>
            <a:ext cx="529956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1" name="PlaceHolder 5"/>
          <p:cNvSpPr>
            <a:spLocks noGrp="1"/>
          </p:cNvSpPr>
          <p:nvPr>
            <p:ph/>
          </p:nvPr>
        </p:nvSpPr>
        <p:spPr>
          <a:xfrm>
            <a:off x="914400" y="5523120"/>
            <a:ext cx="529956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2" name="PlaceHolder 6"/>
          <p:cNvSpPr>
            <a:spLocks noGrp="1"/>
          </p:cNvSpPr>
          <p:nvPr>
            <p:ph/>
          </p:nvPr>
        </p:nvSpPr>
        <p:spPr>
          <a:xfrm>
            <a:off x="6479280" y="5523120"/>
            <a:ext cx="529956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3" name="PlaceHolder 7"/>
          <p:cNvSpPr>
            <a:spLocks noGrp="1"/>
          </p:cNvSpPr>
          <p:nvPr>
            <p:ph/>
          </p:nvPr>
        </p:nvSpPr>
        <p:spPr>
          <a:xfrm>
            <a:off x="12044160" y="5523120"/>
            <a:ext cx="529956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A7452BF1-3B78-4785-91DF-C4FC4FD6ECC5}" type="slidenum">
              <a:t>‹№›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2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7435404-52F0-4697-B3A9-748E9AA353FE}" type="slidenum">
              <a:t>‹№›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title"/>
          </p:nvPr>
        </p:nvSpPr>
        <p:spPr>
          <a:xfrm>
            <a:off x="1765800" y="1082520"/>
            <a:ext cx="14756040" cy="1168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1" name="PlaceHolder 2"/>
          <p:cNvSpPr>
            <a:spLocks noGrp="1"/>
          </p:cNvSpPr>
          <p:nvPr>
            <p:ph type="subTitle"/>
          </p:nvPr>
        </p:nvSpPr>
        <p:spPr>
          <a:xfrm>
            <a:off x="914400" y="2406960"/>
            <a:ext cx="16458840" cy="5965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E59759F4-8662-42DC-868F-3476ADF6BEC2}" type="slidenum">
              <a:t>‹№›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PlaceHolder 1"/>
          <p:cNvSpPr>
            <a:spLocks noGrp="1"/>
          </p:cNvSpPr>
          <p:nvPr>
            <p:ph type="title"/>
          </p:nvPr>
        </p:nvSpPr>
        <p:spPr>
          <a:xfrm>
            <a:off x="1765800" y="1082520"/>
            <a:ext cx="14756040" cy="1168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3" name="PlaceHolder 2"/>
          <p:cNvSpPr>
            <a:spLocks noGrp="1"/>
          </p:cNvSpPr>
          <p:nvPr>
            <p:ph/>
          </p:nvPr>
        </p:nvSpPr>
        <p:spPr>
          <a:xfrm>
            <a:off x="914400" y="2406960"/>
            <a:ext cx="16458840" cy="5965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673E729-A23A-4649-B076-C59D373C7EC8}" type="slidenum">
              <a:t>‹№›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title"/>
          </p:nvPr>
        </p:nvSpPr>
        <p:spPr>
          <a:xfrm>
            <a:off x="1765800" y="1082520"/>
            <a:ext cx="14756040" cy="1168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5" name="PlaceHolder 2"/>
          <p:cNvSpPr>
            <a:spLocks noGrp="1"/>
          </p:cNvSpPr>
          <p:nvPr>
            <p:ph/>
          </p:nvPr>
        </p:nvSpPr>
        <p:spPr>
          <a:xfrm>
            <a:off x="914400" y="2406960"/>
            <a:ext cx="8031600" cy="5965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6" name="PlaceHolder 3"/>
          <p:cNvSpPr>
            <a:spLocks noGrp="1"/>
          </p:cNvSpPr>
          <p:nvPr>
            <p:ph/>
          </p:nvPr>
        </p:nvSpPr>
        <p:spPr>
          <a:xfrm>
            <a:off x="9348120" y="2406960"/>
            <a:ext cx="8031600" cy="5965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2C6210B7-66D9-4D68-882F-CE2C1AD10245}" type="slidenum">
              <a:t>‹№›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1765800" y="1082520"/>
            <a:ext cx="14756040" cy="1168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8AC2CAD2-87EB-4B3D-88F4-134B6AB3EAFA}" type="slidenum">
              <a:t>‹№›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PlaceHolder 1"/>
          <p:cNvSpPr>
            <a:spLocks noGrp="1"/>
          </p:cNvSpPr>
          <p:nvPr>
            <p:ph type="subTitle"/>
          </p:nvPr>
        </p:nvSpPr>
        <p:spPr>
          <a:xfrm>
            <a:off x="1765800" y="1082520"/>
            <a:ext cx="14756040" cy="541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93D5FA62-BE8A-41D5-805C-28F9F76E4870}" type="slidenum">
              <a:t>‹№›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1765800" y="1082520"/>
            <a:ext cx="14756040" cy="1168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/>
          </p:nvPr>
        </p:nvSpPr>
        <p:spPr>
          <a:xfrm>
            <a:off x="914400" y="2406960"/>
            <a:ext cx="803160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1" name="PlaceHolder 3"/>
          <p:cNvSpPr>
            <a:spLocks noGrp="1"/>
          </p:cNvSpPr>
          <p:nvPr>
            <p:ph/>
          </p:nvPr>
        </p:nvSpPr>
        <p:spPr>
          <a:xfrm>
            <a:off x="9348120" y="2406960"/>
            <a:ext cx="8031600" cy="5965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2" name="PlaceHolder 4"/>
          <p:cNvSpPr>
            <a:spLocks noGrp="1"/>
          </p:cNvSpPr>
          <p:nvPr>
            <p:ph/>
          </p:nvPr>
        </p:nvSpPr>
        <p:spPr>
          <a:xfrm>
            <a:off x="914400" y="5523120"/>
            <a:ext cx="803160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80DB942C-CF39-4D5A-B66A-18335A34A823}" type="slidenum">
              <a:t>‹№›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laceHolder 1"/>
          <p:cNvSpPr>
            <a:spLocks noGrp="1"/>
          </p:cNvSpPr>
          <p:nvPr>
            <p:ph type="title"/>
          </p:nvPr>
        </p:nvSpPr>
        <p:spPr>
          <a:xfrm>
            <a:off x="1765800" y="1082520"/>
            <a:ext cx="14756040" cy="1168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4" name="PlaceHolder 2"/>
          <p:cNvSpPr>
            <a:spLocks noGrp="1"/>
          </p:cNvSpPr>
          <p:nvPr>
            <p:ph/>
          </p:nvPr>
        </p:nvSpPr>
        <p:spPr>
          <a:xfrm>
            <a:off x="914400" y="2406960"/>
            <a:ext cx="8031600" cy="5965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5" name="PlaceHolder 3"/>
          <p:cNvSpPr>
            <a:spLocks noGrp="1"/>
          </p:cNvSpPr>
          <p:nvPr>
            <p:ph/>
          </p:nvPr>
        </p:nvSpPr>
        <p:spPr>
          <a:xfrm>
            <a:off x="9348120" y="2406960"/>
            <a:ext cx="803160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6" name="PlaceHolder 4"/>
          <p:cNvSpPr>
            <a:spLocks noGrp="1"/>
          </p:cNvSpPr>
          <p:nvPr>
            <p:ph/>
          </p:nvPr>
        </p:nvSpPr>
        <p:spPr>
          <a:xfrm>
            <a:off x="9348120" y="5523120"/>
            <a:ext cx="803160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B91CE395-F333-4A32-A1E6-5488D431367A}" type="slidenum">
              <a:t>‹№›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1765800" y="1082520"/>
            <a:ext cx="14756040" cy="1168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/>
          </p:nvPr>
        </p:nvSpPr>
        <p:spPr>
          <a:xfrm>
            <a:off x="914400" y="2406960"/>
            <a:ext cx="803160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9" name="PlaceHolder 3"/>
          <p:cNvSpPr>
            <a:spLocks noGrp="1"/>
          </p:cNvSpPr>
          <p:nvPr>
            <p:ph/>
          </p:nvPr>
        </p:nvSpPr>
        <p:spPr>
          <a:xfrm>
            <a:off x="9348120" y="2406960"/>
            <a:ext cx="803160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0" name="PlaceHolder 4"/>
          <p:cNvSpPr>
            <a:spLocks noGrp="1"/>
          </p:cNvSpPr>
          <p:nvPr>
            <p:ph/>
          </p:nvPr>
        </p:nvSpPr>
        <p:spPr>
          <a:xfrm>
            <a:off x="914400" y="5523120"/>
            <a:ext cx="1645884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55360F5-20FD-4859-8911-D02F19CC50C7}" type="slidenum">
              <a:t>‹№›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PlaceHolder 1"/>
          <p:cNvSpPr>
            <a:spLocks noGrp="1"/>
          </p:cNvSpPr>
          <p:nvPr>
            <p:ph type="title"/>
          </p:nvPr>
        </p:nvSpPr>
        <p:spPr>
          <a:xfrm>
            <a:off x="1765800" y="1082520"/>
            <a:ext cx="14756040" cy="1168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2" name="PlaceHolder 2"/>
          <p:cNvSpPr>
            <a:spLocks noGrp="1"/>
          </p:cNvSpPr>
          <p:nvPr>
            <p:ph/>
          </p:nvPr>
        </p:nvSpPr>
        <p:spPr>
          <a:xfrm>
            <a:off x="914400" y="2406960"/>
            <a:ext cx="1645884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3" name="PlaceHolder 3"/>
          <p:cNvSpPr>
            <a:spLocks noGrp="1"/>
          </p:cNvSpPr>
          <p:nvPr>
            <p:ph/>
          </p:nvPr>
        </p:nvSpPr>
        <p:spPr>
          <a:xfrm>
            <a:off x="914400" y="5523120"/>
            <a:ext cx="1645884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D14D8CD1-7B7E-48A4-ACAD-E0431BDF9D96}" type="slidenum">
              <a:t>‹№›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title"/>
          </p:nvPr>
        </p:nvSpPr>
        <p:spPr>
          <a:xfrm>
            <a:off x="1765800" y="1082520"/>
            <a:ext cx="14756040" cy="1168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5" name="PlaceHolder 2"/>
          <p:cNvSpPr>
            <a:spLocks noGrp="1"/>
          </p:cNvSpPr>
          <p:nvPr>
            <p:ph/>
          </p:nvPr>
        </p:nvSpPr>
        <p:spPr>
          <a:xfrm>
            <a:off x="914400" y="2406960"/>
            <a:ext cx="803160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6" name="PlaceHolder 3"/>
          <p:cNvSpPr>
            <a:spLocks noGrp="1"/>
          </p:cNvSpPr>
          <p:nvPr>
            <p:ph/>
          </p:nvPr>
        </p:nvSpPr>
        <p:spPr>
          <a:xfrm>
            <a:off x="9348120" y="2406960"/>
            <a:ext cx="803160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7" name="PlaceHolder 4"/>
          <p:cNvSpPr>
            <a:spLocks noGrp="1"/>
          </p:cNvSpPr>
          <p:nvPr>
            <p:ph/>
          </p:nvPr>
        </p:nvSpPr>
        <p:spPr>
          <a:xfrm>
            <a:off x="914400" y="5523120"/>
            <a:ext cx="803160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8" name="PlaceHolder 5"/>
          <p:cNvSpPr>
            <a:spLocks noGrp="1"/>
          </p:cNvSpPr>
          <p:nvPr>
            <p:ph/>
          </p:nvPr>
        </p:nvSpPr>
        <p:spPr>
          <a:xfrm>
            <a:off x="9348120" y="5523120"/>
            <a:ext cx="803160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BCEDFF9A-F756-4772-A819-97998066CF9E}" type="slidenum">
              <a:t>‹№›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PlaceHolder 1"/>
          <p:cNvSpPr>
            <a:spLocks noGrp="1"/>
          </p:cNvSpPr>
          <p:nvPr>
            <p:ph type="title"/>
          </p:nvPr>
        </p:nvSpPr>
        <p:spPr>
          <a:xfrm>
            <a:off x="1765800" y="1082520"/>
            <a:ext cx="14756040" cy="1168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0" name="PlaceHolder 2"/>
          <p:cNvSpPr>
            <a:spLocks noGrp="1"/>
          </p:cNvSpPr>
          <p:nvPr>
            <p:ph/>
          </p:nvPr>
        </p:nvSpPr>
        <p:spPr>
          <a:xfrm>
            <a:off x="914400" y="2406960"/>
            <a:ext cx="529956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1" name="PlaceHolder 3"/>
          <p:cNvSpPr>
            <a:spLocks noGrp="1"/>
          </p:cNvSpPr>
          <p:nvPr>
            <p:ph/>
          </p:nvPr>
        </p:nvSpPr>
        <p:spPr>
          <a:xfrm>
            <a:off x="6479280" y="2406960"/>
            <a:ext cx="529956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2" name="PlaceHolder 4"/>
          <p:cNvSpPr>
            <a:spLocks noGrp="1"/>
          </p:cNvSpPr>
          <p:nvPr>
            <p:ph/>
          </p:nvPr>
        </p:nvSpPr>
        <p:spPr>
          <a:xfrm>
            <a:off x="12044160" y="2406960"/>
            <a:ext cx="529956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3" name="PlaceHolder 5"/>
          <p:cNvSpPr>
            <a:spLocks noGrp="1"/>
          </p:cNvSpPr>
          <p:nvPr>
            <p:ph/>
          </p:nvPr>
        </p:nvSpPr>
        <p:spPr>
          <a:xfrm>
            <a:off x="914400" y="5523120"/>
            <a:ext cx="529956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4" name="PlaceHolder 6"/>
          <p:cNvSpPr>
            <a:spLocks noGrp="1"/>
          </p:cNvSpPr>
          <p:nvPr>
            <p:ph/>
          </p:nvPr>
        </p:nvSpPr>
        <p:spPr>
          <a:xfrm>
            <a:off x="6479280" y="5523120"/>
            <a:ext cx="529956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5" name="PlaceHolder 7"/>
          <p:cNvSpPr>
            <a:spLocks noGrp="1"/>
          </p:cNvSpPr>
          <p:nvPr>
            <p:ph/>
          </p:nvPr>
        </p:nvSpPr>
        <p:spPr>
          <a:xfrm>
            <a:off x="12044160" y="5523120"/>
            <a:ext cx="529956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CD2CE170-90E9-40FD-B65C-8AD791931BCF}" type="slidenum">
              <a:t>‹№›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7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DF2D2E2E-BA04-48E1-A3A3-5125CCCDEE3A}" type="slidenum">
              <a:t>‹№›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8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PlaceHolder 1"/>
          <p:cNvSpPr>
            <a:spLocks noGrp="1"/>
          </p:cNvSpPr>
          <p:nvPr>
            <p:ph type="title"/>
          </p:nvPr>
        </p:nvSpPr>
        <p:spPr>
          <a:xfrm>
            <a:off x="1765800" y="1082520"/>
            <a:ext cx="14756040" cy="1168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3" name="PlaceHolder 2"/>
          <p:cNvSpPr>
            <a:spLocks noGrp="1"/>
          </p:cNvSpPr>
          <p:nvPr>
            <p:ph type="subTitle"/>
          </p:nvPr>
        </p:nvSpPr>
        <p:spPr>
          <a:xfrm>
            <a:off x="914400" y="2406960"/>
            <a:ext cx="16458840" cy="5965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7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23F0BC5A-5D5E-4C31-9567-A59C65BE4FF2}" type="slidenum">
              <a:t>‹№›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8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PlaceHolder 1"/>
          <p:cNvSpPr>
            <a:spLocks noGrp="1"/>
          </p:cNvSpPr>
          <p:nvPr>
            <p:ph type="title"/>
          </p:nvPr>
        </p:nvSpPr>
        <p:spPr>
          <a:xfrm>
            <a:off x="1765800" y="1082520"/>
            <a:ext cx="14756040" cy="1168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5" name="PlaceHolder 2"/>
          <p:cNvSpPr>
            <a:spLocks noGrp="1"/>
          </p:cNvSpPr>
          <p:nvPr>
            <p:ph/>
          </p:nvPr>
        </p:nvSpPr>
        <p:spPr>
          <a:xfrm>
            <a:off x="914400" y="2406960"/>
            <a:ext cx="16458840" cy="5965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7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CDBEDC8B-DFC5-4AF7-8EDD-AE6709628EE4}" type="slidenum">
              <a:t>‹№›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8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PlaceHolder 1"/>
          <p:cNvSpPr>
            <a:spLocks noGrp="1"/>
          </p:cNvSpPr>
          <p:nvPr>
            <p:ph type="title"/>
          </p:nvPr>
        </p:nvSpPr>
        <p:spPr>
          <a:xfrm>
            <a:off x="1765800" y="1082520"/>
            <a:ext cx="14756040" cy="1168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7" name="PlaceHolder 2"/>
          <p:cNvSpPr>
            <a:spLocks noGrp="1"/>
          </p:cNvSpPr>
          <p:nvPr>
            <p:ph/>
          </p:nvPr>
        </p:nvSpPr>
        <p:spPr>
          <a:xfrm>
            <a:off x="914400" y="2406960"/>
            <a:ext cx="8031600" cy="5965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8" name="PlaceHolder 3"/>
          <p:cNvSpPr>
            <a:spLocks noGrp="1"/>
          </p:cNvSpPr>
          <p:nvPr>
            <p:ph/>
          </p:nvPr>
        </p:nvSpPr>
        <p:spPr>
          <a:xfrm>
            <a:off x="9348120" y="2406960"/>
            <a:ext cx="8031600" cy="5965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7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69DFC421-F2B8-473D-BF05-867A67BFBBC0}" type="slidenum">
              <a:t>‹№›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8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PlaceHolder 1"/>
          <p:cNvSpPr>
            <a:spLocks noGrp="1"/>
          </p:cNvSpPr>
          <p:nvPr>
            <p:ph type="title"/>
          </p:nvPr>
        </p:nvSpPr>
        <p:spPr>
          <a:xfrm>
            <a:off x="1765800" y="1082520"/>
            <a:ext cx="14756040" cy="1168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7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1DC053DC-D63E-450E-8EF6-1D30D59108EE}" type="slidenum">
              <a:t>‹№›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8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PlaceHolder 1"/>
          <p:cNvSpPr>
            <a:spLocks noGrp="1"/>
          </p:cNvSpPr>
          <p:nvPr>
            <p:ph type="subTitle"/>
          </p:nvPr>
        </p:nvSpPr>
        <p:spPr>
          <a:xfrm>
            <a:off x="1765800" y="1082520"/>
            <a:ext cx="14756040" cy="541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7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C592A43-871F-4279-AFB1-DC2E6DC379C3}" type="slidenum">
              <a:t>‹№›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8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PlaceHolder 1"/>
          <p:cNvSpPr>
            <a:spLocks noGrp="1"/>
          </p:cNvSpPr>
          <p:nvPr>
            <p:ph type="title"/>
          </p:nvPr>
        </p:nvSpPr>
        <p:spPr>
          <a:xfrm>
            <a:off x="1765800" y="1082520"/>
            <a:ext cx="14756040" cy="1168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2" name="PlaceHolder 2"/>
          <p:cNvSpPr>
            <a:spLocks noGrp="1"/>
          </p:cNvSpPr>
          <p:nvPr>
            <p:ph/>
          </p:nvPr>
        </p:nvSpPr>
        <p:spPr>
          <a:xfrm>
            <a:off x="914400" y="2406960"/>
            <a:ext cx="803160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3" name="PlaceHolder 3"/>
          <p:cNvSpPr>
            <a:spLocks noGrp="1"/>
          </p:cNvSpPr>
          <p:nvPr>
            <p:ph/>
          </p:nvPr>
        </p:nvSpPr>
        <p:spPr>
          <a:xfrm>
            <a:off x="9348120" y="2406960"/>
            <a:ext cx="8031600" cy="5965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4" name="PlaceHolder 4"/>
          <p:cNvSpPr>
            <a:spLocks noGrp="1"/>
          </p:cNvSpPr>
          <p:nvPr>
            <p:ph/>
          </p:nvPr>
        </p:nvSpPr>
        <p:spPr>
          <a:xfrm>
            <a:off x="914400" y="5523120"/>
            <a:ext cx="803160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7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BFD3A834-B8F2-4D91-8550-E884BB871AA6}" type="slidenum">
              <a:t>‹№›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8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PlaceHolder 1"/>
          <p:cNvSpPr>
            <a:spLocks noGrp="1"/>
          </p:cNvSpPr>
          <p:nvPr>
            <p:ph type="title"/>
          </p:nvPr>
        </p:nvSpPr>
        <p:spPr>
          <a:xfrm>
            <a:off x="1765800" y="1082520"/>
            <a:ext cx="14756040" cy="1168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6" name="PlaceHolder 2"/>
          <p:cNvSpPr>
            <a:spLocks noGrp="1"/>
          </p:cNvSpPr>
          <p:nvPr>
            <p:ph/>
          </p:nvPr>
        </p:nvSpPr>
        <p:spPr>
          <a:xfrm>
            <a:off x="914400" y="2406960"/>
            <a:ext cx="8031600" cy="5965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7" name="PlaceHolder 3"/>
          <p:cNvSpPr>
            <a:spLocks noGrp="1"/>
          </p:cNvSpPr>
          <p:nvPr>
            <p:ph/>
          </p:nvPr>
        </p:nvSpPr>
        <p:spPr>
          <a:xfrm>
            <a:off x="9348120" y="2406960"/>
            <a:ext cx="803160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8" name="PlaceHolder 4"/>
          <p:cNvSpPr>
            <a:spLocks noGrp="1"/>
          </p:cNvSpPr>
          <p:nvPr>
            <p:ph/>
          </p:nvPr>
        </p:nvSpPr>
        <p:spPr>
          <a:xfrm>
            <a:off x="9348120" y="5523120"/>
            <a:ext cx="803160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7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0C0B7C86-1C38-464F-9E85-D49D27317707}" type="slidenum">
              <a:t>‹№›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8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1765800" y="1082520"/>
            <a:ext cx="14756040" cy="1168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0" name="PlaceHolder 2"/>
          <p:cNvSpPr>
            <a:spLocks noGrp="1"/>
          </p:cNvSpPr>
          <p:nvPr>
            <p:ph/>
          </p:nvPr>
        </p:nvSpPr>
        <p:spPr>
          <a:xfrm>
            <a:off x="914400" y="2406960"/>
            <a:ext cx="803160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1" name="PlaceHolder 3"/>
          <p:cNvSpPr>
            <a:spLocks noGrp="1"/>
          </p:cNvSpPr>
          <p:nvPr>
            <p:ph/>
          </p:nvPr>
        </p:nvSpPr>
        <p:spPr>
          <a:xfrm>
            <a:off x="9348120" y="2406960"/>
            <a:ext cx="803160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2" name="PlaceHolder 4"/>
          <p:cNvSpPr>
            <a:spLocks noGrp="1"/>
          </p:cNvSpPr>
          <p:nvPr>
            <p:ph/>
          </p:nvPr>
        </p:nvSpPr>
        <p:spPr>
          <a:xfrm>
            <a:off x="914400" y="5523120"/>
            <a:ext cx="1645884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7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70BAF301-66E8-4C54-8DEC-C2773B926C97}" type="slidenum">
              <a:t>‹№›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8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PlaceHolder 1"/>
          <p:cNvSpPr>
            <a:spLocks noGrp="1"/>
          </p:cNvSpPr>
          <p:nvPr>
            <p:ph type="title"/>
          </p:nvPr>
        </p:nvSpPr>
        <p:spPr>
          <a:xfrm>
            <a:off x="1765800" y="1082520"/>
            <a:ext cx="14756040" cy="1168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4" name="PlaceHolder 2"/>
          <p:cNvSpPr>
            <a:spLocks noGrp="1"/>
          </p:cNvSpPr>
          <p:nvPr>
            <p:ph/>
          </p:nvPr>
        </p:nvSpPr>
        <p:spPr>
          <a:xfrm>
            <a:off x="914400" y="2406960"/>
            <a:ext cx="1645884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5" name="PlaceHolder 3"/>
          <p:cNvSpPr>
            <a:spLocks noGrp="1"/>
          </p:cNvSpPr>
          <p:nvPr>
            <p:ph/>
          </p:nvPr>
        </p:nvSpPr>
        <p:spPr>
          <a:xfrm>
            <a:off x="914400" y="5523120"/>
            <a:ext cx="1645884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7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2A3372A3-BDD7-4599-8A3C-8413A4BB85F3}" type="slidenum">
              <a:t>‹№›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8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PlaceHolder 1"/>
          <p:cNvSpPr>
            <a:spLocks noGrp="1"/>
          </p:cNvSpPr>
          <p:nvPr>
            <p:ph type="title"/>
          </p:nvPr>
        </p:nvSpPr>
        <p:spPr>
          <a:xfrm>
            <a:off x="1765800" y="1082520"/>
            <a:ext cx="14756040" cy="1168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7" name="PlaceHolder 2"/>
          <p:cNvSpPr>
            <a:spLocks noGrp="1"/>
          </p:cNvSpPr>
          <p:nvPr>
            <p:ph/>
          </p:nvPr>
        </p:nvSpPr>
        <p:spPr>
          <a:xfrm>
            <a:off x="914400" y="2406960"/>
            <a:ext cx="803160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8" name="PlaceHolder 3"/>
          <p:cNvSpPr>
            <a:spLocks noGrp="1"/>
          </p:cNvSpPr>
          <p:nvPr>
            <p:ph/>
          </p:nvPr>
        </p:nvSpPr>
        <p:spPr>
          <a:xfrm>
            <a:off x="9348120" y="2406960"/>
            <a:ext cx="803160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9" name="PlaceHolder 4"/>
          <p:cNvSpPr>
            <a:spLocks noGrp="1"/>
          </p:cNvSpPr>
          <p:nvPr>
            <p:ph/>
          </p:nvPr>
        </p:nvSpPr>
        <p:spPr>
          <a:xfrm>
            <a:off x="914400" y="5523120"/>
            <a:ext cx="803160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0" name="PlaceHolder 5"/>
          <p:cNvSpPr>
            <a:spLocks noGrp="1"/>
          </p:cNvSpPr>
          <p:nvPr>
            <p:ph/>
          </p:nvPr>
        </p:nvSpPr>
        <p:spPr>
          <a:xfrm>
            <a:off x="9348120" y="5523120"/>
            <a:ext cx="803160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7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FDD9F12E-068E-4CE2-B7BA-082E318D0FCE}" type="slidenum">
              <a:t>‹№›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8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PlaceHolder 1"/>
          <p:cNvSpPr>
            <a:spLocks noGrp="1"/>
          </p:cNvSpPr>
          <p:nvPr>
            <p:ph type="title"/>
          </p:nvPr>
        </p:nvSpPr>
        <p:spPr>
          <a:xfrm>
            <a:off x="1765800" y="1082520"/>
            <a:ext cx="14756040" cy="1168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2" name="PlaceHolder 2"/>
          <p:cNvSpPr>
            <a:spLocks noGrp="1"/>
          </p:cNvSpPr>
          <p:nvPr>
            <p:ph/>
          </p:nvPr>
        </p:nvSpPr>
        <p:spPr>
          <a:xfrm>
            <a:off x="914400" y="2406960"/>
            <a:ext cx="529956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3" name="PlaceHolder 3"/>
          <p:cNvSpPr>
            <a:spLocks noGrp="1"/>
          </p:cNvSpPr>
          <p:nvPr>
            <p:ph/>
          </p:nvPr>
        </p:nvSpPr>
        <p:spPr>
          <a:xfrm>
            <a:off x="6479280" y="2406960"/>
            <a:ext cx="529956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4" name="PlaceHolder 4"/>
          <p:cNvSpPr>
            <a:spLocks noGrp="1"/>
          </p:cNvSpPr>
          <p:nvPr>
            <p:ph/>
          </p:nvPr>
        </p:nvSpPr>
        <p:spPr>
          <a:xfrm>
            <a:off x="12044160" y="2406960"/>
            <a:ext cx="529956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5" name="PlaceHolder 5"/>
          <p:cNvSpPr>
            <a:spLocks noGrp="1"/>
          </p:cNvSpPr>
          <p:nvPr>
            <p:ph/>
          </p:nvPr>
        </p:nvSpPr>
        <p:spPr>
          <a:xfrm>
            <a:off x="914400" y="5523120"/>
            <a:ext cx="529956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6" name="PlaceHolder 6"/>
          <p:cNvSpPr>
            <a:spLocks noGrp="1"/>
          </p:cNvSpPr>
          <p:nvPr>
            <p:ph/>
          </p:nvPr>
        </p:nvSpPr>
        <p:spPr>
          <a:xfrm>
            <a:off x="6479280" y="5523120"/>
            <a:ext cx="529956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7" name="PlaceHolder 7"/>
          <p:cNvSpPr>
            <a:spLocks noGrp="1"/>
          </p:cNvSpPr>
          <p:nvPr>
            <p:ph/>
          </p:nvPr>
        </p:nvSpPr>
        <p:spPr>
          <a:xfrm>
            <a:off x="12044160" y="5523120"/>
            <a:ext cx="529956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7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4E38D17B-3BB7-4398-B784-20966DA7AC64}" type="slidenum">
              <a:t>‹№›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8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10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ADB7B69A-B27D-43FA-AF47-E274963F1F3C}" type="slidenum">
              <a:t>‹№›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PlaceHolder 1"/>
          <p:cNvSpPr>
            <a:spLocks noGrp="1"/>
          </p:cNvSpPr>
          <p:nvPr>
            <p:ph type="title"/>
          </p:nvPr>
        </p:nvSpPr>
        <p:spPr>
          <a:xfrm>
            <a:off x="1765800" y="1082520"/>
            <a:ext cx="14756040" cy="1168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37" name="PlaceHolder 2"/>
          <p:cNvSpPr>
            <a:spLocks noGrp="1"/>
          </p:cNvSpPr>
          <p:nvPr>
            <p:ph type="subTitle"/>
          </p:nvPr>
        </p:nvSpPr>
        <p:spPr>
          <a:xfrm>
            <a:off x="914400" y="2406960"/>
            <a:ext cx="16458840" cy="5965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0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2AF412F0-D9CF-448D-8874-DC18207E0796}" type="slidenum">
              <a:t>‹№›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PlaceHolder 1"/>
          <p:cNvSpPr>
            <a:spLocks noGrp="1"/>
          </p:cNvSpPr>
          <p:nvPr>
            <p:ph type="title"/>
          </p:nvPr>
        </p:nvSpPr>
        <p:spPr>
          <a:xfrm>
            <a:off x="1765800" y="1082520"/>
            <a:ext cx="14756040" cy="1168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39" name="PlaceHolder 2"/>
          <p:cNvSpPr>
            <a:spLocks noGrp="1"/>
          </p:cNvSpPr>
          <p:nvPr>
            <p:ph/>
          </p:nvPr>
        </p:nvSpPr>
        <p:spPr>
          <a:xfrm>
            <a:off x="914400" y="2406960"/>
            <a:ext cx="16458840" cy="5965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0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21F24420-8BA6-4635-B07B-F1D7CCCC8558}" type="slidenum">
              <a:t>‹№›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PlaceHolder 1"/>
          <p:cNvSpPr>
            <a:spLocks noGrp="1"/>
          </p:cNvSpPr>
          <p:nvPr>
            <p:ph type="title"/>
          </p:nvPr>
        </p:nvSpPr>
        <p:spPr>
          <a:xfrm>
            <a:off x="1765800" y="1082520"/>
            <a:ext cx="14756040" cy="1168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41" name="PlaceHolder 2"/>
          <p:cNvSpPr>
            <a:spLocks noGrp="1"/>
          </p:cNvSpPr>
          <p:nvPr>
            <p:ph/>
          </p:nvPr>
        </p:nvSpPr>
        <p:spPr>
          <a:xfrm>
            <a:off x="914400" y="2406960"/>
            <a:ext cx="8031600" cy="5965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42" name="PlaceHolder 3"/>
          <p:cNvSpPr>
            <a:spLocks noGrp="1"/>
          </p:cNvSpPr>
          <p:nvPr>
            <p:ph/>
          </p:nvPr>
        </p:nvSpPr>
        <p:spPr>
          <a:xfrm>
            <a:off x="9348120" y="2406960"/>
            <a:ext cx="8031600" cy="5965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0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5338FC6E-BD13-4C3A-B485-1644A519A63C}" type="slidenum">
              <a:t>‹№›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PlaceHolder 1"/>
          <p:cNvSpPr>
            <a:spLocks noGrp="1"/>
          </p:cNvSpPr>
          <p:nvPr>
            <p:ph type="title"/>
          </p:nvPr>
        </p:nvSpPr>
        <p:spPr>
          <a:xfrm>
            <a:off x="1765800" y="1082520"/>
            <a:ext cx="14756040" cy="1168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0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87B6CCF6-5CE5-4018-8906-356996E93CCC}" type="slidenum">
              <a:t>‹№›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PlaceHolder 1"/>
          <p:cNvSpPr>
            <a:spLocks noGrp="1"/>
          </p:cNvSpPr>
          <p:nvPr>
            <p:ph type="subTitle"/>
          </p:nvPr>
        </p:nvSpPr>
        <p:spPr>
          <a:xfrm>
            <a:off x="1765800" y="1082520"/>
            <a:ext cx="14756040" cy="541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0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B0520A47-34BC-41E7-88E5-756F77E91205}" type="slidenum">
              <a:t>‹№›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PlaceHolder 1"/>
          <p:cNvSpPr>
            <a:spLocks noGrp="1"/>
          </p:cNvSpPr>
          <p:nvPr>
            <p:ph type="title"/>
          </p:nvPr>
        </p:nvSpPr>
        <p:spPr>
          <a:xfrm>
            <a:off x="1765800" y="1082520"/>
            <a:ext cx="14756040" cy="1168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46" name="PlaceHolder 2"/>
          <p:cNvSpPr>
            <a:spLocks noGrp="1"/>
          </p:cNvSpPr>
          <p:nvPr>
            <p:ph/>
          </p:nvPr>
        </p:nvSpPr>
        <p:spPr>
          <a:xfrm>
            <a:off x="914400" y="2406960"/>
            <a:ext cx="803160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47" name="PlaceHolder 3"/>
          <p:cNvSpPr>
            <a:spLocks noGrp="1"/>
          </p:cNvSpPr>
          <p:nvPr>
            <p:ph/>
          </p:nvPr>
        </p:nvSpPr>
        <p:spPr>
          <a:xfrm>
            <a:off x="9348120" y="2406960"/>
            <a:ext cx="8031600" cy="5965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48" name="PlaceHolder 4"/>
          <p:cNvSpPr>
            <a:spLocks noGrp="1"/>
          </p:cNvSpPr>
          <p:nvPr>
            <p:ph/>
          </p:nvPr>
        </p:nvSpPr>
        <p:spPr>
          <a:xfrm>
            <a:off x="914400" y="5523120"/>
            <a:ext cx="803160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0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5181BBCC-322E-4408-B570-084D59BF30A6}" type="slidenum">
              <a:t>‹№›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PlaceHolder 1"/>
          <p:cNvSpPr>
            <a:spLocks noGrp="1"/>
          </p:cNvSpPr>
          <p:nvPr>
            <p:ph type="title"/>
          </p:nvPr>
        </p:nvSpPr>
        <p:spPr>
          <a:xfrm>
            <a:off x="1765800" y="1082520"/>
            <a:ext cx="14756040" cy="1168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0" name="PlaceHolder 2"/>
          <p:cNvSpPr>
            <a:spLocks noGrp="1"/>
          </p:cNvSpPr>
          <p:nvPr>
            <p:ph/>
          </p:nvPr>
        </p:nvSpPr>
        <p:spPr>
          <a:xfrm>
            <a:off x="914400" y="2406960"/>
            <a:ext cx="8031600" cy="5965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1" name="PlaceHolder 3"/>
          <p:cNvSpPr>
            <a:spLocks noGrp="1"/>
          </p:cNvSpPr>
          <p:nvPr>
            <p:ph/>
          </p:nvPr>
        </p:nvSpPr>
        <p:spPr>
          <a:xfrm>
            <a:off x="9348120" y="2406960"/>
            <a:ext cx="803160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2" name="PlaceHolder 4"/>
          <p:cNvSpPr>
            <a:spLocks noGrp="1"/>
          </p:cNvSpPr>
          <p:nvPr>
            <p:ph/>
          </p:nvPr>
        </p:nvSpPr>
        <p:spPr>
          <a:xfrm>
            <a:off x="9348120" y="5523120"/>
            <a:ext cx="803160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0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5C1A577B-A916-4C4A-9B50-5158AB3B0707}" type="slidenum">
              <a:t>‹№›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PlaceHolder 1"/>
          <p:cNvSpPr>
            <a:spLocks noGrp="1"/>
          </p:cNvSpPr>
          <p:nvPr>
            <p:ph type="title"/>
          </p:nvPr>
        </p:nvSpPr>
        <p:spPr>
          <a:xfrm>
            <a:off x="1765800" y="1082520"/>
            <a:ext cx="14756040" cy="1168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4" name="PlaceHolder 2"/>
          <p:cNvSpPr>
            <a:spLocks noGrp="1"/>
          </p:cNvSpPr>
          <p:nvPr>
            <p:ph/>
          </p:nvPr>
        </p:nvSpPr>
        <p:spPr>
          <a:xfrm>
            <a:off x="914400" y="2406960"/>
            <a:ext cx="803160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5" name="PlaceHolder 3"/>
          <p:cNvSpPr>
            <a:spLocks noGrp="1"/>
          </p:cNvSpPr>
          <p:nvPr>
            <p:ph/>
          </p:nvPr>
        </p:nvSpPr>
        <p:spPr>
          <a:xfrm>
            <a:off x="9348120" y="2406960"/>
            <a:ext cx="803160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6" name="PlaceHolder 4"/>
          <p:cNvSpPr>
            <a:spLocks noGrp="1"/>
          </p:cNvSpPr>
          <p:nvPr>
            <p:ph/>
          </p:nvPr>
        </p:nvSpPr>
        <p:spPr>
          <a:xfrm>
            <a:off x="914400" y="5523120"/>
            <a:ext cx="1645884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0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12976F7B-BCBE-479E-B445-35E8C0B1380A}" type="slidenum">
              <a:t>‹№›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PlaceHolder 1"/>
          <p:cNvSpPr>
            <a:spLocks noGrp="1"/>
          </p:cNvSpPr>
          <p:nvPr>
            <p:ph type="title"/>
          </p:nvPr>
        </p:nvSpPr>
        <p:spPr>
          <a:xfrm>
            <a:off x="1765800" y="1082520"/>
            <a:ext cx="14756040" cy="1168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8" name="PlaceHolder 2"/>
          <p:cNvSpPr>
            <a:spLocks noGrp="1"/>
          </p:cNvSpPr>
          <p:nvPr>
            <p:ph/>
          </p:nvPr>
        </p:nvSpPr>
        <p:spPr>
          <a:xfrm>
            <a:off x="914400" y="2406960"/>
            <a:ext cx="1645884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9" name="PlaceHolder 3"/>
          <p:cNvSpPr>
            <a:spLocks noGrp="1"/>
          </p:cNvSpPr>
          <p:nvPr>
            <p:ph/>
          </p:nvPr>
        </p:nvSpPr>
        <p:spPr>
          <a:xfrm>
            <a:off x="914400" y="5523120"/>
            <a:ext cx="1645884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0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BEEDB94A-1610-49D0-AF37-5FCACAFCE03F}" type="slidenum">
              <a:t>‹№›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PlaceHolder 1"/>
          <p:cNvSpPr>
            <a:spLocks noGrp="1"/>
          </p:cNvSpPr>
          <p:nvPr>
            <p:ph type="title"/>
          </p:nvPr>
        </p:nvSpPr>
        <p:spPr>
          <a:xfrm>
            <a:off x="1765800" y="1082520"/>
            <a:ext cx="14756040" cy="1168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1" name="PlaceHolder 2"/>
          <p:cNvSpPr>
            <a:spLocks noGrp="1"/>
          </p:cNvSpPr>
          <p:nvPr>
            <p:ph/>
          </p:nvPr>
        </p:nvSpPr>
        <p:spPr>
          <a:xfrm>
            <a:off x="914400" y="2406960"/>
            <a:ext cx="803160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2" name="PlaceHolder 3"/>
          <p:cNvSpPr>
            <a:spLocks noGrp="1"/>
          </p:cNvSpPr>
          <p:nvPr>
            <p:ph/>
          </p:nvPr>
        </p:nvSpPr>
        <p:spPr>
          <a:xfrm>
            <a:off x="9348120" y="2406960"/>
            <a:ext cx="803160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3" name="PlaceHolder 4"/>
          <p:cNvSpPr>
            <a:spLocks noGrp="1"/>
          </p:cNvSpPr>
          <p:nvPr>
            <p:ph/>
          </p:nvPr>
        </p:nvSpPr>
        <p:spPr>
          <a:xfrm>
            <a:off x="914400" y="5523120"/>
            <a:ext cx="803160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4" name="PlaceHolder 5"/>
          <p:cNvSpPr>
            <a:spLocks noGrp="1"/>
          </p:cNvSpPr>
          <p:nvPr>
            <p:ph/>
          </p:nvPr>
        </p:nvSpPr>
        <p:spPr>
          <a:xfrm>
            <a:off x="9348120" y="5523120"/>
            <a:ext cx="803160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10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1BB31FB6-4419-4123-925A-6C16A86DB801}" type="slidenum">
              <a:t>‹№›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PlaceHolder 1"/>
          <p:cNvSpPr>
            <a:spLocks noGrp="1"/>
          </p:cNvSpPr>
          <p:nvPr>
            <p:ph type="title"/>
          </p:nvPr>
        </p:nvSpPr>
        <p:spPr>
          <a:xfrm>
            <a:off x="1765800" y="1082520"/>
            <a:ext cx="14756040" cy="1168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6" name="PlaceHolder 2"/>
          <p:cNvSpPr>
            <a:spLocks noGrp="1"/>
          </p:cNvSpPr>
          <p:nvPr>
            <p:ph/>
          </p:nvPr>
        </p:nvSpPr>
        <p:spPr>
          <a:xfrm>
            <a:off x="914400" y="2406960"/>
            <a:ext cx="529956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7" name="PlaceHolder 3"/>
          <p:cNvSpPr>
            <a:spLocks noGrp="1"/>
          </p:cNvSpPr>
          <p:nvPr>
            <p:ph/>
          </p:nvPr>
        </p:nvSpPr>
        <p:spPr>
          <a:xfrm>
            <a:off x="6479280" y="2406960"/>
            <a:ext cx="529956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8" name="PlaceHolder 4"/>
          <p:cNvSpPr>
            <a:spLocks noGrp="1"/>
          </p:cNvSpPr>
          <p:nvPr>
            <p:ph/>
          </p:nvPr>
        </p:nvSpPr>
        <p:spPr>
          <a:xfrm>
            <a:off x="12044160" y="2406960"/>
            <a:ext cx="529956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9" name="PlaceHolder 5"/>
          <p:cNvSpPr>
            <a:spLocks noGrp="1"/>
          </p:cNvSpPr>
          <p:nvPr>
            <p:ph/>
          </p:nvPr>
        </p:nvSpPr>
        <p:spPr>
          <a:xfrm>
            <a:off x="914400" y="5523120"/>
            <a:ext cx="529956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0" name="PlaceHolder 6"/>
          <p:cNvSpPr>
            <a:spLocks noGrp="1"/>
          </p:cNvSpPr>
          <p:nvPr>
            <p:ph/>
          </p:nvPr>
        </p:nvSpPr>
        <p:spPr>
          <a:xfrm>
            <a:off x="6479280" y="5523120"/>
            <a:ext cx="529956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1" name="PlaceHolder 7"/>
          <p:cNvSpPr>
            <a:spLocks noGrp="1"/>
          </p:cNvSpPr>
          <p:nvPr>
            <p:ph/>
          </p:nvPr>
        </p:nvSpPr>
        <p:spPr>
          <a:xfrm>
            <a:off x="12044160" y="5523120"/>
            <a:ext cx="5299560" cy="2845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10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937B62AD-78D9-4CB7-8FE3-3A38BB6DBBAA}" type="slidenum">
              <a:t>‹№›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Relationship Id="rId14" Type="http://schemas.openxmlformats.org/officeDocument/2006/relationships/image" Target="../media/image1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slideLayout" Target="../slideLayouts/slideLayout48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bg object 16"/>
          <p:cNvPicPr/>
          <p:nvPr/>
        </p:nvPicPr>
        <p:blipFill>
          <a:blip r:embed="rId14"/>
          <a:stretch/>
        </p:blipFill>
        <p:spPr>
          <a:xfrm>
            <a:off x="0" y="0"/>
            <a:ext cx="18287640" cy="10286640"/>
          </a:xfrm>
          <a:prstGeom prst="rect">
            <a:avLst/>
          </a:prstGeom>
          <a:ln w="0">
            <a:noFill/>
          </a:ln>
        </p:spPr>
      </p:pic>
      <p:pic>
        <p:nvPicPr>
          <p:cNvPr id="9" name="bg object 16"/>
          <p:cNvPicPr/>
          <p:nvPr/>
        </p:nvPicPr>
        <p:blipFill>
          <a:blip r:embed="rId15"/>
          <a:stretch/>
        </p:blipFill>
        <p:spPr>
          <a:xfrm>
            <a:off x="0" y="0"/>
            <a:ext cx="18287640" cy="10286640"/>
          </a:xfrm>
          <a:prstGeom prst="rect">
            <a:avLst/>
          </a:prstGeom>
          <a:ln w="0">
            <a:noFill/>
          </a:ln>
        </p:spPr>
      </p:pic>
      <p:sp>
        <p:nvSpPr>
          <p:cNvPr id="2" name="bg object 17"/>
          <p:cNvSpPr/>
          <p:nvPr/>
        </p:nvSpPr>
        <p:spPr>
          <a:xfrm>
            <a:off x="642600" y="682200"/>
            <a:ext cx="17003160" cy="1800360"/>
          </a:xfrm>
          <a:custGeom>
            <a:avLst/>
            <a:gdLst>
              <a:gd name="textAreaLeft" fmla="*/ 0 w 17003160"/>
              <a:gd name="textAreaRight" fmla="*/ 17003520 w 17003160"/>
              <a:gd name="textAreaTop" fmla="*/ 0 h 1800360"/>
              <a:gd name="textAreaBottom" fmla="*/ 1800720 h 1800360"/>
            </a:gdLst>
            <a:ahLst/>
            <a:cxnLst/>
            <a:rect l="textAreaLeft" t="textAreaTop" r="textAreaRight" b="textAreaBottom"/>
            <a:pathLst>
              <a:path w="17003395" h="1800860">
                <a:moveTo>
                  <a:pt x="17002907" y="1800485"/>
                </a:moveTo>
                <a:lnTo>
                  <a:pt x="0" y="1800485"/>
                </a:lnTo>
                <a:lnTo>
                  <a:pt x="385762" y="900242"/>
                </a:lnTo>
                <a:lnTo>
                  <a:pt x="0" y="0"/>
                </a:lnTo>
                <a:lnTo>
                  <a:pt x="17002907" y="0"/>
                </a:lnTo>
                <a:lnTo>
                  <a:pt x="16617145" y="900242"/>
                </a:lnTo>
                <a:lnTo>
                  <a:pt x="17002907" y="1800485"/>
                </a:lnTo>
                <a:close/>
              </a:path>
            </a:pathLst>
          </a:custGeom>
          <a:solidFill>
            <a:srgbClr val="3C4983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00000"/>
              </a:lnSpc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" name="PlaceHolder 1"/>
          <p:cNvSpPr>
            <a:spLocks noGrp="1"/>
          </p:cNvSpPr>
          <p:nvPr>
            <p:ph type="title"/>
          </p:nvPr>
        </p:nvSpPr>
        <p:spPr>
          <a:xfrm>
            <a:off x="1765800" y="1082520"/>
            <a:ext cx="14756040" cy="1168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indent="0">
              <a:buNone/>
            </a:pPr>
            <a:r>
              <a:rPr lang="uk-UA" sz="7500" b="0" strike="noStrike" spc="-1">
                <a:solidFill>
                  <a:srgbClr val="000000"/>
                </a:solidFill>
                <a:latin typeface="Calibri"/>
              </a:rPr>
              <a:t>Для правки тексту заголовка клацніть мишею</a:t>
            </a:r>
          </a:p>
        </p:txBody>
      </p:sp>
      <p:sp>
        <p:nvSpPr>
          <p:cNvPr id="4" name="PlaceHolder 2"/>
          <p:cNvSpPr>
            <a:spLocks noGrp="1"/>
          </p:cNvSpPr>
          <p:nvPr>
            <p:ph type="body"/>
          </p:nvPr>
        </p:nvSpPr>
        <p:spPr>
          <a:xfrm>
            <a:off x="5382720" y="4354560"/>
            <a:ext cx="7522560" cy="3581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5050" b="0" strike="noStrike" spc="-1">
                <a:solidFill>
                  <a:srgbClr val="000000"/>
                </a:solidFill>
                <a:latin typeface="Calibri"/>
              </a:rPr>
              <a:t>Для редагування структури клацніть мишею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5050" b="0" strike="noStrike" spc="-1">
                <a:solidFill>
                  <a:srgbClr val="000000"/>
                </a:solidFill>
                <a:latin typeface="Calibri"/>
              </a:rPr>
              <a:t>Другий рівень структури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5050" b="0" strike="noStrike" spc="-1">
                <a:solidFill>
                  <a:srgbClr val="000000"/>
                </a:solidFill>
                <a:latin typeface="Calibri"/>
              </a:rPr>
              <a:t>Третій рівень структури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5050" b="0" strike="noStrike" spc="-1">
                <a:solidFill>
                  <a:srgbClr val="000000"/>
                </a:solidFill>
                <a:latin typeface="Calibri"/>
              </a:rPr>
              <a:t>Четвертий рівень структури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5050" b="0" strike="noStrike" spc="-1">
                <a:solidFill>
                  <a:srgbClr val="000000"/>
                </a:solidFill>
                <a:latin typeface="Calibri"/>
              </a:rPr>
              <a:t>П'ятий рівень структури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5050" b="0" strike="noStrike" spc="-1">
                <a:solidFill>
                  <a:srgbClr val="000000"/>
                </a:solidFill>
                <a:latin typeface="Calibri"/>
              </a:rPr>
              <a:t>Шостий рівень структури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5050" b="0" strike="noStrike" spc="-1">
                <a:solidFill>
                  <a:srgbClr val="000000"/>
                </a:solidFill>
                <a:latin typeface="Calibri"/>
              </a:rPr>
              <a:t>Сьомий рівень структури</a:t>
            </a:r>
          </a:p>
        </p:txBody>
      </p:sp>
      <p:sp>
        <p:nvSpPr>
          <p:cNvPr id="5" name="PlaceHolder 3"/>
          <p:cNvSpPr>
            <a:spLocks noGrp="1"/>
          </p:cNvSpPr>
          <p:nvPr>
            <p:ph type="ftr" idx="1"/>
          </p:nvPr>
        </p:nvSpPr>
        <p:spPr>
          <a:xfrm>
            <a:off x="6217920" y="9567000"/>
            <a:ext cx="5851800" cy="514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ctr">
              <a:buNone/>
              <a:defRPr lang="uk-UA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solidFill>
                  <a:srgbClr val="000000"/>
                </a:solidFill>
                <a:latin typeface="Times New Roman"/>
              </a:rPr>
              <a:t>&lt;нижній колонтитул&gt;</a:t>
            </a:r>
          </a:p>
        </p:txBody>
      </p:sp>
      <p:sp>
        <p:nvSpPr>
          <p:cNvPr id="6" name="PlaceHolder 4"/>
          <p:cNvSpPr>
            <a:spLocks noGrp="1"/>
          </p:cNvSpPr>
          <p:nvPr>
            <p:ph type="dt" idx="2"/>
          </p:nvPr>
        </p:nvSpPr>
        <p:spPr>
          <a:xfrm>
            <a:off x="914400" y="9567000"/>
            <a:ext cx="4205880" cy="514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>
              <a:lnSpc>
                <a:spcPct val="100000"/>
              </a:lnSpc>
              <a:buNone/>
              <a:defRPr lang="en-US" sz="1800" b="0" strike="noStrike" spc="-1">
                <a:solidFill>
                  <a:srgbClr val="B2B2B2"/>
                </a:solidFill>
                <a:latin typeface="Calibri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en-US" sz="1800" b="0" strike="noStrike" spc="-1">
                <a:solidFill>
                  <a:srgbClr val="B2B2B2"/>
                </a:solidFill>
                <a:latin typeface="Calibri"/>
              </a:rPr>
              <a:t>&lt;дата/час&gt;</a:t>
            </a:r>
            <a:endParaRPr lang="uk-UA" sz="18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7" name="PlaceHolder 5"/>
          <p:cNvSpPr>
            <a:spLocks noGrp="1"/>
          </p:cNvSpPr>
          <p:nvPr>
            <p:ph type="sldNum" idx="3"/>
          </p:nvPr>
        </p:nvSpPr>
        <p:spPr>
          <a:xfrm>
            <a:off x="13167360" y="9567000"/>
            <a:ext cx="4205880" cy="514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r">
              <a:lnSpc>
                <a:spcPct val="100000"/>
              </a:lnSpc>
              <a:buNone/>
              <a:defRPr lang="uk-UA" sz="1800" b="0" strike="noStrike" spc="-1">
                <a:solidFill>
                  <a:srgbClr val="B2B2B2"/>
                </a:solidFill>
                <a:latin typeface="Calibri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8713BA68-D7AB-41D4-9A25-34852C46125D}" type="slidenum">
              <a:rPr lang="uk-UA" sz="1800" b="0" strike="noStrike" spc="-1">
                <a:solidFill>
                  <a:srgbClr val="B2B2B2"/>
                </a:solidFill>
                <a:latin typeface="Calibri"/>
              </a:rPr>
              <a:t>‹№›</a:t>
            </a:fld>
            <a:endParaRPr lang="uk-UA" sz="1800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/>
    <p:bodyStyle/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bg object 16"/>
          <p:cNvPicPr/>
          <p:nvPr/>
        </p:nvPicPr>
        <p:blipFill>
          <a:blip r:embed="rId14"/>
          <a:stretch/>
        </p:blipFill>
        <p:spPr>
          <a:xfrm>
            <a:off x="0" y="0"/>
            <a:ext cx="18287640" cy="10286640"/>
          </a:xfrm>
          <a:prstGeom prst="rect">
            <a:avLst/>
          </a:prstGeom>
          <a:ln w="0">
            <a:noFill/>
          </a:ln>
        </p:spPr>
      </p:pic>
      <p:sp>
        <p:nvSpPr>
          <p:cNvPr id="45" name="PlaceHolder 1"/>
          <p:cNvSpPr>
            <a:spLocks noGrp="1"/>
          </p:cNvSpPr>
          <p:nvPr>
            <p:ph type="title"/>
          </p:nvPr>
        </p:nvSpPr>
        <p:spPr>
          <a:xfrm>
            <a:off x="1765800" y="1082520"/>
            <a:ext cx="14756040" cy="1168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indent="0">
              <a:buNone/>
            </a:pPr>
            <a:r>
              <a:rPr lang="uk-UA" sz="7500" b="0" strike="noStrike" spc="-1">
                <a:solidFill>
                  <a:srgbClr val="000000"/>
                </a:solidFill>
                <a:latin typeface="Calibri"/>
              </a:rPr>
              <a:t>Для правки тексту заголовка клацніть мишею</a:t>
            </a:r>
          </a:p>
        </p:txBody>
      </p:sp>
      <p:sp>
        <p:nvSpPr>
          <p:cNvPr id="46" name="PlaceHolder 2"/>
          <p:cNvSpPr>
            <a:spLocks noGrp="1"/>
          </p:cNvSpPr>
          <p:nvPr>
            <p:ph type="ftr" idx="4"/>
          </p:nvPr>
        </p:nvSpPr>
        <p:spPr>
          <a:xfrm>
            <a:off x="6217920" y="9567000"/>
            <a:ext cx="5851800" cy="514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ctr">
              <a:buNone/>
              <a:defRPr lang="uk-UA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solidFill>
                  <a:srgbClr val="000000"/>
                </a:solidFill>
                <a:latin typeface="Times New Roman"/>
              </a:rPr>
              <a:t>&lt;нижній колонтитул&gt;</a:t>
            </a:r>
          </a:p>
        </p:txBody>
      </p:sp>
      <p:sp>
        <p:nvSpPr>
          <p:cNvPr id="47" name="PlaceHolder 3"/>
          <p:cNvSpPr>
            <a:spLocks noGrp="1"/>
          </p:cNvSpPr>
          <p:nvPr>
            <p:ph type="dt" idx="5"/>
          </p:nvPr>
        </p:nvSpPr>
        <p:spPr>
          <a:xfrm>
            <a:off x="914400" y="9567000"/>
            <a:ext cx="4205880" cy="514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>
              <a:lnSpc>
                <a:spcPct val="100000"/>
              </a:lnSpc>
              <a:buNone/>
              <a:defRPr lang="en-US" sz="1800" b="0" strike="noStrike" spc="-1">
                <a:solidFill>
                  <a:srgbClr val="B2B2B2"/>
                </a:solidFill>
                <a:latin typeface="Calibri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en-US" sz="1800" b="0" strike="noStrike" spc="-1">
                <a:solidFill>
                  <a:srgbClr val="B2B2B2"/>
                </a:solidFill>
                <a:latin typeface="Calibri"/>
              </a:rPr>
              <a:t>&lt;дата/час&gt;</a:t>
            </a:r>
            <a:endParaRPr lang="uk-UA" sz="18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8" name="PlaceHolder 4"/>
          <p:cNvSpPr>
            <a:spLocks noGrp="1"/>
          </p:cNvSpPr>
          <p:nvPr>
            <p:ph type="sldNum" idx="6"/>
          </p:nvPr>
        </p:nvSpPr>
        <p:spPr>
          <a:xfrm>
            <a:off x="13167360" y="9567000"/>
            <a:ext cx="4205880" cy="514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r">
              <a:lnSpc>
                <a:spcPct val="100000"/>
              </a:lnSpc>
              <a:buNone/>
              <a:defRPr lang="uk-UA" sz="1800" b="0" strike="noStrike" spc="-1">
                <a:solidFill>
                  <a:srgbClr val="B2B2B2"/>
                </a:solidFill>
                <a:latin typeface="Calibri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EEF946AF-21BF-4082-95E8-8FD39CB41F16}" type="slidenum">
              <a:rPr lang="uk-UA" sz="1800" b="0" strike="noStrike" spc="-1">
                <a:solidFill>
                  <a:srgbClr val="B2B2B2"/>
                </a:solidFill>
                <a:latin typeface="Calibri"/>
              </a:rPr>
              <a:t>‹№›</a:t>
            </a:fld>
            <a:endParaRPr lang="uk-UA" sz="18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9" name="PlaceHolder 5"/>
          <p:cNvSpPr>
            <a:spLocks noGrp="1"/>
          </p:cNvSpPr>
          <p:nvPr>
            <p:ph type="body"/>
          </p:nvPr>
        </p:nvSpPr>
        <p:spPr>
          <a:xfrm>
            <a:off x="914400" y="2406960"/>
            <a:ext cx="16458840" cy="5965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1800" b="0" strike="noStrike" spc="-1">
                <a:solidFill>
                  <a:srgbClr val="000000"/>
                </a:solidFill>
                <a:latin typeface="Calibri"/>
              </a:rPr>
              <a:t>Для редагування структури клацніть мишею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1800" b="0" strike="noStrike" spc="-1">
                <a:solidFill>
                  <a:srgbClr val="000000"/>
                </a:solidFill>
                <a:latin typeface="Calibri"/>
              </a:rPr>
              <a:t>Другий рівень структури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1800" b="0" strike="noStrike" spc="-1">
                <a:solidFill>
                  <a:srgbClr val="000000"/>
                </a:solidFill>
                <a:latin typeface="Calibri"/>
              </a:rPr>
              <a:t>Третій рівень структури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1800" b="0" strike="noStrike" spc="-1">
                <a:solidFill>
                  <a:srgbClr val="000000"/>
                </a:solidFill>
                <a:latin typeface="Calibri"/>
              </a:rPr>
              <a:t>Четвертий рівень структури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000000"/>
                </a:solidFill>
                <a:latin typeface="Calibri"/>
              </a:rPr>
              <a:t>П'ятий рівень структури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000000"/>
                </a:solidFill>
                <a:latin typeface="Calibri"/>
              </a:rPr>
              <a:t>Шостий рівень структури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000000"/>
                </a:solidFill>
                <a:latin typeface="Calibri"/>
              </a:rPr>
              <a:t>Сьомий рівень структури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/>
    <p:bodyStyle/>
    <p:otherStyle/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" name="bg object 16"/>
          <p:cNvPicPr/>
          <p:nvPr/>
        </p:nvPicPr>
        <p:blipFill>
          <a:blip r:embed="rId14"/>
          <a:stretch/>
        </p:blipFill>
        <p:spPr>
          <a:xfrm>
            <a:off x="0" y="0"/>
            <a:ext cx="18287640" cy="10286640"/>
          </a:xfrm>
          <a:prstGeom prst="rect">
            <a:avLst/>
          </a:prstGeom>
          <a:ln w="0">
            <a:noFill/>
          </a:ln>
        </p:spPr>
      </p:pic>
      <p:sp>
        <p:nvSpPr>
          <p:cNvPr id="87" name="PlaceHolder 1"/>
          <p:cNvSpPr>
            <a:spLocks noGrp="1"/>
          </p:cNvSpPr>
          <p:nvPr>
            <p:ph type="ftr" idx="7"/>
          </p:nvPr>
        </p:nvSpPr>
        <p:spPr>
          <a:xfrm>
            <a:off x="6217920" y="9567000"/>
            <a:ext cx="5851800" cy="514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ctr">
              <a:buNone/>
              <a:defRPr lang="uk-UA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solidFill>
                  <a:srgbClr val="000000"/>
                </a:solidFill>
                <a:latin typeface="Times New Roman"/>
              </a:rPr>
              <a:t>&lt;нижній колонтитул&gt;</a:t>
            </a:r>
          </a:p>
        </p:txBody>
      </p:sp>
      <p:sp>
        <p:nvSpPr>
          <p:cNvPr id="88" name="PlaceHolder 2"/>
          <p:cNvSpPr>
            <a:spLocks noGrp="1"/>
          </p:cNvSpPr>
          <p:nvPr>
            <p:ph type="dt" idx="8"/>
          </p:nvPr>
        </p:nvSpPr>
        <p:spPr>
          <a:xfrm>
            <a:off x="914400" y="9567000"/>
            <a:ext cx="4205880" cy="514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>
              <a:lnSpc>
                <a:spcPct val="100000"/>
              </a:lnSpc>
              <a:buNone/>
              <a:defRPr lang="en-US" sz="1800" b="0" strike="noStrike" spc="-1">
                <a:solidFill>
                  <a:srgbClr val="B2B2B2"/>
                </a:solidFill>
                <a:latin typeface="Calibri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en-US" sz="1800" b="0" strike="noStrike" spc="-1">
                <a:solidFill>
                  <a:srgbClr val="B2B2B2"/>
                </a:solidFill>
                <a:latin typeface="Calibri"/>
              </a:rPr>
              <a:t>&lt;дата/час&gt;</a:t>
            </a:r>
            <a:endParaRPr lang="uk-UA" sz="18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89" name="PlaceHolder 3"/>
          <p:cNvSpPr>
            <a:spLocks noGrp="1"/>
          </p:cNvSpPr>
          <p:nvPr>
            <p:ph type="sldNum" idx="9"/>
          </p:nvPr>
        </p:nvSpPr>
        <p:spPr>
          <a:xfrm>
            <a:off x="13167360" y="9567000"/>
            <a:ext cx="4205880" cy="514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r">
              <a:lnSpc>
                <a:spcPct val="100000"/>
              </a:lnSpc>
              <a:buNone/>
              <a:defRPr lang="uk-UA" sz="1800" b="0" strike="noStrike" spc="-1">
                <a:solidFill>
                  <a:srgbClr val="B2B2B2"/>
                </a:solidFill>
                <a:latin typeface="Calibri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019477D1-F4A3-4277-B8C2-7E2CFEC71183}" type="slidenum">
              <a:rPr lang="uk-UA" sz="1800" b="0" strike="noStrike" spc="-1">
                <a:solidFill>
                  <a:srgbClr val="B2B2B2"/>
                </a:solidFill>
                <a:latin typeface="Calibri"/>
              </a:rPr>
              <a:t>‹№›</a:t>
            </a:fld>
            <a:endParaRPr lang="uk-UA" sz="18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90" name="PlaceHolder 4"/>
          <p:cNvSpPr>
            <a:spLocks noGrp="1"/>
          </p:cNvSpPr>
          <p:nvPr>
            <p:ph type="title"/>
          </p:nvPr>
        </p:nvSpPr>
        <p:spPr>
          <a:xfrm>
            <a:off x="914400" y="410400"/>
            <a:ext cx="16458840" cy="171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r>
              <a:rPr lang="uk-UA" sz="1800" b="0" strike="noStrike" spc="-1">
                <a:solidFill>
                  <a:srgbClr val="000000"/>
                </a:solidFill>
                <a:latin typeface="Calibri"/>
              </a:rPr>
              <a:t>Для правки тексту заголовка клацніть мишею</a:t>
            </a:r>
          </a:p>
        </p:txBody>
      </p:sp>
      <p:sp>
        <p:nvSpPr>
          <p:cNvPr id="91" name="PlaceHolder 5"/>
          <p:cNvSpPr>
            <a:spLocks noGrp="1"/>
          </p:cNvSpPr>
          <p:nvPr>
            <p:ph type="body"/>
          </p:nvPr>
        </p:nvSpPr>
        <p:spPr>
          <a:xfrm>
            <a:off x="914400" y="2406960"/>
            <a:ext cx="16458840" cy="5965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1800" b="0" strike="noStrike" spc="-1">
                <a:solidFill>
                  <a:srgbClr val="000000"/>
                </a:solidFill>
                <a:latin typeface="Calibri"/>
              </a:rPr>
              <a:t>Для редагування структури клацніть мишею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1800" b="0" strike="noStrike" spc="-1">
                <a:solidFill>
                  <a:srgbClr val="000000"/>
                </a:solidFill>
                <a:latin typeface="Calibri"/>
              </a:rPr>
              <a:t>Другий рівень структури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1800" b="0" strike="noStrike" spc="-1">
                <a:solidFill>
                  <a:srgbClr val="000000"/>
                </a:solidFill>
                <a:latin typeface="Calibri"/>
              </a:rPr>
              <a:t>Третій рівень структури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1800" b="0" strike="noStrike" spc="-1">
                <a:solidFill>
                  <a:srgbClr val="000000"/>
                </a:solidFill>
                <a:latin typeface="Calibri"/>
              </a:rPr>
              <a:t>Четвертий рівень структури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000000"/>
                </a:solidFill>
                <a:latin typeface="Calibri"/>
              </a:rPr>
              <a:t>П'ятий рівень структури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000000"/>
                </a:solidFill>
                <a:latin typeface="Calibri"/>
              </a:rPr>
              <a:t>Шостий рівень структури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000000"/>
                </a:solidFill>
                <a:latin typeface="Calibri"/>
              </a:rPr>
              <a:t>Сьомий рівень структури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/>
    <p:bodyStyle/>
    <p:otherStyle/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" name="bg object 16"/>
          <p:cNvPicPr/>
          <p:nvPr/>
        </p:nvPicPr>
        <p:blipFill>
          <a:blip r:embed="rId14"/>
          <a:stretch/>
        </p:blipFill>
        <p:spPr>
          <a:xfrm>
            <a:off x="0" y="0"/>
            <a:ext cx="18287640" cy="10286640"/>
          </a:xfrm>
          <a:prstGeom prst="rect">
            <a:avLst/>
          </a:prstGeom>
          <a:ln w="0">
            <a:noFill/>
          </a:ln>
        </p:spPr>
      </p:pic>
      <p:pic>
        <p:nvPicPr>
          <p:cNvPr id="129" name="bg object 16"/>
          <p:cNvPicPr/>
          <p:nvPr/>
        </p:nvPicPr>
        <p:blipFill>
          <a:blip r:embed="rId14"/>
          <a:stretch/>
        </p:blipFill>
        <p:spPr>
          <a:xfrm>
            <a:off x="0" y="0"/>
            <a:ext cx="18287640" cy="10286640"/>
          </a:xfrm>
          <a:prstGeom prst="rect">
            <a:avLst/>
          </a:prstGeom>
          <a:ln w="0">
            <a:noFill/>
          </a:ln>
        </p:spPr>
      </p:pic>
      <p:pic>
        <p:nvPicPr>
          <p:cNvPr id="130" name="bg object 17"/>
          <p:cNvPicPr/>
          <p:nvPr/>
        </p:nvPicPr>
        <p:blipFill>
          <a:blip r:embed="rId15"/>
          <a:stretch/>
        </p:blipFill>
        <p:spPr>
          <a:xfrm>
            <a:off x="3423960" y="1028880"/>
            <a:ext cx="5268240" cy="3308040"/>
          </a:xfrm>
          <a:prstGeom prst="rect">
            <a:avLst/>
          </a:prstGeom>
          <a:ln w="0">
            <a:noFill/>
          </a:ln>
        </p:spPr>
      </p:pic>
      <p:sp>
        <p:nvSpPr>
          <p:cNvPr id="131" name="PlaceHolder 1"/>
          <p:cNvSpPr>
            <a:spLocks noGrp="1"/>
          </p:cNvSpPr>
          <p:nvPr>
            <p:ph type="title"/>
          </p:nvPr>
        </p:nvSpPr>
        <p:spPr>
          <a:xfrm>
            <a:off x="4623120" y="1333800"/>
            <a:ext cx="9041400" cy="34293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indent="0">
              <a:buNone/>
            </a:pPr>
            <a:r>
              <a:rPr lang="uk-UA" sz="7500" b="0" strike="noStrike" spc="-1">
                <a:solidFill>
                  <a:srgbClr val="000000"/>
                </a:solidFill>
                <a:latin typeface="Calibri"/>
              </a:rPr>
              <a:t>Для правки тексту заголовка клацніть мишею</a:t>
            </a:r>
          </a:p>
        </p:txBody>
      </p:sp>
      <p:sp>
        <p:nvSpPr>
          <p:cNvPr id="132" name="PlaceHolder 2"/>
          <p:cNvSpPr>
            <a:spLocks noGrp="1"/>
          </p:cNvSpPr>
          <p:nvPr>
            <p:ph type="ftr" idx="10"/>
          </p:nvPr>
        </p:nvSpPr>
        <p:spPr>
          <a:xfrm>
            <a:off x="6217920" y="9567000"/>
            <a:ext cx="5851800" cy="514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ctr">
              <a:buNone/>
              <a:defRPr lang="uk-UA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solidFill>
                  <a:srgbClr val="000000"/>
                </a:solidFill>
                <a:latin typeface="Times New Roman"/>
              </a:rPr>
              <a:t>&lt;нижній колонтитул&gt;</a:t>
            </a:r>
          </a:p>
        </p:txBody>
      </p:sp>
      <p:sp>
        <p:nvSpPr>
          <p:cNvPr id="133" name="PlaceHolder 3"/>
          <p:cNvSpPr>
            <a:spLocks noGrp="1"/>
          </p:cNvSpPr>
          <p:nvPr>
            <p:ph type="dt" idx="11"/>
          </p:nvPr>
        </p:nvSpPr>
        <p:spPr>
          <a:xfrm>
            <a:off x="914400" y="9567000"/>
            <a:ext cx="4205880" cy="514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>
              <a:lnSpc>
                <a:spcPct val="100000"/>
              </a:lnSpc>
              <a:buNone/>
              <a:defRPr lang="en-US" sz="1800" b="0" strike="noStrike" spc="-1">
                <a:solidFill>
                  <a:srgbClr val="B2B2B2"/>
                </a:solidFill>
                <a:latin typeface="Calibri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en-US" sz="1800" b="0" strike="noStrike" spc="-1">
                <a:solidFill>
                  <a:srgbClr val="B2B2B2"/>
                </a:solidFill>
                <a:latin typeface="Calibri"/>
              </a:rPr>
              <a:t>&lt;дата/час&gt;</a:t>
            </a:r>
            <a:endParaRPr lang="uk-UA" sz="18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34" name="PlaceHolder 4"/>
          <p:cNvSpPr>
            <a:spLocks noGrp="1"/>
          </p:cNvSpPr>
          <p:nvPr>
            <p:ph type="sldNum" idx="12"/>
          </p:nvPr>
        </p:nvSpPr>
        <p:spPr>
          <a:xfrm>
            <a:off x="13167360" y="9567000"/>
            <a:ext cx="4205880" cy="514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r">
              <a:lnSpc>
                <a:spcPct val="100000"/>
              </a:lnSpc>
              <a:buNone/>
              <a:defRPr lang="uk-UA" sz="1800" b="0" strike="noStrike" spc="-1">
                <a:solidFill>
                  <a:srgbClr val="B2B2B2"/>
                </a:solidFill>
                <a:latin typeface="Calibri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95081BAD-20E6-4624-8942-03D6EF174501}" type="slidenum">
              <a:rPr lang="uk-UA" sz="1800" b="0" strike="noStrike" spc="-1">
                <a:solidFill>
                  <a:srgbClr val="B2B2B2"/>
                </a:solidFill>
                <a:latin typeface="Calibri"/>
              </a:rPr>
              <a:t>‹№›</a:t>
            </a:fld>
            <a:endParaRPr lang="uk-UA" sz="18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35" name="PlaceHolder 5"/>
          <p:cNvSpPr>
            <a:spLocks noGrp="1"/>
          </p:cNvSpPr>
          <p:nvPr>
            <p:ph type="body"/>
          </p:nvPr>
        </p:nvSpPr>
        <p:spPr>
          <a:xfrm>
            <a:off x="914400" y="2406960"/>
            <a:ext cx="16458840" cy="5965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1800" b="0" strike="noStrike" spc="-1">
                <a:solidFill>
                  <a:srgbClr val="000000"/>
                </a:solidFill>
                <a:latin typeface="Calibri"/>
              </a:rPr>
              <a:t>Для редагування структури клацніть мишею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1800" b="0" strike="noStrike" spc="-1">
                <a:solidFill>
                  <a:srgbClr val="000000"/>
                </a:solidFill>
                <a:latin typeface="Calibri"/>
              </a:rPr>
              <a:t>Другий рівень структури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1800" b="0" strike="noStrike" spc="-1">
                <a:solidFill>
                  <a:srgbClr val="000000"/>
                </a:solidFill>
                <a:latin typeface="Calibri"/>
              </a:rPr>
              <a:t>Третій рівень структури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1800" b="0" strike="noStrike" spc="-1">
                <a:solidFill>
                  <a:srgbClr val="000000"/>
                </a:solidFill>
                <a:latin typeface="Calibri"/>
              </a:rPr>
              <a:t>Четвертий рівень структури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000000"/>
                </a:solidFill>
                <a:latin typeface="Calibri"/>
              </a:rPr>
              <a:t>П'ятий рівень структури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000000"/>
                </a:solidFill>
                <a:latin typeface="Calibri"/>
              </a:rPr>
              <a:t>Шостий рівень структури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000000"/>
                </a:solidFill>
                <a:latin typeface="Calibri"/>
              </a:rPr>
              <a:t>Сьомий рівень структури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4.jpeg"/><Relationship Id="rId7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image" Target="../media/image17.png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5.png"/><Relationship Id="rId5" Type="http://schemas.openxmlformats.org/officeDocument/2006/relationships/image" Target="../media/image24.jpeg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image" Target="../media/image17.png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5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5" Type="http://schemas.openxmlformats.org/officeDocument/2006/relationships/image" Target="../media/image27.png"/><Relationship Id="rId4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image" Target="../media/image17.png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5.jpeg"/><Relationship Id="rId5" Type="http://schemas.openxmlformats.org/officeDocument/2006/relationships/image" Target="../media/image34.png"/><Relationship Id="rId4" Type="http://schemas.openxmlformats.org/officeDocument/2006/relationships/image" Target="../media/image3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2" name="Picture 2" descr="Фон школа для презентации (100 фото) • Klike.net"/>
          <p:cNvPicPr/>
          <p:nvPr/>
        </p:nvPicPr>
        <p:blipFill>
          <a:blip r:embed="rId2"/>
          <a:stretch/>
        </p:blipFill>
        <p:spPr>
          <a:xfrm>
            <a:off x="0" y="-49320"/>
            <a:ext cx="18288000" cy="10429200"/>
          </a:xfrm>
          <a:prstGeom prst="rect">
            <a:avLst/>
          </a:prstGeom>
          <a:ln w="0">
            <a:noFill/>
          </a:ln>
        </p:spPr>
      </p:pic>
      <p:grpSp>
        <p:nvGrpSpPr>
          <p:cNvPr id="173" name="object 3"/>
          <p:cNvGrpSpPr/>
          <p:nvPr/>
        </p:nvGrpSpPr>
        <p:grpSpPr>
          <a:xfrm>
            <a:off x="401040" y="2017440"/>
            <a:ext cx="2787120" cy="3137760"/>
            <a:chOff x="401040" y="2017440"/>
            <a:chExt cx="2787120" cy="3137760"/>
          </a:xfrm>
        </p:grpSpPr>
        <p:sp>
          <p:nvSpPr>
            <p:cNvPr id="174" name="object 4"/>
            <p:cNvSpPr/>
            <p:nvPr/>
          </p:nvSpPr>
          <p:spPr>
            <a:xfrm>
              <a:off x="401040" y="2017440"/>
              <a:ext cx="2787120" cy="3137760"/>
            </a:xfrm>
            <a:custGeom>
              <a:avLst/>
              <a:gdLst>
                <a:gd name="textAreaLeft" fmla="*/ 0 w 2787120"/>
                <a:gd name="textAreaRight" fmla="*/ 2787480 w 2787120"/>
                <a:gd name="textAreaTop" fmla="*/ 0 h 3137760"/>
                <a:gd name="textAreaBottom" fmla="*/ 3138120 h 3137760"/>
              </a:gdLst>
              <a:ahLst/>
              <a:cxnLst/>
              <a:rect l="textAreaLeft" t="textAreaTop" r="textAreaRight" b="textAreaBottom"/>
              <a:pathLst>
                <a:path w="4381500" h="4401185">
                  <a:moveTo>
                    <a:pt x="63948" y="2058343"/>
                  </a:moveTo>
                  <a:lnTo>
                    <a:pt x="58372" y="2062257"/>
                  </a:lnTo>
                  <a:lnTo>
                    <a:pt x="0" y="1979099"/>
                  </a:lnTo>
                  <a:lnTo>
                    <a:pt x="2819433" y="0"/>
                  </a:lnTo>
                  <a:lnTo>
                    <a:pt x="2848620" y="41578"/>
                  </a:lnTo>
                  <a:lnTo>
                    <a:pt x="127057" y="1951978"/>
                  </a:lnTo>
                  <a:lnTo>
                    <a:pt x="122438" y="1970736"/>
                  </a:lnTo>
                  <a:lnTo>
                    <a:pt x="124527" y="1984786"/>
                  </a:lnTo>
                  <a:lnTo>
                    <a:pt x="69154" y="2023655"/>
                  </a:lnTo>
                  <a:lnTo>
                    <a:pt x="71384" y="2037607"/>
                  </a:lnTo>
                  <a:lnTo>
                    <a:pt x="61508" y="2044539"/>
                  </a:lnTo>
                  <a:lnTo>
                    <a:pt x="63948" y="2058343"/>
                  </a:lnTo>
                  <a:close/>
                </a:path>
                <a:path w="4381500" h="4401185">
                  <a:moveTo>
                    <a:pt x="2560367" y="352533"/>
                  </a:moveTo>
                  <a:lnTo>
                    <a:pt x="214720" y="1999058"/>
                  </a:lnTo>
                  <a:lnTo>
                    <a:pt x="205231" y="1990203"/>
                  </a:lnTo>
                  <a:lnTo>
                    <a:pt x="201660" y="1992709"/>
                  </a:lnTo>
                  <a:lnTo>
                    <a:pt x="198223" y="1979605"/>
                  </a:lnTo>
                  <a:lnTo>
                    <a:pt x="202124" y="1976867"/>
                  </a:lnTo>
                  <a:lnTo>
                    <a:pt x="198811" y="1963676"/>
                  </a:lnTo>
                  <a:lnTo>
                    <a:pt x="202918" y="1960793"/>
                  </a:lnTo>
                  <a:lnTo>
                    <a:pt x="194827" y="1935440"/>
                  </a:lnTo>
                  <a:lnTo>
                    <a:pt x="184310" y="1927305"/>
                  </a:lnTo>
                  <a:lnTo>
                    <a:pt x="166357" y="1924391"/>
                  </a:lnTo>
                  <a:lnTo>
                    <a:pt x="2568914" y="237918"/>
                  </a:lnTo>
                  <a:lnTo>
                    <a:pt x="2565148" y="256078"/>
                  </a:lnTo>
                  <a:lnTo>
                    <a:pt x="2554438" y="263596"/>
                  </a:lnTo>
                  <a:lnTo>
                    <a:pt x="2551753" y="280997"/>
                  </a:lnTo>
                  <a:lnTo>
                    <a:pt x="2535078" y="292701"/>
                  </a:lnTo>
                  <a:lnTo>
                    <a:pt x="2534405" y="308691"/>
                  </a:lnTo>
                  <a:lnTo>
                    <a:pt x="2526969" y="313910"/>
                  </a:lnTo>
                  <a:lnTo>
                    <a:pt x="2530670" y="342345"/>
                  </a:lnTo>
                  <a:lnTo>
                    <a:pt x="2540761" y="350779"/>
                  </a:lnTo>
                  <a:lnTo>
                    <a:pt x="2560367" y="352533"/>
                  </a:lnTo>
                  <a:close/>
                </a:path>
                <a:path w="4381500" h="4401185">
                  <a:moveTo>
                    <a:pt x="2928882" y="155920"/>
                  </a:moveTo>
                  <a:lnTo>
                    <a:pt x="2890787" y="182661"/>
                  </a:lnTo>
                  <a:lnTo>
                    <a:pt x="2885871" y="170595"/>
                  </a:lnTo>
                  <a:lnTo>
                    <a:pt x="2889756" y="167868"/>
                  </a:lnTo>
                  <a:lnTo>
                    <a:pt x="2883337" y="156858"/>
                  </a:lnTo>
                  <a:lnTo>
                    <a:pt x="2886344" y="154747"/>
                  </a:lnTo>
                  <a:lnTo>
                    <a:pt x="2878922" y="144440"/>
                  </a:lnTo>
                  <a:lnTo>
                    <a:pt x="2877982" y="145099"/>
                  </a:lnTo>
                  <a:lnTo>
                    <a:pt x="2869433" y="135584"/>
                  </a:lnTo>
                  <a:lnTo>
                    <a:pt x="2867240" y="137124"/>
                  </a:lnTo>
                  <a:lnTo>
                    <a:pt x="2856685" y="129016"/>
                  </a:lnTo>
                  <a:lnTo>
                    <a:pt x="2655812" y="270019"/>
                  </a:lnTo>
                  <a:lnTo>
                    <a:pt x="2658856" y="252365"/>
                  </a:lnTo>
                  <a:lnTo>
                    <a:pt x="2646398" y="230077"/>
                  </a:lnTo>
                  <a:lnTo>
                    <a:pt x="2634529" y="222892"/>
                  </a:lnTo>
                  <a:lnTo>
                    <a:pt x="2617450" y="219365"/>
                  </a:lnTo>
                  <a:lnTo>
                    <a:pt x="2612264" y="223005"/>
                  </a:lnTo>
                  <a:lnTo>
                    <a:pt x="2597724" y="217695"/>
                  </a:lnTo>
                  <a:lnTo>
                    <a:pt x="2848620" y="41578"/>
                  </a:lnTo>
                  <a:lnTo>
                    <a:pt x="2928882" y="155920"/>
                  </a:lnTo>
                  <a:close/>
                </a:path>
                <a:path w="4381500" h="4401185">
                  <a:moveTo>
                    <a:pt x="142644" y="2003103"/>
                  </a:moveTo>
                  <a:lnTo>
                    <a:pt x="123158" y="2016781"/>
                  </a:lnTo>
                  <a:lnTo>
                    <a:pt x="109192" y="2011067"/>
                  </a:lnTo>
                  <a:lnTo>
                    <a:pt x="92431" y="2007316"/>
                  </a:lnTo>
                  <a:lnTo>
                    <a:pt x="124527" y="1984786"/>
                  </a:lnTo>
                  <a:lnTo>
                    <a:pt x="136162" y="1992136"/>
                  </a:lnTo>
                  <a:lnTo>
                    <a:pt x="142644" y="2003103"/>
                  </a:lnTo>
                  <a:close/>
                </a:path>
                <a:path w="4381500" h="4401185">
                  <a:moveTo>
                    <a:pt x="142547" y="2018687"/>
                  </a:moveTo>
                  <a:lnTo>
                    <a:pt x="132493" y="2010227"/>
                  </a:lnTo>
                  <a:lnTo>
                    <a:pt x="136629" y="2007325"/>
                  </a:lnTo>
                  <a:lnTo>
                    <a:pt x="142547" y="2018687"/>
                  </a:lnTo>
                  <a:close/>
                </a:path>
                <a:path w="4381500" h="4401185">
                  <a:moveTo>
                    <a:pt x="2820841" y="185210"/>
                  </a:moveTo>
                  <a:lnTo>
                    <a:pt x="2619064" y="326847"/>
                  </a:lnTo>
                  <a:lnTo>
                    <a:pt x="2629596" y="303938"/>
                  </a:lnTo>
                  <a:lnTo>
                    <a:pt x="2639528" y="281449"/>
                  </a:lnTo>
                  <a:lnTo>
                    <a:pt x="2813327" y="159451"/>
                  </a:lnTo>
                  <a:lnTo>
                    <a:pt x="2818055" y="171649"/>
                  </a:lnTo>
                  <a:lnTo>
                    <a:pt x="2815173" y="173672"/>
                  </a:lnTo>
                  <a:lnTo>
                    <a:pt x="2820841" y="185210"/>
                  </a:lnTo>
                  <a:close/>
                </a:path>
                <a:path w="4381500" h="4401185">
                  <a:moveTo>
                    <a:pt x="2958068" y="197499"/>
                  </a:moveTo>
                  <a:lnTo>
                    <a:pt x="208865" y="2127300"/>
                  </a:lnTo>
                  <a:lnTo>
                    <a:pt x="210033" y="2110964"/>
                  </a:lnTo>
                  <a:lnTo>
                    <a:pt x="245935" y="2085763"/>
                  </a:lnTo>
                  <a:lnTo>
                    <a:pt x="242169" y="2057373"/>
                  </a:lnTo>
                  <a:lnTo>
                    <a:pt x="242058" y="2041934"/>
                  </a:lnTo>
                  <a:lnTo>
                    <a:pt x="230845" y="2018773"/>
                  </a:lnTo>
                  <a:lnTo>
                    <a:pt x="215660" y="1998398"/>
                  </a:lnTo>
                  <a:lnTo>
                    <a:pt x="2578022" y="340140"/>
                  </a:lnTo>
                  <a:lnTo>
                    <a:pt x="2589580" y="347544"/>
                  </a:lnTo>
                  <a:lnTo>
                    <a:pt x="2820465" y="185474"/>
                  </a:lnTo>
                  <a:lnTo>
                    <a:pt x="2828075" y="195649"/>
                  </a:lnTo>
                  <a:lnTo>
                    <a:pt x="2836186" y="205472"/>
                  </a:lnTo>
                  <a:lnTo>
                    <a:pt x="2840572" y="202393"/>
                  </a:lnTo>
                  <a:lnTo>
                    <a:pt x="2850374" y="211028"/>
                  </a:lnTo>
                  <a:lnTo>
                    <a:pt x="2928882" y="155920"/>
                  </a:lnTo>
                  <a:lnTo>
                    <a:pt x="2958068" y="197499"/>
                  </a:lnTo>
                  <a:close/>
                </a:path>
                <a:path w="4381500" h="4401185">
                  <a:moveTo>
                    <a:pt x="233552" y="2311686"/>
                  </a:moveTo>
                  <a:lnTo>
                    <a:pt x="116807" y="2145371"/>
                  </a:lnTo>
                  <a:lnTo>
                    <a:pt x="112581" y="2132821"/>
                  </a:lnTo>
                  <a:lnTo>
                    <a:pt x="139773" y="2113733"/>
                  </a:lnTo>
                  <a:lnTo>
                    <a:pt x="148128" y="2123385"/>
                  </a:lnTo>
                  <a:lnTo>
                    <a:pt x="157852" y="2132076"/>
                  </a:lnTo>
                  <a:lnTo>
                    <a:pt x="168668" y="2140000"/>
                  </a:lnTo>
                  <a:lnTo>
                    <a:pt x="173004" y="2136957"/>
                  </a:lnTo>
                  <a:lnTo>
                    <a:pt x="188765" y="2141410"/>
                  </a:lnTo>
                  <a:lnTo>
                    <a:pt x="2958068" y="197499"/>
                  </a:lnTo>
                  <a:lnTo>
                    <a:pt x="3023737" y="291052"/>
                  </a:lnTo>
                  <a:lnTo>
                    <a:pt x="251471" y="2237042"/>
                  </a:lnTo>
                  <a:lnTo>
                    <a:pt x="251887" y="2252266"/>
                  </a:lnTo>
                  <a:lnTo>
                    <a:pt x="246464" y="2256073"/>
                  </a:lnTo>
                  <a:lnTo>
                    <a:pt x="250099" y="2269038"/>
                  </a:lnTo>
                  <a:lnTo>
                    <a:pt x="252383" y="2282951"/>
                  </a:lnTo>
                  <a:lnTo>
                    <a:pt x="236907" y="2293815"/>
                  </a:lnTo>
                  <a:lnTo>
                    <a:pt x="233552" y="2311686"/>
                  </a:lnTo>
                  <a:close/>
                </a:path>
                <a:path w="4381500" h="4401185">
                  <a:moveTo>
                    <a:pt x="3096703" y="394999"/>
                  </a:moveTo>
                  <a:lnTo>
                    <a:pt x="348893" y="2323822"/>
                  </a:lnTo>
                  <a:lnTo>
                    <a:pt x="348166" y="2308815"/>
                  </a:lnTo>
                  <a:lnTo>
                    <a:pt x="351111" y="2306748"/>
                  </a:lnTo>
                  <a:lnTo>
                    <a:pt x="346008" y="2294814"/>
                  </a:lnTo>
                  <a:lnTo>
                    <a:pt x="347386" y="2293847"/>
                  </a:lnTo>
                  <a:lnTo>
                    <a:pt x="340802" y="2282952"/>
                  </a:lnTo>
                  <a:lnTo>
                    <a:pt x="340951" y="2282847"/>
                  </a:lnTo>
                  <a:lnTo>
                    <a:pt x="333216" y="2272760"/>
                  </a:lnTo>
                  <a:lnTo>
                    <a:pt x="332166" y="2273497"/>
                  </a:lnTo>
                  <a:lnTo>
                    <a:pt x="327332" y="2261374"/>
                  </a:lnTo>
                  <a:lnTo>
                    <a:pt x="329248" y="2260029"/>
                  </a:lnTo>
                  <a:lnTo>
                    <a:pt x="323151" y="2248793"/>
                  </a:lnTo>
                  <a:lnTo>
                    <a:pt x="323463" y="2248573"/>
                  </a:lnTo>
                  <a:lnTo>
                    <a:pt x="315612" y="2238568"/>
                  </a:lnTo>
                  <a:lnTo>
                    <a:pt x="306974" y="2229114"/>
                  </a:lnTo>
                  <a:lnTo>
                    <a:pt x="304764" y="2230666"/>
                  </a:lnTo>
                  <a:lnTo>
                    <a:pt x="294305" y="2222491"/>
                  </a:lnTo>
                  <a:lnTo>
                    <a:pt x="289293" y="2226010"/>
                  </a:lnTo>
                  <a:lnTo>
                    <a:pt x="276608" y="2219397"/>
                  </a:lnTo>
                  <a:lnTo>
                    <a:pt x="3023737" y="291052"/>
                  </a:lnTo>
                  <a:lnTo>
                    <a:pt x="3096703" y="394999"/>
                  </a:lnTo>
                  <a:close/>
                </a:path>
                <a:path w="4381500" h="4401185">
                  <a:moveTo>
                    <a:pt x="395314" y="2523985"/>
                  </a:moveTo>
                  <a:lnTo>
                    <a:pt x="386780" y="2529975"/>
                  </a:lnTo>
                  <a:lnTo>
                    <a:pt x="248145" y="2332476"/>
                  </a:lnTo>
                  <a:lnTo>
                    <a:pt x="279097" y="2310749"/>
                  </a:lnTo>
                  <a:lnTo>
                    <a:pt x="286832" y="2320836"/>
                  </a:lnTo>
                  <a:lnTo>
                    <a:pt x="288399" y="2319736"/>
                  </a:lnTo>
                  <a:lnTo>
                    <a:pt x="298307" y="2328298"/>
                  </a:lnTo>
                  <a:lnTo>
                    <a:pt x="308756" y="2336480"/>
                  </a:lnTo>
                  <a:lnTo>
                    <a:pt x="312613" y="2333772"/>
                  </a:lnTo>
                  <a:lnTo>
                    <a:pt x="324636" y="2340849"/>
                  </a:lnTo>
                  <a:lnTo>
                    <a:pt x="3096703" y="394999"/>
                  </a:lnTo>
                  <a:lnTo>
                    <a:pt x="3169668" y="498946"/>
                  </a:lnTo>
                  <a:lnTo>
                    <a:pt x="395860" y="2446019"/>
                  </a:lnTo>
                  <a:lnTo>
                    <a:pt x="395469" y="2461810"/>
                  </a:lnTo>
                  <a:lnTo>
                    <a:pt x="397569" y="2475852"/>
                  </a:lnTo>
                  <a:lnTo>
                    <a:pt x="402700" y="2487767"/>
                  </a:lnTo>
                  <a:lnTo>
                    <a:pt x="409871" y="2498250"/>
                  </a:lnTo>
                  <a:lnTo>
                    <a:pt x="395155" y="2508580"/>
                  </a:lnTo>
                  <a:lnTo>
                    <a:pt x="395314" y="2523985"/>
                  </a:lnTo>
                  <a:close/>
                </a:path>
                <a:path w="4381500" h="4401185">
                  <a:moveTo>
                    <a:pt x="3150673" y="574346"/>
                  </a:moveTo>
                  <a:lnTo>
                    <a:pt x="460914" y="2462420"/>
                  </a:lnTo>
                  <a:lnTo>
                    <a:pt x="452010" y="2453154"/>
                  </a:lnTo>
                  <a:lnTo>
                    <a:pt x="442893" y="2444038"/>
                  </a:lnTo>
                  <a:lnTo>
                    <a:pt x="430133" y="2437477"/>
                  </a:lnTo>
                  <a:lnTo>
                    <a:pt x="414860" y="2432682"/>
                  </a:lnTo>
                  <a:lnTo>
                    <a:pt x="3169668" y="498946"/>
                  </a:lnTo>
                  <a:lnTo>
                    <a:pt x="3191558" y="530130"/>
                  </a:lnTo>
                  <a:lnTo>
                    <a:pt x="3146759" y="561576"/>
                  </a:lnTo>
                  <a:lnTo>
                    <a:pt x="3150673" y="574346"/>
                  </a:lnTo>
                  <a:close/>
                </a:path>
                <a:path w="4381500" h="4401185">
                  <a:moveTo>
                    <a:pt x="3235337" y="592498"/>
                  </a:moveTo>
                  <a:lnTo>
                    <a:pt x="3200939" y="616644"/>
                  </a:lnTo>
                  <a:lnTo>
                    <a:pt x="3197214" y="603742"/>
                  </a:lnTo>
                  <a:lnTo>
                    <a:pt x="3214632" y="591516"/>
                  </a:lnTo>
                  <a:lnTo>
                    <a:pt x="3209090" y="579889"/>
                  </a:lnTo>
                  <a:lnTo>
                    <a:pt x="3215419" y="575447"/>
                  </a:lnTo>
                  <a:lnTo>
                    <a:pt x="3209187" y="564305"/>
                  </a:lnTo>
                  <a:lnTo>
                    <a:pt x="3211631" y="562590"/>
                  </a:lnTo>
                  <a:lnTo>
                    <a:pt x="3204146" y="552327"/>
                  </a:lnTo>
                  <a:lnTo>
                    <a:pt x="3203520" y="552767"/>
                  </a:lnTo>
                  <a:lnTo>
                    <a:pt x="3194531" y="543559"/>
                  </a:lnTo>
                  <a:lnTo>
                    <a:pt x="3188955" y="547474"/>
                  </a:lnTo>
                  <a:lnTo>
                    <a:pt x="3179841" y="538355"/>
                  </a:lnTo>
                  <a:lnTo>
                    <a:pt x="3191558" y="530130"/>
                  </a:lnTo>
                  <a:lnTo>
                    <a:pt x="3235337" y="592498"/>
                  </a:lnTo>
                  <a:close/>
                </a:path>
                <a:path w="4381500" h="4401185">
                  <a:moveTo>
                    <a:pt x="3160031" y="614327"/>
                  </a:moveTo>
                  <a:lnTo>
                    <a:pt x="482575" y="2493765"/>
                  </a:lnTo>
                  <a:lnTo>
                    <a:pt x="475278" y="2483371"/>
                  </a:lnTo>
                  <a:lnTo>
                    <a:pt x="468912" y="2472323"/>
                  </a:lnTo>
                  <a:lnTo>
                    <a:pt x="461688" y="2461877"/>
                  </a:lnTo>
                  <a:lnTo>
                    <a:pt x="3142527" y="580064"/>
                  </a:lnTo>
                  <a:lnTo>
                    <a:pt x="3148445" y="591426"/>
                  </a:lnTo>
                  <a:lnTo>
                    <a:pt x="3145438" y="593537"/>
                  </a:lnTo>
                  <a:lnTo>
                    <a:pt x="3152546" y="604064"/>
                  </a:lnTo>
                  <a:lnTo>
                    <a:pt x="3160031" y="614327"/>
                  </a:lnTo>
                  <a:close/>
                </a:path>
                <a:path w="4381500" h="4401185">
                  <a:moveTo>
                    <a:pt x="3249931" y="613288"/>
                  </a:moveTo>
                  <a:lnTo>
                    <a:pt x="497538" y="2545328"/>
                  </a:lnTo>
                  <a:lnTo>
                    <a:pt x="494628" y="2531854"/>
                  </a:lnTo>
                  <a:lnTo>
                    <a:pt x="498700" y="2528996"/>
                  </a:lnTo>
                  <a:lnTo>
                    <a:pt x="494536" y="2516402"/>
                  </a:lnTo>
                  <a:lnTo>
                    <a:pt x="489198" y="2504633"/>
                  </a:lnTo>
                  <a:lnTo>
                    <a:pt x="482449" y="2493853"/>
                  </a:lnTo>
                  <a:lnTo>
                    <a:pt x="3164354" y="611292"/>
                  </a:lnTo>
                  <a:lnTo>
                    <a:pt x="3173155" y="620631"/>
                  </a:lnTo>
                  <a:lnTo>
                    <a:pt x="3186438" y="611307"/>
                  </a:lnTo>
                  <a:lnTo>
                    <a:pt x="3197368" y="619151"/>
                  </a:lnTo>
                  <a:lnTo>
                    <a:pt x="3235337" y="592498"/>
                  </a:lnTo>
                  <a:lnTo>
                    <a:pt x="3249931" y="613288"/>
                  </a:lnTo>
                  <a:close/>
                </a:path>
                <a:path w="4381500" h="4401185">
                  <a:moveTo>
                    <a:pt x="545470" y="2728914"/>
                  </a:moveTo>
                  <a:lnTo>
                    <a:pt x="532774" y="2737826"/>
                  </a:lnTo>
                  <a:lnTo>
                    <a:pt x="408732" y="2561115"/>
                  </a:lnTo>
                  <a:lnTo>
                    <a:pt x="438306" y="2540356"/>
                  </a:lnTo>
                  <a:lnTo>
                    <a:pt x="446875" y="2549858"/>
                  </a:lnTo>
                  <a:lnTo>
                    <a:pt x="449017" y="2548354"/>
                  </a:lnTo>
                  <a:lnTo>
                    <a:pt x="459208" y="2556717"/>
                  </a:lnTo>
                  <a:lnTo>
                    <a:pt x="462736" y="2554241"/>
                  </a:lnTo>
                  <a:lnTo>
                    <a:pt x="474356" y="2561601"/>
                  </a:lnTo>
                  <a:lnTo>
                    <a:pt x="3249931" y="613288"/>
                  </a:lnTo>
                  <a:lnTo>
                    <a:pt x="3337489" y="738024"/>
                  </a:lnTo>
                  <a:lnTo>
                    <a:pt x="572495" y="2678910"/>
                  </a:lnTo>
                  <a:lnTo>
                    <a:pt x="575387" y="2692397"/>
                  </a:lnTo>
                  <a:lnTo>
                    <a:pt x="544641" y="2713979"/>
                  </a:lnTo>
                  <a:lnTo>
                    <a:pt x="545470" y="2728914"/>
                  </a:lnTo>
                  <a:close/>
                </a:path>
                <a:path w="4381500" h="4401185">
                  <a:moveTo>
                    <a:pt x="3556386" y="1049866"/>
                  </a:moveTo>
                  <a:lnTo>
                    <a:pt x="810784" y="2977140"/>
                  </a:lnTo>
                  <a:lnTo>
                    <a:pt x="808096" y="2963510"/>
                  </a:lnTo>
                  <a:lnTo>
                    <a:pt x="804626" y="2950429"/>
                  </a:lnTo>
                  <a:lnTo>
                    <a:pt x="806448" y="2949150"/>
                  </a:lnTo>
                  <a:lnTo>
                    <a:pt x="800392" y="2937885"/>
                  </a:lnTo>
                  <a:lnTo>
                    <a:pt x="801057" y="2937418"/>
                  </a:lnTo>
                  <a:lnTo>
                    <a:pt x="793855" y="2926957"/>
                  </a:lnTo>
                  <a:lnTo>
                    <a:pt x="793479" y="2927221"/>
                  </a:lnTo>
                  <a:lnTo>
                    <a:pt x="785744" y="2917134"/>
                  </a:lnTo>
                  <a:lnTo>
                    <a:pt x="786997" y="2916254"/>
                  </a:lnTo>
                  <a:lnTo>
                    <a:pt x="779700" y="2905860"/>
                  </a:lnTo>
                  <a:lnTo>
                    <a:pt x="779175" y="2906229"/>
                  </a:lnTo>
                  <a:lnTo>
                    <a:pt x="770360" y="2896900"/>
                  </a:lnTo>
                  <a:lnTo>
                    <a:pt x="760640" y="2888206"/>
                  </a:lnTo>
                  <a:lnTo>
                    <a:pt x="757401" y="2890480"/>
                  </a:lnTo>
                  <a:lnTo>
                    <a:pt x="746078" y="2882911"/>
                  </a:lnTo>
                  <a:lnTo>
                    <a:pt x="695155" y="2918656"/>
                  </a:lnTo>
                  <a:lnTo>
                    <a:pt x="693748" y="2904127"/>
                  </a:lnTo>
                  <a:lnTo>
                    <a:pt x="702395" y="2898058"/>
                  </a:lnTo>
                  <a:lnTo>
                    <a:pt x="700487" y="2883881"/>
                  </a:lnTo>
                  <a:lnTo>
                    <a:pt x="705624" y="2880275"/>
                  </a:lnTo>
                  <a:lnTo>
                    <a:pt x="702776" y="2866757"/>
                  </a:lnTo>
                  <a:lnTo>
                    <a:pt x="709168" y="2862270"/>
                  </a:lnTo>
                  <a:lnTo>
                    <a:pt x="707799" y="2847715"/>
                  </a:lnTo>
                  <a:lnTo>
                    <a:pt x="706818" y="2832887"/>
                  </a:lnTo>
                  <a:lnTo>
                    <a:pt x="707077" y="2817189"/>
                  </a:lnTo>
                  <a:lnTo>
                    <a:pt x="715013" y="2811618"/>
                  </a:lnTo>
                  <a:lnTo>
                    <a:pt x="714825" y="2796233"/>
                  </a:lnTo>
                  <a:lnTo>
                    <a:pt x="720583" y="2792192"/>
                  </a:lnTo>
                  <a:lnTo>
                    <a:pt x="717170" y="2779071"/>
                  </a:lnTo>
                  <a:lnTo>
                    <a:pt x="704493" y="2756936"/>
                  </a:lnTo>
                  <a:lnTo>
                    <a:pt x="697504" y="2746326"/>
                  </a:lnTo>
                  <a:lnTo>
                    <a:pt x="689763" y="2736243"/>
                  </a:lnTo>
                  <a:lnTo>
                    <a:pt x="682128" y="2726086"/>
                  </a:lnTo>
                  <a:lnTo>
                    <a:pt x="673872" y="2716365"/>
                  </a:lnTo>
                  <a:lnTo>
                    <a:pt x="663901" y="2707847"/>
                  </a:lnTo>
                  <a:lnTo>
                    <a:pt x="654628" y="2714357"/>
                  </a:lnTo>
                  <a:lnTo>
                    <a:pt x="647644" y="2703742"/>
                  </a:lnTo>
                  <a:lnTo>
                    <a:pt x="648319" y="2703268"/>
                  </a:lnTo>
                  <a:lnTo>
                    <a:pt x="640544" y="2693210"/>
                  </a:lnTo>
                  <a:lnTo>
                    <a:pt x="639466" y="2693966"/>
                  </a:lnTo>
                  <a:lnTo>
                    <a:pt x="630545" y="2684712"/>
                  </a:lnTo>
                  <a:lnTo>
                    <a:pt x="620950" y="2675931"/>
                  </a:lnTo>
                  <a:lnTo>
                    <a:pt x="607760" y="2669673"/>
                  </a:lnTo>
                  <a:lnTo>
                    <a:pt x="592338" y="2664982"/>
                  </a:lnTo>
                  <a:lnTo>
                    <a:pt x="3337489" y="738024"/>
                  </a:lnTo>
                  <a:lnTo>
                    <a:pt x="3556386" y="1049866"/>
                  </a:lnTo>
                  <a:close/>
                </a:path>
                <a:path w="4381500" h="4401185">
                  <a:moveTo>
                    <a:pt x="720309" y="2916517"/>
                  </a:moveTo>
                  <a:lnTo>
                    <a:pt x="683718" y="2942201"/>
                  </a:lnTo>
                  <a:lnTo>
                    <a:pt x="681872" y="2927980"/>
                  </a:lnTo>
                  <a:lnTo>
                    <a:pt x="716985" y="2903333"/>
                  </a:lnTo>
                  <a:lnTo>
                    <a:pt x="720309" y="2916517"/>
                  </a:lnTo>
                  <a:close/>
                </a:path>
                <a:path w="4381500" h="4401185">
                  <a:moveTo>
                    <a:pt x="722467" y="2930518"/>
                  </a:moveTo>
                  <a:lnTo>
                    <a:pt x="686002" y="2956115"/>
                  </a:lnTo>
                  <a:lnTo>
                    <a:pt x="678705" y="2945720"/>
                  </a:lnTo>
                  <a:lnTo>
                    <a:pt x="717614" y="2918408"/>
                  </a:lnTo>
                  <a:lnTo>
                    <a:pt x="722467" y="2930518"/>
                  </a:lnTo>
                  <a:close/>
                </a:path>
                <a:path w="4381500" h="4401185">
                  <a:moveTo>
                    <a:pt x="737277" y="2966672"/>
                  </a:moveTo>
                  <a:lnTo>
                    <a:pt x="730886" y="2971158"/>
                  </a:lnTo>
                  <a:lnTo>
                    <a:pt x="730106" y="2956189"/>
                  </a:lnTo>
                  <a:lnTo>
                    <a:pt x="737277" y="2966672"/>
                  </a:lnTo>
                  <a:close/>
                </a:path>
                <a:path w="4381500" h="4401185">
                  <a:moveTo>
                    <a:pt x="894110" y="3166913"/>
                  </a:moveTo>
                  <a:lnTo>
                    <a:pt x="853886" y="3195149"/>
                  </a:lnTo>
                  <a:lnTo>
                    <a:pt x="707954" y="2987255"/>
                  </a:lnTo>
                  <a:lnTo>
                    <a:pt x="736964" y="2966892"/>
                  </a:lnTo>
                  <a:lnTo>
                    <a:pt x="745324" y="2976540"/>
                  </a:lnTo>
                  <a:lnTo>
                    <a:pt x="755504" y="2984910"/>
                  </a:lnTo>
                  <a:lnTo>
                    <a:pt x="767330" y="2992126"/>
                  </a:lnTo>
                  <a:lnTo>
                    <a:pt x="780623" y="2998311"/>
                  </a:lnTo>
                  <a:lnTo>
                    <a:pt x="3556386" y="1049866"/>
                  </a:lnTo>
                  <a:lnTo>
                    <a:pt x="3651242" y="1184997"/>
                  </a:lnTo>
                  <a:lnTo>
                    <a:pt x="897095" y="3118269"/>
                  </a:lnTo>
                  <a:lnTo>
                    <a:pt x="895465" y="3134929"/>
                  </a:lnTo>
                  <a:lnTo>
                    <a:pt x="888195" y="3140033"/>
                  </a:lnTo>
                  <a:lnTo>
                    <a:pt x="890101" y="3154211"/>
                  </a:lnTo>
                  <a:lnTo>
                    <a:pt x="894110" y="3166913"/>
                  </a:lnTo>
                  <a:close/>
                </a:path>
                <a:path w="4381500" h="4401185">
                  <a:moveTo>
                    <a:pt x="3731504" y="1299339"/>
                  </a:moveTo>
                  <a:lnTo>
                    <a:pt x="933668" y="3263278"/>
                  </a:lnTo>
                  <a:lnTo>
                    <a:pt x="928778" y="3251194"/>
                  </a:lnTo>
                  <a:lnTo>
                    <a:pt x="982674" y="3213362"/>
                  </a:lnTo>
                  <a:lnTo>
                    <a:pt x="982673" y="3197846"/>
                  </a:lnTo>
                  <a:lnTo>
                    <a:pt x="980252" y="3184029"/>
                  </a:lnTo>
                  <a:lnTo>
                    <a:pt x="974424" y="3172604"/>
                  </a:lnTo>
                  <a:lnTo>
                    <a:pt x="966836" y="3162413"/>
                  </a:lnTo>
                  <a:lnTo>
                    <a:pt x="959290" y="3152194"/>
                  </a:lnTo>
                  <a:lnTo>
                    <a:pt x="951970" y="3141815"/>
                  </a:lnTo>
                  <a:lnTo>
                    <a:pt x="942809" y="3132729"/>
                  </a:lnTo>
                  <a:lnTo>
                    <a:pt x="922499" y="3115953"/>
                  </a:lnTo>
                  <a:lnTo>
                    <a:pt x="914150" y="3121813"/>
                  </a:lnTo>
                  <a:lnTo>
                    <a:pt x="897095" y="3118269"/>
                  </a:lnTo>
                  <a:lnTo>
                    <a:pt x="3651242" y="1184997"/>
                  </a:lnTo>
                  <a:lnTo>
                    <a:pt x="3731504" y="1299339"/>
                  </a:lnTo>
                  <a:close/>
                </a:path>
                <a:path w="4381500" h="4401185">
                  <a:moveTo>
                    <a:pt x="936887" y="3229985"/>
                  </a:moveTo>
                  <a:lnTo>
                    <a:pt x="915898" y="3244719"/>
                  </a:lnTo>
                  <a:lnTo>
                    <a:pt x="913614" y="3230806"/>
                  </a:lnTo>
                  <a:lnTo>
                    <a:pt x="928400" y="3220426"/>
                  </a:lnTo>
                  <a:lnTo>
                    <a:pt x="936887" y="3229985"/>
                  </a:lnTo>
                  <a:close/>
                </a:path>
                <a:path w="4381500" h="4401185">
                  <a:moveTo>
                    <a:pt x="1046900" y="3385510"/>
                  </a:moveTo>
                  <a:lnTo>
                    <a:pt x="1007051" y="3413482"/>
                  </a:lnTo>
                  <a:lnTo>
                    <a:pt x="897602" y="3257561"/>
                  </a:lnTo>
                  <a:lnTo>
                    <a:pt x="909605" y="3264653"/>
                  </a:lnTo>
                  <a:lnTo>
                    <a:pt x="918688" y="3258277"/>
                  </a:lnTo>
                  <a:lnTo>
                    <a:pt x="930303" y="3265640"/>
                  </a:lnTo>
                  <a:lnTo>
                    <a:pt x="3731504" y="1299339"/>
                  </a:lnTo>
                  <a:lnTo>
                    <a:pt x="3804470" y="1403286"/>
                  </a:lnTo>
                  <a:lnTo>
                    <a:pt x="1038732" y="3344694"/>
                  </a:lnTo>
                  <a:lnTo>
                    <a:pt x="1041705" y="3358124"/>
                  </a:lnTo>
                  <a:lnTo>
                    <a:pt x="1038272" y="3360534"/>
                  </a:lnTo>
                  <a:lnTo>
                    <a:pt x="1042775" y="3372889"/>
                  </a:lnTo>
                  <a:lnTo>
                    <a:pt x="1040746" y="3374314"/>
                  </a:lnTo>
                  <a:lnTo>
                    <a:pt x="1046900" y="3385510"/>
                  </a:lnTo>
                  <a:close/>
                </a:path>
                <a:path w="4381500" h="4401185">
                  <a:moveTo>
                    <a:pt x="953026" y="3234173"/>
                  </a:moveTo>
                  <a:lnTo>
                    <a:pt x="929412" y="3250749"/>
                  </a:lnTo>
                  <a:lnTo>
                    <a:pt x="920158" y="3241728"/>
                  </a:lnTo>
                  <a:lnTo>
                    <a:pt x="940659" y="3227338"/>
                  </a:lnTo>
                  <a:lnTo>
                    <a:pt x="953026" y="3234173"/>
                  </a:lnTo>
                  <a:close/>
                </a:path>
                <a:path w="4381500" h="4401185">
                  <a:moveTo>
                    <a:pt x="3877435" y="1507233"/>
                  </a:moveTo>
                  <a:lnTo>
                    <a:pt x="1129491" y="3436151"/>
                  </a:lnTo>
                  <a:lnTo>
                    <a:pt x="1127959" y="3421710"/>
                  </a:lnTo>
                  <a:lnTo>
                    <a:pt x="1132533" y="3418499"/>
                  </a:lnTo>
                  <a:lnTo>
                    <a:pt x="1129343" y="3405222"/>
                  </a:lnTo>
                  <a:lnTo>
                    <a:pt x="1132481" y="3403019"/>
                  </a:lnTo>
                  <a:lnTo>
                    <a:pt x="1127112" y="3391271"/>
                  </a:lnTo>
                  <a:lnTo>
                    <a:pt x="1120292" y="3380542"/>
                  </a:lnTo>
                  <a:lnTo>
                    <a:pt x="1112996" y="3370147"/>
                  </a:lnTo>
                  <a:lnTo>
                    <a:pt x="1112494" y="3370499"/>
                  </a:lnTo>
                  <a:lnTo>
                    <a:pt x="1097651" y="3349886"/>
                  </a:lnTo>
                  <a:lnTo>
                    <a:pt x="1089658" y="3339980"/>
                  </a:lnTo>
                  <a:lnTo>
                    <a:pt x="1087605" y="3341421"/>
                  </a:lnTo>
                  <a:lnTo>
                    <a:pt x="1077093" y="3333283"/>
                  </a:lnTo>
                  <a:lnTo>
                    <a:pt x="1072907" y="3336221"/>
                  </a:lnTo>
                  <a:lnTo>
                    <a:pt x="1061350" y="3328817"/>
                  </a:lnTo>
                  <a:lnTo>
                    <a:pt x="3804470" y="1403286"/>
                  </a:lnTo>
                  <a:lnTo>
                    <a:pt x="3877435" y="1507233"/>
                  </a:lnTo>
                  <a:close/>
                </a:path>
                <a:path w="4381500" h="4401185">
                  <a:moveTo>
                    <a:pt x="1189374" y="3657898"/>
                  </a:moveTo>
                  <a:lnTo>
                    <a:pt x="1182106" y="3662999"/>
                  </a:lnTo>
                  <a:lnTo>
                    <a:pt x="1036174" y="3455105"/>
                  </a:lnTo>
                  <a:lnTo>
                    <a:pt x="1041625" y="3451279"/>
                  </a:lnTo>
                  <a:lnTo>
                    <a:pt x="1039717" y="3437102"/>
                  </a:lnTo>
                  <a:lnTo>
                    <a:pt x="1067724" y="3417442"/>
                  </a:lnTo>
                  <a:lnTo>
                    <a:pt x="1075567" y="3427453"/>
                  </a:lnTo>
                  <a:lnTo>
                    <a:pt x="1084902" y="3436417"/>
                  </a:lnTo>
                  <a:lnTo>
                    <a:pt x="1088185" y="3434112"/>
                  </a:lnTo>
                  <a:lnTo>
                    <a:pt x="1099764" y="3441501"/>
                  </a:lnTo>
                  <a:lnTo>
                    <a:pt x="1104275" y="3438335"/>
                  </a:lnTo>
                  <a:lnTo>
                    <a:pt x="1117211" y="3444771"/>
                  </a:lnTo>
                  <a:lnTo>
                    <a:pt x="3877435" y="1507233"/>
                  </a:lnTo>
                  <a:lnTo>
                    <a:pt x="3964994" y="1631970"/>
                  </a:lnTo>
                  <a:lnTo>
                    <a:pt x="1209266" y="3566351"/>
                  </a:lnTo>
                  <a:lnTo>
                    <a:pt x="1207218" y="3583305"/>
                  </a:lnTo>
                  <a:lnTo>
                    <a:pt x="1207391" y="3598701"/>
                  </a:lnTo>
                  <a:lnTo>
                    <a:pt x="1209930" y="3612435"/>
                  </a:lnTo>
                  <a:lnTo>
                    <a:pt x="1209492" y="3612743"/>
                  </a:lnTo>
                  <a:lnTo>
                    <a:pt x="1216412" y="3623401"/>
                  </a:lnTo>
                  <a:lnTo>
                    <a:pt x="1189411" y="3642355"/>
                  </a:lnTo>
                  <a:lnTo>
                    <a:pt x="1189374" y="3657898"/>
                  </a:lnTo>
                  <a:close/>
                </a:path>
                <a:path w="4381500" h="4401185">
                  <a:moveTo>
                    <a:pt x="4045256" y="1746312"/>
                  </a:moveTo>
                  <a:lnTo>
                    <a:pt x="1295674" y="3676380"/>
                  </a:lnTo>
                  <a:lnTo>
                    <a:pt x="1301983" y="3656434"/>
                  </a:lnTo>
                  <a:lnTo>
                    <a:pt x="1300923" y="3641662"/>
                  </a:lnTo>
                  <a:lnTo>
                    <a:pt x="1290416" y="3618004"/>
                  </a:lnTo>
                  <a:lnTo>
                    <a:pt x="1284832" y="3606407"/>
                  </a:lnTo>
                  <a:lnTo>
                    <a:pt x="1276653" y="3596632"/>
                  </a:lnTo>
                  <a:lnTo>
                    <a:pt x="1279157" y="3594874"/>
                  </a:lnTo>
                  <a:lnTo>
                    <a:pt x="1273742" y="3583159"/>
                  </a:lnTo>
                  <a:lnTo>
                    <a:pt x="1274872" y="3582366"/>
                  </a:lnTo>
                  <a:lnTo>
                    <a:pt x="1267824" y="3571796"/>
                  </a:lnTo>
                  <a:lnTo>
                    <a:pt x="1258335" y="3562940"/>
                  </a:lnTo>
                  <a:lnTo>
                    <a:pt x="1245704" y="3556290"/>
                  </a:lnTo>
                  <a:lnTo>
                    <a:pt x="1230524" y="3551429"/>
                  </a:lnTo>
                  <a:lnTo>
                    <a:pt x="3964994" y="1631970"/>
                  </a:lnTo>
                  <a:lnTo>
                    <a:pt x="4045256" y="1746312"/>
                  </a:lnTo>
                  <a:close/>
                </a:path>
                <a:path w="4381500" h="4401185">
                  <a:moveTo>
                    <a:pt x="1236046" y="3656169"/>
                  </a:moveTo>
                  <a:lnTo>
                    <a:pt x="1226400" y="3662940"/>
                  </a:lnTo>
                  <a:lnTo>
                    <a:pt x="1228813" y="3645730"/>
                  </a:lnTo>
                  <a:lnTo>
                    <a:pt x="1236046" y="3656169"/>
                  </a:lnTo>
                  <a:close/>
                </a:path>
                <a:path w="4381500" h="4401185">
                  <a:moveTo>
                    <a:pt x="1381380" y="3879999"/>
                  </a:moveTo>
                  <a:lnTo>
                    <a:pt x="1349927" y="3902078"/>
                  </a:lnTo>
                  <a:lnTo>
                    <a:pt x="1196699" y="3683789"/>
                  </a:lnTo>
                  <a:lnTo>
                    <a:pt x="1235984" y="3656213"/>
                  </a:lnTo>
                  <a:lnTo>
                    <a:pt x="1255090" y="3673834"/>
                  </a:lnTo>
                  <a:lnTo>
                    <a:pt x="1273866" y="3676171"/>
                  </a:lnTo>
                  <a:lnTo>
                    <a:pt x="1295674" y="3676380"/>
                  </a:lnTo>
                  <a:lnTo>
                    <a:pt x="4045256" y="1746312"/>
                  </a:lnTo>
                  <a:lnTo>
                    <a:pt x="4132815" y="1871049"/>
                  </a:lnTo>
                  <a:lnTo>
                    <a:pt x="1373437" y="3807992"/>
                  </a:lnTo>
                  <a:lnTo>
                    <a:pt x="1372416" y="3824226"/>
                  </a:lnTo>
                  <a:lnTo>
                    <a:pt x="1374050" y="3838595"/>
                  </a:lnTo>
                  <a:lnTo>
                    <a:pt x="1386552" y="3860852"/>
                  </a:lnTo>
                  <a:lnTo>
                    <a:pt x="1378218" y="3866702"/>
                  </a:lnTo>
                  <a:lnTo>
                    <a:pt x="1381380" y="3879999"/>
                  </a:lnTo>
                  <a:close/>
                </a:path>
                <a:path w="4381500" h="4401185">
                  <a:moveTo>
                    <a:pt x="4198484" y="1964601"/>
                  </a:moveTo>
                  <a:lnTo>
                    <a:pt x="1463753" y="3884244"/>
                  </a:lnTo>
                  <a:lnTo>
                    <a:pt x="1460411" y="3871073"/>
                  </a:lnTo>
                  <a:lnTo>
                    <a:pt x="1463607" y="3868830"/>
                  </a:lnTo>
                  <a:lnTo>
                    <a:pt x="1458754" y="3856720"/>
                  </a:lnTo>
                  <a:lnTo>
                    <a:pt x="1460304" y="3855631"/>
                  </a:lnTo>
                  <a:lnTo>
                    <a:pt x="1453525" y="3844874"/>
                  </a:lnTo>
                  <a:lnTo>
                    <a:pt x="1446142" y="3834540"/>
                  </a:lnTo>
                  <a:lnTo>
                    <a:pt x="1438806" y="3824172"/>
                  </a:lnTo>
                  <a:lnTo>
                    <a:pt x="1430985" y="3814146"/>
                  </a:lnTo>
                  <a:lnTo>
                    <a:pt x="1422177" y="3804812"/>
                  </a:lnTo>
                  <a:lnTo>
                    <a:pt x="1419772" y="3806500"/>
                  </a:lnTo>
                  <a:lnTo>
                    <a:pt x="1409273" y="3798354"/>
                  </a:lnTo>
                  <a:lnTo>
                    <a:pt x="1405398" y="3801074"/>
                  </a:lnTo>
                  <a:lnTo>
                    <a:pt x="1393486" y="3793919"/>
                  </a:lnTo>
                  <a:lnTo>
                    <a:pt x="4132815" y="1871049"/>
                  </a:lnTo>
                  <a:lnTo>
                    <a:pt x="4198484" y="1964601"/>
                  </a:lnTo>
                  <a:close/>
                </a:path>
                <a:path w="4381500" h="4401185">
                  <a:moveTo>
                    <a:pt x="1409388" y="3891372"/>
                  </a:moveTo>
                  <a:lnTo>
                    <a:pt x="1376346" y="3914566"/>
                  </a:lnTo>
                  <a:lnTo>
                    <a:pt x="1374138" y="3900599"/>
                  </a:lnTo>
                  <a:lnTo>
                    <a:pt x="1401270" y="3881554"/>
                  </a:lnTo>
                  <a:lnTo>
                    <a:pt x="1409388" y="3891372"/>
                  </a:lnTo>
                  <a:close/>
                </a:path>
                <a:path w="4381500" h="4401185">
                  <a:moveTo>
                    <a:pt x="1512264" y="4020873"/>
                  </a:moveTo>
                  <a:lnTo>
                    <a:pt x="1459375" y="4057999"/>
                  </a:lnTo>
                  <a:lnTo>
                    <a:pt x="1364520" y="3922867"/>
                  </a:lnTo>
                  <a:lnTo>
                    <a:pt x="1410955" y="3890272"/>
                  </a:lnTo>
                  <a:lnTo>
                    <a:pt x="1420489" y="3899096"/>
                  </a:lnTo>
                  <a:lnTo>
                    <a:pt x="1423319" y="3897110"/>
                  </a:lnTo>
                  <a:lnTo>
                    <a:pt x="1434500" y="3904778"/>
                  </a:lnTo>
                  <a:lnTo>
                    <a:pt x="4198484" y="1964601"/>
                  </a:lnTo>
                  <a:lnTo>
                    <a:pt x="4271450" y="2068548"/>
                  </a:lnTo>
                  <a:lnTo>
                    <a:pt x="1511896" y="4005615"/>
                  </a:lnTo>
                  <a:lnTo>
                    <a:pt x="1512264" y="4020873"/>
                  </a:lnTo>
                  <a:close/>
                </a:path>
                <a:path w="4381500" h="4401185">
                  <a:moveTo>
                    <a:pt x="4322526" y="2141311"/>
                  </a:moveTo>
                  <a:lnTo>
                    <a:pt x="1592564" y="4057606"/>
                  </a:lnTo>
                  <a:lnTo>
                    <a:pt x="1593182" y="4026139"/>
                  </a:lnTo>
                  <a:lnTo>
                    <a:pt x="1569364" y="3996308"/>
                  </a:lnTo>
                  <a:lnTo>
                    <a:pt x="1568550" y="3996880"/>
                  </a:lnTo>
                  <a:lnTo>
                    <a:pt x="1556986" y="3989481"/>
                  </a:lnTo>
                  <a:lnTo>
                    <a:pt x="1544441" y="3982770"/>
                  </a:lnTo>
                  <a:lnTo>
                    <a:pt x="4271450" y="2068548"/>
                  </a:lnTo>
                  <a:lnTo>
                    <a:pt x="4322526" y="2141311"/>
                  </a:lnTo>
                  <a:close/>
                </a:path>
                <a:path w="4381500" h="4401185">
                  <a:moveTo>
                    <a:pt x="1621628" y="4254436"/>
                  </a:moveTo>
                  <a:lnTo>
                    <a:pt x="1605244" y="4265937"/>
                  </a:lnTo>
                  <a:lnTo>
                    <a:pt x="1481202" y="4089227"/>
                  </a:lnTo>
                  <a:lnTo>
                    <a:pt x="1523949" y="4059221"/>
                  </a:lnTo>
                  <a:lnTo>
                    <a:pt x="1537335" y="4065341"/>
                  </a:lnTo>
                  <a:lnTo>
                    <a:pt x="1543260" y="4061182"/>
                  </a:lnTo>
                  <a:lnTo>
                    <a:pt x="1571995" y="4072044"/>
                  </a:lnTo>
                  <a:lnTo>
                    <a:pt x="4322526" y="2141311"/>
                  </a:lnTo>
                  <a:lnTo>
                    <a:pt x="4380898" y="2224469"/>
                  </a:lnTo>
                  <a:lnTo>
                    <a:pt x="4367263" y="2234040"/>
                  </a:lnTo>
                  <a:lnTo>
                    <a:pt x="4367991" y="2249045"/>
                  </a:lnTo>
                  <a:lnTo>
                    <a:pt x="4361629" y="2253512"/>
                  </a:lnTo>
                  <a:lnTo>
                    <a:pt x="4359350" y="2270628"/>
                  </a:lnTo>
                  <a:lnTo>
                    <a:pt x="4357887" y="2287171"/>
                  </a:lnTo>
                  <a:lnTo>
                    <a:pt x="1658353" y="4182108"/>
                  </a:lnTo>
                  <a:lnTo>
                    <a:pt x="1644511" y="4207340"/>
                  </a:lnTo>
                  <a:lnTo>
                    <a:pt x="1633956" y="4214749"/>
                  </a:lnTo>
                  <a:lnTo>
                    <a:pt x="1630716" y="4232540"/>
                  </a:lnTo>
                  <a:lnTo>
                    <a:pt x="1622495" y="4238311"/>
                  </a:lnTo>
                  <a:lnTo>
                    <a:pt x="1621628" y="4254436"/>
                  </a:lnTo>
                  <a:close/>
                </a:path>
                <a:path w="4381500" h="4401185">
                  <a:moveTo>
                    <a:pt x="4298030" y="2360221"/>
                  </a:moveTo>
                  <a:lnTo>
                    <a:pt x="1709599" y="4177168"/>
                  </a:lnTo>
                  <a:lnTo>
                    <a:pt x="1697854" y="4169896"/>
                  </a:lnTo>
                  <a:lnTo>
                    <a:pt x="1684731" y="4163592"/>
                  </a:lnTo>
                  <a:lnTo>
                    <a:pt x="4350009" y="2292701"/>
                  </a:lnTo>
                  <a:lnTo>
                    <a:pt x="4350374" y="2307962"/>
                  </a:lnTo>
                  <a:lnTo>
                    <a:pt x="4298030" y="2360221"/>
                  </a:lnTo>
                  <a:close/>
                </a:path>
                <a:path w="4381500" h="4401185">
                  <a:moveTo>
                    <a:pt x="3532612" y="2959572"/>
                  </a:moveTo>
                  <a:lnTo>
                    <a:pt x="1733840" y="4222219"/>
                  </a:lnTo>
                  <a:lnTo>
                    <a:pt x="1728294" y="4210595"/>
                  </a:lnTo>
                  <a:lnTo>
                    <a:pt x="1728983" y="4210112"/>
                  </a:lnTo>
                  <a:lnTo>
                    <a:pt x="1724004" y="4198089"/>
                  </a:lnTo>
                  <a:lnTo>
                    <a:pt x="1718337" y="4186551"/>
                  </a:lnTo>
                  <a:lnTo>
                    <a:pt x="1710664" y="4176420"/>
                  </a:lnTo>
                  <a:lnTo>
                    <a:pt x="3733590" y="2756429"/>
                  </a:lnTo>
                  <a:lnTo>
                    <a:pt x="3719333" y="2781953"/>
                  </a:lnTo>
                  <a:lnTo>
                    <a:pt x="3706110" y="2806752"/>
                  </a:lnTo>
                  <a:lnTo>
                    <a:pt x="3578293" y="2896473"/>
                  </a:lnTo>
                  <a:lnTo>
                    <a:pt x="3532612" y="2959572"/>
                  </a:lnTo>
                  <a:close/>
                </a:path>
                <a:path w="4381500" h="4401185">
                  <a:moveTo>
                    <a:pt x="3979078" y="2630659"/>
                  </a:moveTo>
                  <a:lnTo>
                    <a:pt x="3898679" y="2687095"/>
                  </a:lnTo>
                  <a:lnTo>
                    <a:pt x="3870865" y="2691102"/>
                  </a:lnTo>
                  <a:lnTo>
                    <a:pt x="3840337" y="2697015"/>
                  </a:lnTo>
                  <a:lnTo>
                    <a:pt x="3807342" y="2704659"/>
                  </a:lnTo>
                  <a:lnTo>
                    <a:pt x="4238437" y="2402052"/>
                  </a:lnTo>
                  <a:lnTo>
                    <a:pt x="4205569" y="2440640"/>
                  </a:lnTo>
                  <a:lnTo>
                    <a:pt x="4125226" y="2497037"/>
                  </a:lnTo>
                  <a:lnTo>
                    <a:pt x="4092344" y="2535635"/>
                  </a:lnTo>
                  <a:lnTo>
                    <a:pt x="4011974" y="2592051"/>
                  </a:lnTo>
                  <a:lnTo>
                    <a:pt x="3979078" y="2630659"/>
                  </a:lnTo>
                  <a:close/>
                </a:path>
                <a:path w="4381500" h="4401185">
                  <a:moveTo>
                    <a:pt x="1673714" y="4234129"/>
                  </a:moveTo>
                  <a:lnTo>
                    <a:pt x="1673316" y="4233670"/>
                  </a:lnTo>
                  <a:lnTo>
                    <a:pt x="1673714" y="4234129"/>
                  </a:lnTo>
                  <a:close/>
                </a:path>
                <a:path w="4381500" h="4401185">
                  <a:moveTo>
                    <a:pt x="3707768" y="2821105"/>
                  </a:moveTo>
                  <a:lnTo>
                    <a:pt x="3625540" y="2878825"/>
                  </a:lnTo>
                  <a:lnTo>
                    <a:pt x="3608305" y="2875406"/>
                  </a:lnTo>
                  <a:lnTo>
                    <a:pt x="3703291" y="2808731"/>
                  </a:lnTo>
                  <a:lnTo>
                    <a:pt x="3707768" y="2821105"/>
                  </a:lnTo>
                  <a:close/>
                </a:path>
                <a:path w="4381500" h="4401185">
                  <a:moveTo>
                    <a:pt x="1739071" y="4373712"/>
                  </a:moveTo>
                  <a:lnTo>
                    <a:pt x="1700225" y="4400980"/>
                  </a:lnTo>
                  <a:lnTo>
                    <a:pt x="1619962" y="4286638"/>
                  </a:lnTo>
                  <a:lnTo>
                    <a:pt x="1680425" y="4244197"/>
                  </a:lnTo>
                  <a:lnTo>
                    <a:pt x="1673714" y="4234129"/>
                  </a:lnTo>
                  <a:lnTo>
                    <a:pt x="1681678" y="4243317"/>
                  </a:lnTo>
                  <a:lnTo>
                    <a:pt x="1690541" y="4252612"/>
                  </a:lnTo>
                  <a:lnTo>
                    <a:pt x="1693360" y="4250633"/>
                  </a:lnTo>
                  <a:lnTo>
                    <a:pt x="1704918" y="4258037"/>
                  </a:lnTo>
                  <a:lnTo>
                    <a:pt x="3380035" y="3082190"/>
                  </a:lnTo>
                  <a:lnTo>
                    <a:pt x="3370312" y="3104531"/>
                  </a:lnTo>
                  <a:lnTo>
                    <a:pt x="3341914" y="3124465"/>
                  </a:lnTo>
                  <a:lnTo>
                    <a:pt x="3343425" y="3138921"/>
                  </a:lnTo>
                  <a:lnTo>
                    <a:pt x="3180081" y="3253580"/>
                  </a:lnTo>
                  <a:lnTo>
                    <a:pt x="3149149" y="3290809"/>
                  </a:lnTo>
                  <a:lnTo>
                    <a:pt x="2323656" y="3870263"/>
                  </a:lnTo>
                  <a:lnTo>
                    <a:pt x="2307237" y="3897306"/>
                  </a:lnTo>
                  <a:lnTo>
                    <a:pt x="2284355" y="3913368"/>
                  </a:lnTo>
                  <a:lnTo>
                    <a:pt x="2268458" y="3940043"/>
                  </a:lnTo>
                  <a:lnTo>
                    <a:pt x="2249850" y="3953105"/>
                  </a:lnTo>
                  <a:lnTo>
                    <a:pt x="2220465" y="3989248"/>
                  </a:lnTo>
                  <a:lnTo>
                    <a:pt x="2204275" y="4031646"/>
                  </a:lnTo>
                  <a:lnTo>
                    <a:pt x="1737727" y="4359139"/>
                  </a:lnTo>
                  <a:lnTo>
                    <a:pt x="1739071" y="4373712"/>
                  </a:lnTo>
                  <a:close/>
                </a:path>
                <a:path w="4381500" h="4401185">
                  <a:moveTo>
                    <a:pt x="3478506" y="3013068"/>
                  </a:moveTo>
                  <a:lnTo>
                    <a:pt x="1735591" y="4236506"/>
                  </a:lnTo>
                  <a:lnTo>
                    <a:pt x="1731408" y="4223926"/>
                  </a:lnTo>
                  <a:lnTo>
                    <a:pt x="3503121" y="2980273"/>
                  </a:lnTo>
                  <a:lnTo>
                    <a:pt x="3478506" y="3013068"/>
                  </a:lnTo>
                  <a:close/>
                </a:path>
                <a:path w="4381500" h="4401185">
                  <a:moveTo>
                    <a:pt x="3322078" y="3169422"/>
                  </a:moveTo>
                  <a:lnTo>
                    <a:pt x="3301277" y="3184024"/>
                  </a:lnTo>
                  <a:lnTo>
                    <a:pt x="3255575" y="3200587"/>
                  </a:lnTo>
                  <a:lnTo>
                    <a:pt x="3326216" y="3151001"/>
                  </a:lnTo>
                  <a:lnTo>
                    <a:pt x="3322078" y="3169422"/>
                  </a:lnTo>
                  <a:close/>
                </a:path>
                <a:path w="4381500" h="4401185">
                  <a:moveTo>
                    <a:pt x="2878409" y="3511888"/>
                  </a:moveTo>
                  <a:lnTo>
                    <a:pt x="2501850" y="3776214"/>
                  </a:lnTo>
                  <a:lnTo>
                    <a:pt x="2479976" y="3776051"/>
                  </a:lnTo>
                  <a:lnTo>
                    <a:pt x="2463977" y="3787282"/>
                  </a:lnTo>
                  <a:lnTo>
                    <a:pt x="2439413" y="3789008"/>
                  </a:lnTo>
                  <a:lnTo>
                    <a:pt x="2932627" y="3442797"/>
                  </a:lnTo>
                  <a:lnTo>
                    <a:pt x="2878409" y="3511888"/>
                  </a:lnTo>
                  <a:close/>
                </a:path>
                <a:path w="4381500" h="4401185">
                  <a:moveTo>
                    <a:pt x="3123434" y="3324377"/>
                  </a:moveTo>
                  <a:lnTo>
                    <a:pt x="3113025" y="3331683"/>
                  </a:lnTo>
                  <a:lnTo>
                    <a:pt x="3094138" y="3329425"/>
                  </a:lnTo>
                  <a:lnTo>
                    <a:pt x="3128849" y="3305059"/>
                  </a:lnTo>
                  <a:lnTo>
                    <a:pt x="3123434" y="3324377"/>
                  </a:lnTo>
                  <a:close/>
                </a:path>
                <a:path w="4381500" h="4401185">
                  <a:moveTo>
                    <a:pt x="2795842" y="3631913"/>
                  </a:moveTo>
                  <a:lnTo>
                    <a:pt x="2681096" y="3712458"/>
                  </a:lnTo>
                  <a:lnTo>
                    <a:pt x="2633241" y="3715017"/>
                  </a:lnTo>
                  <a:lnTo>
                    <a:pt x="2581579" y="3720248"/>
                  </a:lnTo>
                  <a:lnTo>
                    <a:pt x="2853410" y="3529437"/>
                  </a:lnTo>
                  <a:lnTo>
                    <a:pt x="2848400" y="3548469"/>
                  </a:lnTo>
                  <a:lnTo>
                    <a:pt x="2825368" y="3564637"/>
                  </a:lnTo>
                  <a:lnTo>
                    <a:pt x="2821849" y="3582623"/>
                  </a:lnTo>
                  <a:lnTo>
                    <a:pt x="2811117" y="3590157"/>
                  </a:lnTo>
                  <a:lnTo>
                    <a:pt x="2801429" y="3612474"/>
                  </a:lnTo>
                  <a:lnTo>
                    <a:pt x="2793785" y="3617840"/>
                  </a:lnTo>
                  <a:lnTo>
                    <a:pt x="2795842" y="3631913"/>
                  </a:lnTo>
                  <a:close/>
                </a:path>
                <a:path w="4381500" h="4401185">
                  <a:moveTo>
                    <a:pt x="1781050" y="4344245"/>
                  </a:moveTo>
                  <a:lnTo>
                    <a:pt x="1772438" y="4334774"/>
                  </a:lnTo>
                  <a:lnTo>
                    <a:pt x="1793373" y="4320078"/>
                  </a:lnTo>
                  <a:lnTo>
                    <a:pt x="1781050" y="4344245"/>
                  </a:lnTo>
                  <a:close/>
                </a:path>
                <a:path w="4381500" h="4401185">
                  <a:moveTo>
                    <a:pt x="2220624" y="4128785"/>
                  </a:moveTo>
                  <a:lnTo>
                    <a:pt x="2024700" y="4266314"/>
                  </a:lnTo>
                  <a:lnTo>
                    <a:pt x="2010059" y="4261074"/>
                  </a:lnTo>
                  <a:lnTo>
                    <a:pt x="1994161" y="4256718"/>
                  </a:lnTo>
                  <a:lnTo>
                    <a:pt x="1984291" y="4263646"/>
                  </a:lnTo>
                  <a:lnTo>
                    <a:pt x="1965844" y="4261078"/>
                  </a:lnTo>
                  <a:lnTo>
                    <a:pt x="1906953" y="4271384"/>
                  </a:lnTo>
                  <a:lnTo>
                    <a:pt x="1863784" y="4301686"/>
                  </a:lnTo>
                  <a:lnTo>
                    <a:pt x="1838806" y="4303703"/>
                  </a:lnTo>
                  <a:lnTo>
                    <a:pt x="1820061" y="4316861"/>
                  </a:lnTo>
                  <a:lnTo>
                    <a:pt x="1793373" y="4320078"/>
                  </a:lnTo>
                  <a:lnTo>
                    <a:pt x="2204275" y="4031646"/>
                  </a:lnTo>
                  <a:lnTo>
                    <a:pt x="2196426" y="4068189"/>
                  </a:lnTo>
                  <a:lnTo>
                    <a:pt x="2213954" y="4117951"/>
                  </a:lnTo>
                  <a:lnTo>
                    <a:pt x="2213453" y="4118303"/>
                  </a:lnTo>
                  <a:lnTo>
                    <a:pt x="2220624" y="4128785"/>
                  </a:lnTo>
                  <a:close/>
                </a:path>
              </a:pathLst>
            </a:custGeom>
            <a:solidFill>
              <a:srgbClr val="A6EB7C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0" tIns="0" rIns="0" bIns="0" anchor="t">
              <a:noAutofit/>
            </a:bodyPr>
            <a:lstStyle/>
            <a:p>
              <a:pPr>
                <a:lnSpc>
                  <a:spcPct val="100000"/>
                </a:lnSpc>
              </a:pPr>
              <a:endParaRPr lang="uk-UA" sz="1800" b="0" strike="noStrike" spc="-1">
                <a:solidFill>
                  <a:srgbClr val="000000"/>
                </a:solidFill>
                <a:latin typeface="Calibri"/>
              </a:endParaRPr>
            </a:p>
          </p:txBody>
        </p:sp>
        <p:sp>
          <p:nvSpPr>
            <p:cNvPr id="175" name="object 5"/>
            <p:cNvSpPr/>
            <p:nvPr/>
          </p:nvSpPr>
          <p:spPr>
            <a:xfrm>
              <a:off x="663840" y="2272680"/>
              <a:ext cx="2447640" cy="2638800"/>
            </a:xfrm>
            <a:custGeom>
              <a:avLst/>
              <a:gdLst>
                <a:gd name="textAreaLeft" fmla="*/ 0 w 2447640"/>
                <a:gd name="textAreaRight" fmla="*/ 2448000 w 2447640"/>
                <a:gd name="textAreaTop" fmla="*/ 0 h 2638800"/>
                <a:gd name="textAreaBottom" fmla="*/ 2639160 h 2638800"/>
              </a:gdLst>
              <a:ahLst/>
              <a:cxnLst/>
              <a:rect l="textAreaLeft" t="textAreaTop" r="textAreaRight" b="textAreaBottom"/>
              <a:pathLst>
                <a:path w="3847465" h="3701415">
                  <a:moveTo>
                    <a:pt x="2494356" y="18808"/>
                  </a:moveTo>
                  <a:lnTo>
                    <a:pt x="2481161" y="0"/>
                  </a:lnTo>
                  <a:lnTo>
                    <a:pt x="0" y="1741652"/>
                  </a:lnTo>
                  <a:lnTo>
                    <a:pt x="13195" y="1760448"/>
                  </a:lnTo>
                  <a:lnTo>
                    <a:pt x="2494356" y="18808"/>
                  </a:lnTo>
                  <a:close/>
                </a:path>
                <a:path w="3847465" h="3701415">
                  <a:moveTo>
                    <a:pt x="2590990" y="157391"/>
                  </a:moveTo>
                  <a:lnTo>
                    <a:pt x="2577795" y="138595"/>
                  </a:lnTo>
                  <a:lnTo>
                    <a:pt x="96634" y="1880247"/>
                  </a:lnTo>
                  <a:lnTo>
                    <a:pt x="109829" y="1899043"/>
                  </a:lnTo>
                  <a:lnTo>
                    <a:pt x="2590990" y="157391"/>
                  </a:lnTo>
                  <a:close/>
                </a:path>
                <a:path w="3847465" h="3701415">
                  <a:moveTo>
                    <a:pt x="2687650" y="296037"/>
                  </a:moveTo>
                  <a:lnTo>
                    <a:pt x="2674467" y="277241"/>
                  </a:lnTo>
                  <a:lnTo>
                    <a:pt x="193306" y="2018893"/>
                  </a:lnTo>
                  <a:lnTo>
                    <a:pt x="206502" y="2037689"/>
                  </a:lnTo>
                  <a:lnTo>
                    <a:pt x="2687650" y="296037"/>
                  </a:lnTo>
                  <a:close/>
                </a:path>
                <a:path w="3847465" h="3701415">
                  <a:moveTo>
                    <a:pt x="2784284" y="434632"/>
                  </a:moveTo>
                  <a:lnTo>
                    <a:pt x="2771089" y="415836"/>
                  </a:lnTo>
                  <a:lnTo>
                    <a:pt x="289928" y="2157476"/>
                  </a:lnTo>
                  <a:lnTo>
                    <a:pt x="303123" y="2176272"/>
                  </a:lnTo>
                  <a:lnTo>
                    <a:pt x="2784284" y="434632"/>
                  </a:lnTo>
                  <a:close/>
                </a:path>
                <a:path w="3847465" h="3701415">
                  <a:moveTo>
                    <a:pt x="2880842" y="573265"/>
                  </a:moveTo>
                  <a:lnTo>
                    <a:pt x="2867660" y="554469"/>
                  </a:lnTo>
                  <a:lnTo>
                    <a:pt x="386499" y="2296109"/>
                  </a:lnTo>
                  <a:lnTo>
                    <a:pt x="399694" y="2314905"/>
                  </a:lnTo>
                  <a:lnTo>
                    <a:pt x="2880842" y="573265"/>
                  </a:lnTo>
                  <a:close/>
                </a:path>
                <a:path w="3847465" h="3701415">
                  <a:moveTo>
                    <a:pt x="2977477" y="711847"/>
                  </a:moveTo>
                  <a:lnTo>
                    <a:pt x="2964281" y="693051"/>
                  </a:lnTo>
                  <a:lnTo>
                    <a:pt x="483120" y="2434704"/>
                  </a:lnTo>
                  <a:lnTo>
                    <a:pt x="496316" y="2453500"/>
                  </a:lnTo>
                  <a:lnTo>
                    <a:pt x="2977477" y="711847"/>
                  </a:lnTo>
                  <a:close/>
                </a:path>
                <a:path w="3847465" h="3701415">
                  <a:moveTo>
                    <a:pt x="3074098" y="850442"/>
                  </a:moveTo>
                  <a:lnTo>
                    <a:pt x="3060903" y="831646"/>
                  </a:lnTo>
                  <a:lnTo>
                    <a:pt x="579755" y="2573286"/>
                  </a:lnTo>
                  <a:lnTo>
                    <a:pt x="592950" y="2592082"/>
                  </a:lnTo>
                  <a:lnTo>
                    <a:pt x="3074098" y="850442"/>
                  </a:lnTo>
                  <a:close/>
                </a:path>
                <a:path w="3847465" h="3701415">
                  <a:moveTo>
                    <a:pt x="3170732" y="989025"/>
                  </a:moveTo>
                  <a:lnTo>
                    <a:pt x="3157537" y="970229"/>
                  </a:lnTo>
                  <a:lnTo>
                    <a:pt x="676376" y="2711881"/>
                  </a:lnTo>
                  <a:lnTo>
                    <a:pt x="689571" y="2730677"/>
                  </a:lnTo>
                  <a:lnTo>
                    <a:pt x="3170732" y="989025"/>
                  </a:lnTo>
                  <a:close/>
                </a:path>
                <a:path w="3847465" h="3701415">
                  <a:moveTo>
                    <a:pt x="3267354" y="1127620"/>
                  </a:moveTo>
                  <a:lnTo>
                    <a:pt x="3254159" y="1108824"/>
                  </a:lnTo>
                  <a:lnTo>
                    <a:pt x="773010" y="2850464"/>
                  </a:lnTo>
                  <a:lnTo>
                    <a:pt x="786206" y="2869260"/>
                  </a:lnTo>
                  <a:lnTo>
                    <a:pt x="3267354" y="1127620"/>
                  </a:lnTo>
                  <a:close/>
                </a:path>
                <a:path w="3847465" h="3701415">
                  <a:moveTo>
                    <a:pt x="3364026" y="1266266"/>
                  </a:moveTo>
                  <a:lnTo>
                    <a:pt x="3350831" y="1247470"/>
                  </a:lnTo>
                  <a:lnTo>
                    <a:pt x="869683" y="2989122"/>
                  </a:lnTo>
                  <a:lnTo>
                    <a:pt x="882878" y="3007918"/>
                  </a:lnTo>
                  <a:lnTo>
                    <a:pt x="3364026" y="1266266"/>
                  </a:lnTo>
                  <a:close/>
                </a:path>
                <a:path w="3847465" h="3701415">
                  <a:moveTo>
                    <a:pt x="3460661" y="1404861"/>
                  </a:moveTo>
                  <a:lnTo>
                    <a:pt x="3447465" y="1386065"/>
                  </a:lnTo>
                  <a:lnTo>
                    <a:pt x="966304" y="3127705"/>
                  </a:lnTo>
                  <a:lnTo>
                    <a:pt x="979500" y="3146501"/>
                  </a:lnTo>
                  <a:lnTo>
                    <a:pt x="3460661" y="1404861"/>
                  </a:lnTo>
                  <a:close/>
                </a:path>
                <a:path w="3847465" h="3701415">
                  <a:moveTo>
                    <a:pt x="3557219" y="1543494"/>
                  </a:moveTo>
                  <a:lnTo>
                    <a:pt x="3544024" y="1524698"/>
                  </a:lnTo>
                  <a:lnTo>
                    <a:pt x="1062875" y="3266338"/>
                  </a:lnTo>
                  <a:lnTo>
                    <a:pt x="1076058" y="3285134"/>
                  </a:lnTo>
                  <a:lnTo>
                    <a:pt x="3557219" y="1543494"/>
                  </a:lnTo>
                  <a:close/>
                </a:path>
                <a:path w="3847465" h="3701415">
                  <a:moveTo>
                    <a:pt x="3653853" y="1682076"/>
                  </a:moveTo>
                  <a:lnTo>
                    <a:pt x="3640658" y="1663280"/>
                  </a:lnTo>
                  <a:lnTo>
                    <a:pt x="1159497" y="3404933"/>
                  </a:lnTo>
                  <a:lnTo>
                    <a:pt x="1172692" y="3423729"/>
                  </a:lnTo>
                  <a:lnTo>
                    <a:pt x="3653853" y="1682076"/>
                  </a:lnTo>
                  <a:close/>
                </a:path>
                <a:path w="3847465" h="3701415">
                  <a:moveTo>
                    <a:pt x="3750475" y="1820672"/>
                  </a:moveTo>
                  <a:lnTo>
                    <a:pt x="3737279" y="1801876"/>
                  </a:lnTo>
                  <a:lnTo>
                    <a:pt x="1256118" y="3543516"/>
                  </a:lnTo>
                  <a:lnTo>
                    <a:pt x="1269314" y="3562312"/>
                  </a:lnTo>
                  <a:lnTo>
                    <a:pt x="3750475" y="1820672"/>
                  </a:lnTo>
                  <a:close/>
                </a:path>
                <a:path w="3847465" h="3701415">
                  <a:moveTo>
                    <a:pt x="3847109" y="1959254"/>
                  </a:moveTo>
                  <a:lnTo>
                    <a:pt x="3833914" y="1940458"/>
                  </a:lnTo>
                  <a:lnTo>
                    <a:pt x="1352753" y="3682111"/>
                  </a:lnTo>
                  <a:lnTo>
                    <a:pt x="1365948" y="3700907"/>
                  </a:lnTo>
                  <a:lnTo>
                    <a:pt x="3847109" y="1959254"/>
                  </a:lnTo>
                  <a:close/>
                </a:path>
              </a:pathLst>
            </a:custGeom>
            <a:solidFill>
              <a:srgbClr val="3C4983">
                <a:alpha val="30000"/>
              </a:srgb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0" tIns="0" rIns="0" bIns="0" anchor="t">
              <a:noAutofit/>
            </a:bodyPr>
            <a:lstStyle/>
            <a:p>
              <a:pPr>
                <a:lnSpc>
                  <a:spcPct val="100000"/>
                </a:lnSpc>
              </a:pPr>
              <a:endParaRPr lang="uk-UA" sz="1800" b="0" strike="noStrike" spc="-1">
                <a:solidFill>
                  <a:srgbClr val="000000"/>
                </a:solidFill>
                <a:latin typeface="Calibri"/>
              </a:endParaRPr>
            </a:p>
          </p:txBody>
        </p:sp>
      </p:grpSp>
      <p:grpSp>
        <p:nvGrpSpPr>
          <p:cNvPr id="176" name="object 6"/>
          <p:cNvGrpSpPr/>
          <p:nvPr/>
        </p:nvGrpSpPr>
        <p:grpSpPr>
          <a:xfrm>
            <a:off x="10775880" y="9327960"/>
            <a:ext cx="5205240" cy="5119560"/>
            <a:chOff x="10775880" y="9327960"/>
            <a:chExt cx="5205240" cy="5119560"/>
          </a:xfrm>
        </p:grpSpPr>
        <p:sp>
          <p:nvSpPr>
            <p:cNvPr id="177" name="object 7"/>
            <p:cNvSpPr/>
            <p:nvPr/>
          </p:nvSpPr>
          <p:spPr>
            <a:xfrm rot="18563400">
              <a:off x="15110280" y="10571400"/>
              <a:ext cx="780120" cy="603360"/>
            </a:xfrm>
            <a:custGeom>
              <a:avLst/>
              <a:gdLst>
                <a:gd name="textAreaLeft" fmla="*/ 0 w 780120"/>
                <a:gd name="textAreaRight" fmla="*/ 780480 w 780120"/>
                <a:gd name="textAreaTop" fmla="*/ 0 h 603360"/>
                <a:gd name="textAreaBottom" fmla="*/ 603720 h 603360"/>
              </a:gdLst>
              <a:ahLst/>
              <a:cxnLst/>
              <a:rect l="textAreaLeft" t="textAreaTop" r="textAreaRight" b="textAreaBottom"/>
              <a:pathLst>
                <a:path w="780415" h="603884">
                  <a:moveTo>
                    <a:pt x="145632" y="0"/>
                  </a:moveTo>
                  <a:lnTo>
                    <a:pt x="0" y="282262"/>
                  </a:lnTo>
                  <a:lnTo>
                    <a:pt x="84752" y="344841"/>
                  </a:lnTo>
                  <a:lnTo>
                    <a:pt x="277951" y="475941"/>
                  </a:lnTo>
                  <a:lnTo>
                    <a:pt x="488009" y="590608"/>
                  </a:lnTo>
                  <a:lnTo>
                    <a:pt x="623337" y="603888"/>
                  </a:lnTo>
                  <a:lnTo>
                    <a:pt x="662156" y="563480"/>
                  </a:lnTo>
                  <a:lnTo>
                    <a:pt x="699683" y="519019"/>
                  </a:lnTo>
                  <a:lnTo>
                    <a:pt x="733090" y="472952"/>
                  </a:lnTo>
                  <a:lnTo>
                    <a:pt x="759550" y="427731"/>
                  </a:lnTo>
                  <a:lnTo>
                    <a:pt x="776235" y="385803"/>
                  </a:lnTo>
                  <a:lnTo>
                    <a:pt x="780317" y="349618"/>
                  </a:lnTo>
                  <a:lnTo>
                    <a:pt x="768969" y="321626"/>
                  </a:lnTo>
                  <a:lnTo>
                    <a:pt x="651880" y="248652"/>
                  </a:lnTo>
                  <a:lnTo>
                    <a:pt x="439796" y="140617"/>
                  </a:lnTo>
                  <a:lnTo>
                    <a:pt x="236464" y="42680"/>
                  </a:lnTo>
                  <a:lnTo>
                    <a:pt x="145632" y="0"/>
                  </a:lnTo>
                  <a:close/>
                </a:path>
              </a:pathLst>
            </a:custGeom>
            <a:solidFill>
              <a:srgbClr val="69C274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0" tIns="0" rIns="0" bIns="0" anchor="t">
              <a:noAutofit/>
            </a:bodyPr>
            <a:lstStyle/>
            <a:p>
              <a:pPr>
                <a:lnSpc>
                  <a:spcPct val="100000"/>
                </a:lnSpc>
              </a:pPr>
              <a:endParaRPr lang="uk-UA" sz="1800" b="0" strike="noStrike" spc="-1">
                <a:solidFill>
                  <a:srgbClr val="000000"/>
                </a:solidFill>
                <a:latin typeface="Calibri"/>
              </a:endParaRPr>
            </a:p>
          </p:txBody>
        </p:sp>
        <p:sp>
          <p:nvSpPr>
            <p:cNvPr id="178" name="object 8"/>
            <p:cNvSpPr/>
            <p:nvPr/>
          </p:nvSpPr>
          <p:spPr>
            <a:xfrm rot="18563400">
              <a:off x="11111760" y="10563840"/>
              <a:ext cx="4247280" cy="2490120"/>
            </a:xfrm>
            <a:custGeom>
              <a:avLst/>
              <a:gdLst>
                <a:gd name="textAreaLeft" fmla="*/ 0 w 4247280"/>
                <a:gd name="textAreaRight" fmla="*/ 4247640 w 4247280"/>
                <a:gd name="textAreaTop" fmla="*/ 0 h 2490120"/>
                <a:gd name="textAreaBottom" fmla="*/ 2490480 h 2490120"/>
              </a:gdLst>
              <a:ahLst/>
              <a:cxnLst/>
              <a:rect l="textAreaLeft" t="textAreaTop" r="textAreaRight" b="textAreaBottom"/>
              <a:pathLst>
                <a:path w="4247515" h="2490470">
                  <a:moveTo>
                    <a:pt x="176523" y="42695"/>
                  </a:moveTo>
                  <a:lnTo>
                    <a:pt x="131679" y="67095"/>
                  </a:lnTo>
                  <a:lnTo>
                    <a:pt x="89153" y="97873"/>
                  </a:lnTo>
                  <a:lnTo>
                    <a:pt x="49523" y="135473"/>
                  </a:lnTo>
                  <a:lnTo>
                    <a:pt x="0" y="271366"/>
                  </a:lnTo>
                  <a:lnTo>
                    <a:pt x="39208" y="409809"/>
                  </a:lnTo>
                  <a:lnTo>
                    <a:pt x="106909" y="517381"/>
                  </a:lnTo>
                  <a:lnTo>
                    <a:pt x="142862" y="560665"/>
                  </a:lnTo>
                  <a:lnTo>
                    <a:pt x="3882799" y="2490376"/>
                  </a:lnTo>
                  <a:lnTo>
                    <a:pt x="4147322" y="2411021"/>
                  </a:lnTo>
                  <a:lnTo>
                    <a:pt x="4243887" y="2248548"/>
                  </a:lnTo>
                  <a:lnTo>
                    <a:pt x="4247110" y="2088404"/>
                  </a:lnTo>
                  <a:lnTo>
                    <a:pt x="4231603" y="2016034"/>
                  </a:lnTo>
                  <a:lnTo>
                    <a:pt x="4200429" y="1970126"/>
                  </a:lnTo>
                  <a:lnTo>
                    <a:pt x="4167832" y="1940102"/>
                  </a:lnTo>
                  <a:lnTo>
                    <a:pt x="4124693" y="1905724"/>
                  </a:lnTo>
                  <a:lnTo>
                    <a:pt x="4071613" y="1867262"/>
                  </a:lnTo>
                  <a:lnTo>
                    <a:pt x="4009188" y="1824985"/>
                  </a:lnTo>
                  <a:lnTo>
                    <a:pt x="3974659" y="1802500"/>
                  </a:lnTo>
                  <a:lnTo>
                    <a:pt x="3938019" y="1779163"/>
                  </a:lnTo>
                  <a:lnTo>
                    <a:pt x="3858703" y="1730067"/>
                  </a:lnTo>
                  <a:lnTo>
                    <a:pt x="3771840" y="1677964"/>
                  </a:lnTo>
                  <a:lnTo>
                    <a:pt x="3678029" y="1623127"/>
                  </a:lnTo>
                  <a:lnTo>
                    <a:pt x="3577868" y="1565823"/>
                  </a:lnTo>
                  <a:lnTo>
                    <a:pt x="3471957" y="1506322"/>
                  </a:lnTo>
                  <a:lnTo>
                    <a:pt x="3360894" y="1444895"/>
                  </a:lnTo>
                  <a:lnTo>
                    <a:pt x="3185949" y="1349732"/>
                  </a:lnTo>
                  <a:lnTo>
                    <a:pt x="3002781" y="1251751"/>
                  </a:lnTo>
                  <a:lnTo>
                    <a:pt x="2749258" y="1118299"/>
                  </a:lnTo>
                  <a:lnTo>
                    <a:pt x="2489500" y="983612"/>
                  </a:lnTo>
                  <a:lnTo>
                    <a:pt x="2163332" y="816805"/>
                  </a:lnTo>
                  <a:lnTo>
                    <a:pt x="1720719" y="593721"/>
                  </a:lnTo>
                  <a:lnTo>
                    <a:pt x="1213411" y="341796"/>
                  </a:lnTo>
                  <a:lnTo>
                    <a:pt x="589171" y="36868"/>
                  </a:lnTo>
                  <a:lnTo>
                    <a:pt x="549447" y="23841"/>
                  </a:lnTo>
                  <a:lnTo>
                    <a:pt x="506843" y="13196"/>
                  </a:lnTo>
                  <a:lnTo>
                    <a:pt x="461939" y="5379"/>
                  </a:lnTo>
                  <a:lnTo>
                    <a:pt x="415311" y="832"/>
                  </a:lnTo>
                  <a:lnTo>
                    <a:pt x="367536" y="0"/>
                  </a:lnTo>
                  <a:lnTo>
                    <a:pt x="319192" y="3326"/>
                  </a:lnTo>
                  <a:lnTo>
                    <a:pt x="270858" y="11254"/>
                  </a:lnTo>
                  <a:lnTo>
                    <a:pt x="223109" y="24229"/>
                  </a:lnTo>
                  <a:lnTo>
                    <a:pt x="176523" y="42695"/>
                  </a:lnTo>
                  <a:close/>
                </a:path>
              </a:pathLst>
            </a:custGeom>
            <a:solidFill>
              <a:srgbClr val="3C4983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0" tIns="0" rIns="0" bIns="0" anchor="t">
              <a:noAutofit/>
            </a:bodyPr>
            <a:lstStyle/>
            <a:p>
              <a:pPr>
                <a:lnSpc>
                  <a:spcPct val="100000"/>
                </a:lnSpc>
              </a:pPr>
              <a:endParaRPr lang="uk-UA" sz="1800" b="0" strike="noStrike" spc="-1">
                <a:solidFill>
                  <a:srgbClr val="000000"/>
                </a:solidFill>
                <a:latin typeface="Calibri"/>
              </a:endParaRPr>
            </a:p>
          </p:txBody>
        </p:sp>
        <p:sp>
          <p:nvSpPr>
            <p:cNvPr id="179" name="object 9"/>
            <p:cNvSpPr/>
            <p:nvPr/>
          </p:nvSpPr>
          <p:spPr>
            <a:xfrm rot="18563400">
              <a:off x="10959120" y="10588320"/>
              <a:ext cx="4491000" cy="2598120"/>
            </a:xfrm>
            <a:custGeom>
              <a:avLst/>
              <a:gdLst>
                <a:gd name="textAreaLeft" fmla="*/ 0 w 4491000"/>
                <a:gd name="textAreaRight" fmla="*/ 4491360 w 4491000"/>
                <a:gd name="textAreaTop" fmla="*/ 0 h 2598120"/>
                <a:gd name="textAreaBottom" fmla="*/ 2598480 h 2598120"/>
              </a:gdLst>
              <a:ahLst/>
              <a:cxnLst/>
              <a:rect l="textAreaLeft" t="textAreaTop" r="textAreaRight" b="textAreaBottom"/>
              <a:pathLst>
                <a:path w="4491355" h="2598420">
                  <a:moveTo>
                    <a:pt x="389686" y="127101"/>
                  </a:moveTo>
                  <a:lnTo>
                    <a:pt x="334606" y="98564"/>
                  </a:lnTo>
                  <a:lnTo>
                    <a:pt x="210337" y="41770"/>
                  </a:lnTo>
                  <a:lnTo>
                    <a:pt x="78320" y="0"/>
                  </a:lnTo>
                  <a:lnTo>
                    <a:pt x="0" y="16522"/>
                  </a:lnTo>
                  <a:lnTo>
                    <a:pt x="29743" y="94132"/>
                  </a:lnTo>
                  <a:lnTo>
                    <a:pt x="135509" y="186791"/>
                  </a:lnTo>
                  <a:lnTo>
                    <a:pt x="249034" y="264426"/>
                  </a:lnTo>
                  <a:lnTo>
                    <a:pt x="302031" y="296989"/>
                  </a:lnTo>
                  <a:lnTo>
                    <a:pt x="389686" y="127101"/>
                  </a:lnTo>
                  <a:close/>
                </a:path>
                <a:path w="4491355" h="2598420">
                  <a:moveTo>
                    <a:pt x="2652687" y="991323"/>
                  </a:moveTo>
                  <a:lnTo>
                    <a:pt x="2421280" y="872959"/>
                  </a:lnTo>
                  <a:lnTo>
                    <a:pt x="1840953" y="580529"/>
                  </a:lnTo>
                  <a:lnTo>
                    <a:pt x="1837931" y="636181"/>
                  </a:lnTo>
                  <a:lnTo>
                    <a:pt x="1831352" y="690803"/>
                  </a:lnTo>
                  <a:lnTo>
                    <a:pt x="1821510" y="744308"/>
                  </a:lnTo>
                  <a:lnTo>
                    <a:pt x="1808721" y="796594"/>
                  </a:lnTo>
                  <a:lnTo>
                    <a:pt x="1793303" y="847534"/>
                  </a:lnTo>
                  <a:lnTo>
                    <a:pt x="1775561" y="897064"/>
                  </a:lnTo>
                  <a:lnTo>
                    <a:pt x="1755787" y="945045"/>
                  </a:lnTo>
                  <a:lnTo>
                    <a:pt x="1734324" y="991387"/>
                  </a:lnTo>
                  <a:lnTo>
                    <a:pt x="1711452" y="1035989"/>
                  </a:lnTo>
                  <a:lnTo>
                    <a:pt x="1687487" y="1078750"/>
                  </a:lnTo>
                  <a:lnTo>
                    <a:pt x="1662760" y="1119555"/>
                  </a:lnTo>
                  <a:lnTo>
                    <a:pt x="1637550" y="1158316"/>
                  </a:lnTo>
                  <a:lnTo>
                    <a:pt x="1612188" y="1194930"/>
                  </a:lnTo>
                  <a:lnTo>
                    <a:pt x="1586979" y="1229271"/>
                  </a:lnTo>
                  <a:lnTo>
                    <a:pt x="2322690" y="1608886"/>
                  </a:lnTo>
                  <a:lnTo>
                    <a:pt x="2366556" y="1576793"/>
                  </a:lnTo>
                  <a:lnTo>
                    <a:pt x="2406523" y="1542021"/>
                  </a:lnTo>
                  <a:lnTo>
                    <a:pt x="2442794" y="1504899"/>
                  </a:lnTo>
                  <a:lnTo>
                    <a:pt x="2475509" y="1465732"/>
                  </a:lnTo>
                  <a:lnTo>
                    <a:pt x="2504884" y="1424838"/>
                  </a:lnTo>
                  <a:lnTo>
                    <a:pt x="2531072" y="1382547"/>
                  </a:lnTo>
                  <a:lnTo>
                    <a:pt x="2554249" y="1339164"/>
                  </a:lnTo>
                  <a:lnTo>
                    <a:pt x="2574594" y="1295019"/>
                  </a:lnTo>
                  <a:lnTo>
                    <a:pt x="2592298" y="1250429"/>
                  </a:lnTo>
                  <a:lnTo>
                    <a:pt x="2607513" y="1205712"/>
                  </a:lnTo>
                  <a:lnTo>
                    <a:pt x="2620441" y="1161173"/>
                  </a:lnTo>
                  <a:lnTo>
                    <a:pt x="2631236" y="1117155"/>
                  </a:lnTo>
                  <a:lnTo>
                    <a:pt x="2640101" y="1073962"/>
                  </a:lnTo>
                  <a:lnTo>
                    <a:pt x="2647188" y="1031913"/>
                  </a:lnTo>
                  <a:lnTo>
                    <a:pt x="2652687" y="991323"/>
                  </a:lnTo>
                  <a:close/>
                </a:path>
                <a:path w="4491355" h="2598420">
                  <a:moveTo>
                    <a:pt x="4491190" y="1663115"/>
                  </a:moveTo>
                  <a:lnTo>
                    <a:pt x="4464151" y="1563204"/>
                  </a:lnTo>
                  <a:lnTo>
                    <a:pt x="4405769" y="1526032"/>
                  </a:lnTo>
                  <a:lnTo>
                    <a:pt x="4350664" y="1494218"/>
                  </a:lnTo>
                  <a:lnTo>
                    <a:pt x="4240517" y="1432648"/>
                  </a:lnTo>
                  <a:lnTo>
                    <a:pt x="4102646" y="1357350"/>
                  </a:lnTo>
                  <a:lnTo>
                    <a:pt x="3885857" y="1241171"/>
                  </a:lnTo>
                  <a:lnTo>
                    <a:pt x="3644227" y="1113993"/>
                  </a:lnTo>
                  <a:lnTo>
                    <a:pt x="3455111" y="1016000"/>
                  </a:lnTo>
                  <a:lnTo>
                    <a:pt x="3265792" y="919365"/>
                  </a:lnTo>
                  <a:lnTo>
                    <a:pt x="3082137" y="827328"/>
                  </a:lnTo>
                  <a:lnTo>
                    <a:pt x="2965780" y="770115"/>
                  </a:lnTo>
                  <a:lnTo>
                    <a:pt x="2856319" y="717346"/>
                  </a:lnTo>
                  <a:lnTo>
                    <a:pt x="2755493" y="669975"/>
                  </a:lnTo>
                  <a:lnTo>
                    <a:pt x="2665069" y="628954"/>
                  </a:lnTo>
                  <a:lnTo>
                    <a:pt x="2624290" y="611124"/>
                  </a:lnTo>
                  <a:lnTo>
                    <a:pt x="2586774" y="595249"/>
                  </a:lnTo>
                  <a:lnTo>
                    <a:pt x="2522359" y="569810"/>
                  </a:lnTo>
                  <a:lnTo>
                    <a:pt x="2473579" y="553605"/>
                  </a:lnTo>
                  <a:lnTo>
                    <a:pt x="2442184" y="547585"/>
                  </a:lnTo>
                  <a:lnTo>
                    <a:pt x="2433548" y="548703"/>
                  </a:lnTo>
                  <a:lnTo>
                    <a:pt x="2429916" y="552716"/>
                  </a:lnTo>
                  <a:lnTo>
                    <a:pt x="2712262" y="767346"/>
                  </a:lnTo>
                  <a:lnTo>
                    <a:pt x="3349650" y="1155344"/>
                  </a:lnTo>
                  <a:lnTo>
                    <a:pt x="3990149" y="1527149"/>
                  </a:lnTo>
                  <a:lnTo>
                    <a:pt x="4281868" y="1693214"/>
                  </a:lnTo>
                  <a:lnTo>
                    <a:pt x="4305503" y="1857400"/>
                  </a:lnTo>
                  <a:lnTo>
                    <a:pt x="4293603" y="1853565"/>
                  </a:lnTo>
                  <a:lnTo>
                    <a:pt x="4262005" y="1853438"/>
                  </a:lnTo>
                  <a:lnTo>
                    <a:pt x="4245267" y="1869389"/>
                  </a:lnTo>
                  <a:lnTo>
                    <a:pt x="4238282" y="1888401"/>
                  </a:lnTo>
                  <a:lnTo>
                    <a:pt x="4225341" y="1919084"/>
                  </a:lnTo>
                  <a:lnTo>
                    <a:pt x="4207306" y="1959483"/>
                  </a:lnTo>
                  <a:lnTo>
                    <a:pt x="4185094" y="2007628"/>
                  </a:lnTo>
                  <a:lnTo>
                    <a:pt x="4159593" y="2061552"/>
                  </a:lnTo>
                  <a:lnTo>
                    <a:pt x="4131716" y="2119287"/>
                  </a:lnTo>
                  <a:lnTo>
                    <a:pt x="4102341" y="2178888"/>
                  </a:lnTo>
                  <a:lnTo>
                    <a:pt x="4072369" y="2238362"/>
                  </a:lnTo>
                  <a:lnTo>
                    <a:pt x="4042702" y="2295766"/>
                  </a:lnTo>
                  <a:lnTo>
                    <a:pt x="4014228" y="2349119"/>
                  </a:lnTo>
                  <a:lnTo>
                    <a:pt x="3987863" y="2396464"/>
                  </a:lnTo>
                  <a:lnTo>
                    <a:pt x="3964482" y="2435834"/>
                  </a:lnTo>
                  <a:lnTo>
                    <a:pt x="3930281" y="2482799"/>
                  </a:lnTo>
                  <a:lnTo>
                    <a:pt x="3941546" y="2522309"/>
                  </a:lnTo>
                  <a:lnTo>
                    <a:pt x="4020985" y="2559558"/>
                  </a:lnTo>
                  <a:lnTo>
                    <a:pt x="4110939" y="2587256"/>
                  </a:lnTo>
                  <a:lnTo>
                    <a:pt x="4153738" y="2598115"/>
                  </a:lnTo>
                  <a:lnTo>
                    <a:pt x="4211485" y="2568219"/>
                  </a:lnTo>
                  <a:lnTo>
                    <a:pt x="4262679" y="2535936"/>
                  </a:lnTo>
                  <a:lnTo>
                    <a:pt x="4307662" y="2501557"/>
                  </a:lnTo>
                  <a:lnTo>
                    <a:pt x="4346765" y="2465438"/>
                  </a:lnTo>
                  <a:lnTo>
                    <a:pt x="4380319" y="2427897"/>
                  </a:lnTo>
                  <a:lnTo>
                    <a:pt x="4408640" y="2389251"/>
                  </a:lnTo>
                  <a:lnTo>
                    <a:pt x="4432071" y="2349843"/>
                  </a:lnTo>
                  <a:lnTo>
                    <a:pt x="4450956" y="2309990"/>
                  </a:lnTo>
                  <a:lnTo>
                    <a:pt x="4465599" y="2270023"/>
                  </a:lnTo>
                  <a:lnTo>
                    <a:pt x="4476356" y="2230272"/>
                  </a:lnTo>
                  <a:lnTo>
                    <a:pt x="4483532" y="2191067"/>
                  </a:lnTo>
                  <a:lnTo>
                    <a:pt x="4487481" y="2152726"/>
                  </a:lnTo>
                  <a:lnTo>
                    <a:pt x="4488523" y="2115578"/>
                  </a:lnTo>
                  <a:lnTo>
                    <a:pt x="4486999" y="2079955"/>
                  </a:lnTo>
                  <a:lnTo>
                    <a:pt x="4477550" y="2014601"/>
                  </a:lnTo>
                  <a:lnTo>
                    <a:pt x="4451858" y="1952066"/>
                  </a:lnTo>
                  <a:lnTo>
                    <a:pt x="4442917" y="1943049"/>
                  </a:lnTo>
                  <a:lnTo>
                    <a:pt x="4473079" y="1815630"/>
                  </a:lnTo>
                  <a:lnTo>
                    <a:pt x="4491190" y="1663115"/>
                  </a:lnTo>
                  <a:close/>
                </a:path>
              </a:pathLst>
            </a:custGeom>
            <a:solidFill>
              <a:srgbClr val="69C274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0" tIns="0" rIns="0" bIns="0" anchor="t">
              <a:noAutofit/>
            </a:bodyPr>
            <a:lstStyle/>
            <a:p>
              <a:pPr>
                <a:lnSpc>
                  <a:spcPct val="100000"/>
                </a:lnSpc>
              </a:pPr>
              <a:endParaRPr lang="uk-UA" sz="1800" b="0" strike="noStrike" spc="-1">
                <a:solidFill>
                  <a:srgbClr val="000000"/>
                </a:solidFill>
                <a:latin typeface="Calibri"/>
              </a:endParaRPr>
            </a:p>
          </p:txBody>
        </p:sp>
      </p:grpSp>
      <p:sp>
        <p:nvSpPr>
          <p:cNvPr id="180" name="object 10"/>
          <p:cNvSpPr/>
          <p:nvPr/>
        </p:nvSpPr>
        <p:spPr>
          <a:xfrm>
            <a:off x="15297840" y="0"/>
            <a:ext cx="1368720" cy="1225800"/>
          </a:xfrm>
          <a:custGeom>
            <a:avLst/>
            <a:gdLst>
              <a:gd name="textAreaLeft" fmla="*/ 0 w 1368720"/>
              <a:gd name="textAreaRight" fmla="*/ 1369080 w 1368720"/>
              <a:gd name="textAreaTop" fmla="*/ 0 h 1225800"/>
              <a:gd name="textAreaBottom" fmla="*/ 1226160 h 1225800"/>
            </a:gdLst>
            <a:ahLst/>
            <a:cxnLst/>
            <a:rect l="textAreaLeft" t="textAreaTop" r="textAreaRight" b="textAreaBottom"/>
            <a:pathLst>
              <a:path w="1369059" h="1226185">
                <a:moveTo>
                  <a:pt x="1272915" y="907"/>
                </a:moveTo>
                <a:lnTo>
                  <a:pt x="1349521" y="0"/>
                </a:lnTo>
                <a:lnTo>
                  <a:pt x="1368619" y="164587"/>
                </a:lnTo>
                <a:lnTo>
                  <a:pt x="1356925" y="173997"/>
                </a:lnTo>
                <a:lnTo>
                  <a:pt x="1359647" y="197457"/>
                </a:lnTo>
                <a:lnTo>
                  <a:pt x="1347924" y="206605"/>
                </a:lnTo>
                <a:lnTo>
                  <a:pt x="1350542" y="229171"/>
                </a:lnTo>
                <a:lnTo>
                  <a:pt x="1338779" y="237985"/>
                </a:lnTo>
                <a:lnTo>
                  <a:pt x="1340451" y="252392"/>
                </a:lnTo>
                <a:lnTo>
                  <a:pt x="1328654" y="260905"/>
                </a:lnTo>
                <a:lnTo>
                  <a:pt x="1330252" y="274683"/>
                </a:lnTo>
                <a:lnTo>
                  <a:pt x="1318416" y="282860"/>
                </a:lnTo>
                <a:lnTo>
                  <a:pt x="1285894" y="2577"/>
                </a:lnTo>
                <a:lnTo>
                  <a:pt x="1272915" y="907"/>
                </a:lnTo>
                <a:close/>
              </a:path>
              <a:path w="1369059" h="1226185">
                <a:moveTo>
                  <a:pt x="1307317" y="297391"/>
                </a:moveTo>
                <a:lnTo>
                  <a:pt x="1292405" y="168875"/>
                </a:lnTo>
                <a:lnTo>
                  <a:pt x="1304279" y="161024"/>
                </a:lnTo>
                <a:lnTo>
                  <a:pt x="1319181" y="289453"/>
                </a:lnTo>
                <a:lnTo>
                  <a:pt x="1307317" y="297391"/>
                </a:lnTo>
                <a:close/>
              </a:path>
              <a:path w="1369059" h="1226185">
                <a:moveTo>
                  <a:pt x="1296863" y="317486"/>
                </a:moveTo>
                <a:lnTo>
                  <a:pt x="1283395" y="201414"/>
                </a:lnTo>
                <a:lnTo>
                  <a:pt x="1295304" y="193862"/>
                </a:lnTo>
                <a:lnTo>
                  <a:pt x="1308774" y="309947"/>
                </a:lnTo>
                <a:lnTo>
                  <a:pt x="1296863" y="317486"/>
                </a:lnTo>
                <a:close/>
              </a:path>
              <a:path w="1369059" h="1226185">
                <a:moveTo>
                  <a:pt x="654935" y="1065792"/>
                </a:moveTo>
                <a:lnTo>
                  <a:pt x="650397" y="1026688"/>
                </a:lnTo>
                <a:lnTo>
                  <a:pt x="662658" y="1022167"/>
                </a:lnTo>
                <a:lnTo>
                  <a:pt x="1241786" y="283560"/>
                </a:lnTo>
                <a:lnTo>
                  <a:pt x="1241230" y="278765"/>
                </a:lnTo>
                <a:lnTo>
                  <a:pt x="1253276" y="272395"/>
                </a:lnTo>
                <a:lnTo>
                  <a:pt x="1252694" y="267379"/>
                </a:lnTo>
                <a:lnTo>
                  <a:pt x="1264714" y="260789"/>
                </a:lnTo>
                <a:lnTo>
                  <a:pt x="1263489" y="250229"/>
                </a:lnTo>
                <a:lnTo>
                  <a:pt x="1275475" y="243339"/>
                </a:lnTo>
                <a:lnTo>
                  <a:pt x="1273520" y="226497"/>
                </a:lnTo>
                <a:lnTo>
                  <a:pt x="1285465" y="219248"/>
                </a:lnTo>
                <a:lnTo>
                  <a:pt x="1297553" y="323426"/>
                </a:lnTo>
                <a:lnTo>
                  <a:pt x="705809" y="1063497"/>
                </a:lnTo>
                <a:lnTo>
                  <a:pt x="706404" y="1068623"/>
                </a:lnTo>
                <a:lnTo>
                  <a:pt x="694146" y="1073164"/>
                </a:lnTo>
                <a:lnTo>
                  <a:pt x="694232" y="1073906"/>
                </a:lnTo>
                <a:lnTo>
                  <a:pt x="681604" y="1075262"/>
                </a:lnTo>
                <a:lnTo>
                  <a:pt x="681506" y="1074415"/>
                </a:lnTo>
                <a:lnTo>
                  <a:pt x="668510" y="1072602"/>
                </a:lnTo>
                <a:lnTo>
                  <a:pt x="668242" y="1070292"/>
                </a:lnTo>
                <a:lnTo>
                  <a:pt x="654935" y="1065792"/>
                </a:lnTo>
                <a:close/>
              </a:path>
              <a:path w="1369059" h="1226185">
                <a:moveTo>
                  <a:pt x="1134575" y="241075"/>
                </a:moveTo>
                <a:lnTo>
                  <a:pt x="1127569" y="180701"/>
                </a:lnTo>
                <a:lnTo>
                  <a:pt x="1141739" y="192635"/>
                </a:lnTo>
                <a:lnTo>
                  <a:pt x="1146417" y="232952"/>
                </a:lnTo>
                <a:lnTo>
                  <a:pt x="1134575" y="241075"/>
                </a:lnTo>
                <a:close/>
              </a:path>
              <a:path w="1369059" h="1226185">
                <a:moveTo>
                  <a:pt x="1127936" y="294046"/>
                </a:moveTo>
                <a:lnTo>
                  <a:pt x="1108224" y="124162"/>
                </a:lnTo>
                <a:lnTo>
                  <a:pt x="1122281" y="135128"/>
                </a:lnTo>
                <a:lnTo>
                  <a:pt x="1139103" y="280101"/>
                </a:lnTo>
                <a:lnTo>
                  <a:pt x="1127936" y="294046"/>
                </a:lnTo>
                <a:close/>
              </a:path>
              <a:path w="1369059" h="1226185">
                <a:moveTo>
                  <a:pt x="1118086" y="319340"/>
                </a:moveTo>
                <a:lnTo>
                  <a:pt x="1093527" y="107685"/>
                </a:lnTo>
                <a:lnTo>
                  <a:pt x="1107519" y="118087"/>
                </a:lnTo>
                <a:lnTo>
                  <a:pt x="1130028" y="312078"/>
                </a:lnTo>
                <a:lnTo>
                  <a:pt x="1118086" y="319340"/>
                </a:lnTo>
                <a:close/>
              </a:path>
              <a:path w="1369059" h="1226185">
                <a:moveTo>
                  <a:pt x="1107408" y="337507"/>
                </a:moveTo>
                <a:lnTo>
                  <a:pt x="1078318" y="86796"/>
                </a:lnTo>
                <a:lnTo>
                  <a:pt x="1091559" y="90731"/>
                </a:lnTo>
                <a:lnTo>
                  <a:pt x="1119393" y="330604"/>
                </a:lnTo>
                <a:lnTo>
                  <a:pt x="1107408" y="337507"/>
                </a:lnTo>
                <a:close/>
              </a:path>
              <a:path w="1369059" h="1226185">
                <a:moveTo>
                  <a:pt x="1064333" y="186647"/>
                </a:moveTo>
                <a:lnTo>
                  <a:pt x="1050196" y="64811"/>
                </a:lnTo>
                <a:lnTo>
                  <a:pt x="1063917" y="72871"/>
                </a:lnTo>
                <a:lnTo>
                  <a:pt x="1077110" y="76390"/>
                </a:lnTo>
                <a:lnTo>
                  <a:pt x="1108626" y="347998"/>
                </a:lnTo>
                <a:lnTo>
                  <a:pt x="1096594" y="354489"/>
                </a:lnTo>
                <a:lnTo>
                  <a:pt x="1077748" y="192071"/>
                </a:lnTo>
                <a:lnTo>
                  <a:pt x="1064333" y="186647"/>
                </a:lnTo>
                <a:close/>
              </a:path>
              <a:path w="1369059" h="1226185">
                <a:moveTo>
                  <a:pt x="199259" y="1215550"/>
                </a:moveTo>
                <a:lnTo>
                  <a:pt x="190430" y="1139458"/>
                </a:lnTo>
                <a:lnTo>
                  <a:pt x="203621" y="1142961"/>
                </a:lnTo>
                <a:lnTo>
                  <a:pt x="216763" y="1146033"/>
                </a:lnTo>
                <a:lnTo>
                  <a:pt x="217239" y="1150139"/>
                </a:lnTo>
                <a:lnTo>
                  <a:pt x="230279" y="1152333"/>
                </a:lnTo>
                <a:lnTo>
                  <a:pt x="243265" y="1154060"/>
                </a:lnTo>
                <a:lnTo>
                  <a:pt x="256196" y="1155320"/>
                </a:lnTo>
                <a:lnTo>
                  <a:pt x="256458" y="1157577"/>
                </a:lnTo>
                <a:lnTo>
                  <a:pt x="269280" y="1157894"/>
                </a:lnTo>
                <a:lnTo>
                  <a:pt x="282046" y="1157725"/>
                </a:lnTo>
                <a:lnTo>
                  <a:pt x="294755" y="1157070"/>
                </a:lnTo>
                <a:lnTo>
                  <a:pt x="307408" y="1155929"/>
                </a:lnTo>
                <a:lnTo>
                  <a:pt x="307389" y="1155766"/>
                </a:lnTo>
                <a:lnTo>
                  <a:pt x="319929" y="1153652"/>
                </a:lnTo>
                <a:lnTo>
                  <a:pt x="332412" y="1151052"/>
                </a:lnTo>
                <a:lnTo>
                  <a:pt x="344839" y="1147965"/>
                </a:lnTo>
                <a:lnTo>
                  <a:pt x="357211" y="1144400"/>
                </a:lnTo>
                <a:lnTo>
                  <a:pt x="356913" y="1141830"/>
                </a:lnTo>
                <a:lnTo>
                  <a:pt x="369175" y="1137328"/>
                </a:lnTo>
                <a:lnTo>
                  <a:pt x="381384" y="1132356"/>
                </a:lnTo>
                <a:lnTo>
                  <a:pt x="393540" y="1126932"/>
                </a:lnTo>
                <a:lnTo>
                  <a:pt x="393030" y="1122539"/>
                </a:lnTo>
                <a:lnTo>
                  <a:pt x="405085" y="1116248"/>
                </a:lnTo>
                <a:lnTo>
                  <a:pt x="417090" y="1109523"/>
                </a:lnTo>
                <a:lnTo>
                  <a:pt x="416432" y="1103854"/>
                </a:lnTo>
                <a:lnTo>
                  <a:pt x="428345" y="1096338"/>
                </a:lnTo>
                <a:lnTo>
                  <a:pt x="440214" y="1088440"/>
                </a:lnTo>
                <a:lnTo>
                  <a:pt x="439423" y="1081624"/>
                </a:lnTo>
                <a:lnTo>
                  <a:pt x="1041380" y="319391"/>
                </a:lnTo>
                <a:lnTo>
                  <a:pt x="1053408" y="312865"/>
                </a:lnTo>
                <a:lnTo>
                  <a:pt x="1052157" y="302085"/>
                </a:lnTo>
                <a:lnTo>
                  <a:pt x="1064109" y="294905"/>
                </a:lnTo>
                <a:lnTo>
                  <a:pt x="1062720" y="282931"/>
                </a:lnTo>
                <a:lnTo>
                  <a:pt x="1074613" y="275237"/>
                </a:lnTo>
                <a:lnTo>
                  <a:pt x="1070774" y="242157"/>
                </a:lnTo>
                <a:lnTo>
                  <a:pt x="1082590" y="233805"/>
                </a:lnTo>
                <a:lnTo>
                  <a:pt x="1097152" y="359298"/>
                </a:lnTo>
                <a:lnTo>
                  <a:pt x="495194" y="1121530"/>
                </a:lnTo>
                <a:lnTo>
                  <a:pt x="483385" y="1129938"/>
                </a:lnTo>
                <a:lnTo>
                  <a:pt x="484158" y="1136602"/>
                </a:lnTo>
                <a:lnTo>
                  <a:pt x="472284" y="1144452"/>
                </a:lnTo>
                <a:lnTo>
                  <a:pt x="460377" y="1152022"/>
                </a:lnTo>
                <a:lnTo>
                  <a:pt x="461051" y="1157834"/>
                </a:lnTo>
                <a:lnTo>
                  <a:pt x="449074" y="1164798"/>
                </a:lnTo>
                <a:lnTo>
                  <a:pt x="437061" y="1171451"/>
                </a:lnTo>
                <a:lnTo>
                  <a:pt x="437627" y="1176329"/>
                </a:lnTo>
                <a:lnTo>
                  <a:pt x="425540" y="1182347"/>
                </a:lnTo>
                <a:lnTo>
                  <a:pt x="413414" y="1188028"/>
                </a:lnTo>
                <a:lnTo>
                  <a:pt x="413864" y="1191908"/>
                </a:lnTo>
                <a:lnTo>
                  <a:pt x="401660" y="1196915"/>
                </a:lnTo>
                <a:lnTo>
                  <a:pt x="389416" y="1201576"/>
                </a:lnTo>
                <a:lnTo>
                  <a:pt x="377130" y="1205883"/>
                </a:lnTo>
                <a:lnTo>
                  <a:pt x="377419" y="1208370"/>
                </a:lnTo>
                <a:lnTo>
                  <a:pt x="365051" y="1211966"/>
                </a:lnTo>
                <a:lnTo>
                  <a:pt x="352641" y="1215202"/>
                </a:lnTo>
                <a:lnTo>
                  <a:pt x="340189" y="1218072"/>
                </a:lnTo>
                <a:lnTo>
                  <a:pt x="327694" y="1220577"/>
                </a:lnTo>
                <a:lnTo>
                  <a:pt x="327772" y="1221252"/>
                </a:lnTo>
                <a:lnTo>
                  <a:pt x="315193" y="1223023"/>
                </a:lnTo>
                <a:lnTo>
                  <a:pt x="302570" y="1224427"/>
                </a:lnTo>
                <a:lnTo>
                  <a:pt x="289905" y="1225462"/>
                </a:lnTo>
                <a:lnTo>
                  <a:pt x="277197" y="1226128"/>
                </a:lnTo>
                <a:lnTo>
                  <a:pt x="277063" y="1224966"/>
                </a:lnTo>
                <a:lnTo>
                  <a:pt x="264270" y="1224904"/>
                </a:lnTo>
                <a:lnTo>
                  <a:pt x="251436" y="1224479"/>
                </a:lnTo>
                <a:lnTo>
                  <a:pt x="238559" y="1223691"/>
                </a:lnTo>
                <a:lnTo>
                  <a:pt x="238256" y="1221083"/>
                </a:lnTo>
                <a:lnTo>
                  <a:pt x="225298" y="1219588"/>
                </a:lnTo>
                <a:lnTo>
                  <a:pt x="212299" y="1217744"/>
                </a:lnTo>
                <a:lnTo>
                  <a:pt x="199259" y="1215550"/>
                </a:lnTo>
                <a:close/>
              </a:path>
              <a:path w="1369059" h="1226185">
                <a:moveTo>
                  <a:pt x="1047156" y="148800"/>
                </a:moveTo>
                <a:lnTo>
                  <a:pt x="1036064" y="53205"/>
                </a:lnTo>
                <a:lnTo>
                  <a:pt x="1049672" y="60292"/>
                </a:lnTo>
                <a:lnTo>
                  <a:pt x="1060495" y="153566"/>
                </a:lnTo>
                <a:lnTo>
                  <a:pt x="1047156" y="148800"/>
                </a:lnTo>
                <a:close/>
              </a:path>
              <a:path w="1369059" h="1226185">
                <a:moveTo>
                  <a:pt x="1018035" y="118195"/>
                </a:moveTo>
                <a:lnTo>
                  <a:pt x="1009096" y="41157"/>
                </a:lnTo>
                <a:lnTo>
                  <a:pt x="1022114" y="43160"/>
                </a:lnTo>
                <a:lnTo>
                  <a:pt x="1035599" y="49193"/>
                </a:lnTo>
                <a:lnTo>
                  <a:pt x="1045767" y="136826"/>
                </a:lnTo>
                <a:lnTo>
                  <a:pt x="1032488" y="132573"/>
                </a:lnTo>
                <a:lnTo>
                  <a:pt x="1031238" y="121794"/>
                </a:lnTo>
                <a:lnTo>
                  <a:pt x="1018035" y="118195"/>
                </a:lnTo>
                <a:close/>
              </a:path>
              <a:path w="1369059" h="1226185">
                <a:moveTo>
                  <a:pt x="990317" y="99688"/>
                </a:moveTo>
                <a:lnTo>
                  <a:pt x="982189" y="29638"/>
                </a:lnTo>
                <a:lnTo>
                  <a:pt x="995406" y="33360"/>
                </a:lnTo>
                <a:lnTo>
                  <a:pt x="1008357" y="34785"/>
                </a:lnTo>
                <a:lnTo>
                  <a:pt x="1016947" y="108817"/>
                </a:lnTo>
                <a:lnTo>
                  <a:pt x="1003834" y="105991"/>
                </a:lnTo>
                <a:lnTo>
                  <a:pt x="1003367" y="101966"/>
                </a:lnTo>
                <a:lnTo>
                  <a:pt x="990317" y="99688"/>
                </a:lnTo>
                <a:close/>
              </a:path>
              <a:path w="1369059" h="1226185">
                <a:moveTo>
                  <a:pt x="924972" y="87455"/>
                </a:moveTo>
                <a:lnTo>
                  <a:pt x="917608" y="23998"/>
                </a:lnTo>
                <a:lnTo>
                  <a:pt x="930384" y="23912"/>
                </a:lnTo>
                <a:lnTo>
                  <a:pt x="943117" y="23462"/>
                </a:lnTo>
                <a:lnTo>
                  <a:pt x="956043" y="24676"/>
                </a:lnTo>
                <a:lnTo>
                  <a:pt x="968850" y="24869"/>
                </a:lnTo>
                <a:lnTo>
                  <a:pt x="981924" y="27355"/>
                </a:lnTo>
                <a:lnTo>
                  <a:pt x="989918" y="96250"/>
                </a:lnTo>
                <a:lnTo>
                  <a:pt x="976939" y="94579"/>
                </a:lnTo>
                <a:lnTo>
                  <a:pt x="976610" y="91746"/>
                </a:lnTo>
                <a:lnTo>
                  <a:pt x="963703" y="90693"/>
                </a:lnTo>
                <a:lnTo>
                  <a:pt x="963449" y="88505"/>
                </a:lnTo>
                <a:lnTo>
                  <a:pt x="950618" y="88109"/>
                </a:lnTo>
                <a:lnTo>
                  <a:pt x="950440" y="86578"/>
                </a:lnTo>
                <a:lnTo>
                  <a:pt x="937686" y="86846"/>
                </a:lnTo>
                <a:lnTo>
                  <a:pt x="924972" y="87455"/>
                </a:lnTo>
                <a:close/>
              </a:path>
              <a:path w="1369059" h="1226185">
                <a:moveTo>
                  <a:pt x="887363" y="93897"/>
                </a:moveTo>
                <a:lnTo>
                  <a:pt x="879891" y="29500"/>
                </a:lnTo>
                <a:lnTo>
                  <a:pt x="892362" y="26791"/>
                </a:lnTo>
                <a:lnTo>
                  <a:pt x="904943" y="25033"/>
                </a:lnTo>
                <a:lnTo>
                  <a:pt x="917566" y="23636"/>
                </a:lnTo>
                <a:lnTo>
                  <a:pt x="924912" y="86943"/>
                </a:lnTo>
                <a:lnTo>
                  <a:pt x="912277" y="88236"/>
                </a:lnTo>
                <a:lnTo>
                  <a:pt x="912297" y="88407"/>
                </a:lnTo>
                <a:lnTo>
                  <a:pt x="899741" y="90383"/>
                </a:lnTo>
                <a:lnTo>
                  <a:pt x="899840" y="91237"/>
                </a:lnTo>
                <a:lnTo>
                  <a:pt x="887363" y="93897"/>
                </a:lnTo>
                <a:close/>
              </a:path>
              <a:path w="1369059" h="1226185">
                <a:moveTo>
                  <a:pt x="851149" y="112352"/>
                </a:moveTo>
                <a:lnTo>
                  <a:pt x="843079" y="42798"/>
                </a:lnTo>
                <a:lnTo>
                  <a:pt x="855251" y="37512"/>
                </a:lnTo>
                <a:lnTo>
                  <a:pt x="867681" y="34457"/>
                </a:lnTo>
                <a:lnTo>
                  <a:pt x="880001" y="30448"/>
                </a:lnTo>
                <a:lnTo>
                  <a:pt x="887541" y="95428"/>
                </a:lnTo>
                <a:lnTo>
                  <a:pt x="875142" y="98752"/>
                </a:lnTo>
                <a:lnTo>
                  <a:pt x="875395" y="100940"/>
                </a:lnTo>
                <a:lnTo>
                  <a:pt x="863072" y="104920"/>
                </a:lnTo>
                <a:lnTo>
                  <a:pt x="863401" y="107753"/>
                </a:lnTo>
                <a:lnTo>
                  <a:pt x="851149" y="112352"/>
                </a:lnTo>
                <a:close/>
              </a:path>
              <a:path w="1369059" h="1226185">
                <a:moveTo>
                  <a:pt x="274888" y="765484"/>
                </a:moveTo>
                <a:lnTo>
                  <a:pt x="270285" y="725808"/>
                </a:lnTo>
                <a:lnTo>
                  <a:pt x="773043" y="100326"/>
                </a:lnTo>
                <a:lnTo>
                  <a:pt x="772496" y="95612"/>
                </a:lnTo>
                <a:lnTo>
                  <a:pt x="784592" y="89679"/>
                </a:lnTo>
                <a:lnTo>
                  <a:pt x="783612" y="81232"/>
                </a:lnTo>
                <a:lnTo>
                  <a:pt x="795768" y="75810"/>
                </a:lnTo>
                <a:lnTo>
                  <a:pt x="807527" y="66962"/>
                </a:lnTo>
                <a:lnTo>
                  <a:pt x="807131" y="63552"/>
                </a:lnTo>
                <a:lnTo>
                  <a:pt x="819021" y="55836"/>
                </a:lnTo>
                <a:lnTo>
                  <a:pt x="831308" y="51543"/>
                </a:lnTo>
                <a:lnTo>
                  <a:pt x="843336" y="45018"/>
                </a:lnTo>
                <a:lnTo>
                  <a:pt x="851548" y="115790"/>
                </a:lnTo>
                <a:lnTo>
                  <a:pt x="839367" y="120995"/>
                </a:lnTo>
                <a:lnTo>
                  <a:pt x="839834" y="125020"/>
                </a:lnTo>
                <a:lnTo>
                  <a:pt x="827716" y="130774"/>
                </a:lnTo>
                <a:lnTo>
                  <a:pt x="828245" y="135330"/>
                </a:lnTo>
                <a:lnTo>
                  <a:pt x="816189" y="141615"/>
                </a:lnTo>
                <a:lnTo>
                  <a:pt x="326055" y="765709"/>
                </a:lnTo>
                <a:lnTo>
                  <a:pt x="326326" y="768044"/>
                </a:lnTo>
                <a:lnTo>
                  <a:pt x="314091" y="772786"/>
                </a:lnTo>
                <a:lnTo>
                  <a:pt x="314186" y="773604"/>
                </a:lnTo>
                <a:lnTo>
                  <a:pt x="301570" y="775065"/>
                </a:lnTo>
                <a:lnTo>
                  <a:pt x="301475" y="774243"/>
                </a:lnTo>
                <a:lnTo>
                  <a:pt x="288479" y="772423"/>
                </a:lnTo>
                <a:lnTo>
                  <a:pt x="288208" y="770085"/>
                </a:lnTo>
                <a:lnTo>
                  <a:pt x="274888" y="765484"/>
                </a:lnTo>
                <a:close/>
              </a:path>
              <a:path w="1369059" h="1226185">
                <a:moveTo>
                  <a:pt x="73761" y="905284"/>
                </a:moveTo>
                <a:lnTo>
                  <a:pt x="59562" y="782908"/>
                </a:lnTo>
                <a:lnTo>
                  <a:pt x="684703" y="113"/>
                </a:lnTo>
                <a:lnTo>
                  <a:pt x="761499" y="843"/>
                </a:lnTo>
                <a:lnTo>
                  <a:pt x="115347" y="822936"/>
                </a:lnTo>
                <a:lnTo>
                  <a:pt x="103590" y="831799"/>
                </a:lnTo>
                <a:lnTo>
                  <a:pt x="104484" y="839503"/>
                </a:lnTo>
                <a:lnTo>
                  <a:pt x="92798" y="848974"/>
                </a:lnTo>
                <a:lnTo>
                  <a:pt x="94757" y="865859"/>
                </a:lnTo>
                <a:lnTo>
                  <a:pt x="83163" y="876122"/>
                </a:lnTo>
                <a:lnTo>
                  <a:pt x="85283" y="894393"/>
                </a:lnTo>
                <a:lnTo>
                  <a:pt x="73761" y="905284"/>
                </a:lnTo>
                <a:close/>
              </a:path>
              <a:path w="1369059" h="1226185">
                <a:moveTo>
                  <a:pt x="172522" y="1205499"/>
                </a:moveTo>
                <a:lnTo>
                  <a:pt x="163183" y="1125010"/>
                </a:lnTo>
                <a:lnTo>
                  <a:pt x="176515" y="1129724"/>
                </a:lnTo>
                <a:lnTo>
                  <a:pt x="189803" y="1134061"/>
                </a:lnTo>
                <a:lnTo>
                  <a:pt x="198795" y="1211553"/>
                </a:lnTo>
                <a:lnTo>
                  <a:pt x="185678" y="1208691"/>
                </a:lnTo>
                <a:lnTo>
                  <a:pt x="172522" y="1205499"/>
                </a:lnTo>
                <a:close/>
              </a:path>
              <a:path w="1369059" h="1226185">
                <a:moveTo>
                  <a:pt x="145448" y="1192542"/>
                </a:moveTo>
                <a:lnTo>
                  <a:pt x="134662" y="1099584"/>
                </a:lnTo>
                <a:lnTo>
                  <a:pt x="148158" y="1105708"/>
                </a:lnTo>
                <a:lnTo>
                  <a:pt x="149002" y="1112985"/>
                </a:lnTo>
                <a:lnTo>
                  <a:pt x="162422" y="1118454"/>
                </a:lnTo>
                <a:lnTo>
                  <a:pt x="171944" y="1200515"/>
                </a:lnTo>
                <a:lnTo>
                  <a:pt x="158713" y="1196679"/>
                </a:lnTo>
                <a:lnTo>
                  <a:pt x="145448" y="1192542"/>
                </a:lnTo>
                <a:close/>
              </a:path>
              <a:path w="1369059" h="1226185">
                <a:moveTo>
                  <a:pt x="118060" y="1176877"/>
                </a:moveTo>
                <a:lnTo>
                  <a:pt x="105568" y="1069213"/>
                </a:lnTo>
                <a:lnTo>
                  <a:pt x="119194" y="1076461"/>
                </a:lnTo>
                <a:lnTo>
                  <a:pt x="120178" y="1084941"/>
                </a:lnTo>
                <a:lnTo>
                  <a:pt x="133746" y="1091686"/>
                </a:lnTo>
                <a:lnTo>
                  <a:pt x="144763" y="1186640"/>
                </a:lnTo>
                <a:lnTo>
                  <a:pt x="131428" y="1181901"/>
                </a:lnTo>
                <a:lnTo>
                  <a:pt x="118060" y="1176877"/>
                </a:lnTo>
                <a:close/>
              </a:path>
              <a:path w="1369059" h="1226185">
                <a:moveTo>
                  <a:pt x="103847" y="1164566"/>
                </a:moveTo>
                <a:lnTo>
                  <a:pt x="89763" y="1043194"/>
                </a:lnTo>
                <a:lnTo>
                  <a:pt x="103465" y="1051094"/>
                </a:lnTo>
                <a:lnTo>
                  <a:pt x="117277" y="1170123"/>
                </a:lnTo>
                <a:lnTo>
                  <a:pt x="103847" y="1164566"/>
                </a:lnTo>
                <a:close/>
              </a:path>
              <a:path w="1369059" h="1226185">
                <a:moveTo>
                  <a:pt x="75069" y="1136923"/>
                </a:moveTo>
                <a:lnTo>
                  <a:pt x="37838" y="816061"/>
                </a:lnTo>
                <a:lnTo>
                  <a:pt x="49236" y="804105"/>
                </a:lnTo>
                <a:lnTo>
                  <a:pt x="60682" y="792566"/>
                </a:lnTo>
                <a:lnTo>
                  <a:pt x="78290" y="944310"/>
                </a:lnTo>
                <a:lnTo>
                  <a:pt x="66831" y="955742"/>
                </a:lnTo>
                <a:lnTo>
                  <a:pt x="88611" y="1143447"/>
                </a:lnTo>
                <a:lnTo>
                  <a:pt x="75069" y="1136923"/>
                </a:lnTo>
                <a:close/>
              </a:path>
              <a:path w="1369059" h="1226185">
                <a:moveTo>
                  <a:pt x="89511" y="1151208"/>
                </a:moveTo>
                <a:lnTo>
                  <a:pt x="71486" y="995858"/>
                </a:lnTo>
                <a:lnTo>
                  <a:pt x="85255" y="1004341"/>
                </a:lnTo>
                <a:lnTo>
                  <a:pt x="103001" y="1157278"/>
                </a:lnTo>
                <a:lnTo>
                  <a:pt x="89511" y="1151208"/>
                </a:lnTo>
                <a:close/>
              </a:path>
              <a:path w="1369059" h="1226185">
                <a:moveTo>
                  <a:pt x="60523" y="1121755"/>
                </a:moveTo>
                <a:lnTo>
                  <a:pt x="27796" y="839704"/>
                </a:lnTo>
                <a:lnTo>
                  <a:pt x="39104" y="826969"/>
                </a:lnTo>
                <a:lnTo>
                  <a:pt x="74116" y="1128709"/>
                </a:lnTo>
                <a:lnTo>
                  <a:pt x="60523" y="1121755"/>
                </a:lnTo>
                <a:close/>
              </a:path>
              <a:path w="1369059" h="1226185">
                <a:moveTo>
                  <a:pt x="45891" y="1105838"/>
                </a:moveTo>
                <a:lnTo>
                  <a:pt x="17904" y="864639"/>
                </a:lnTo>
                <a:lnTo>
                  <a:pt x="29140" y="851285"/>
                </a:lnTo>
                <a:lnTo>
                  <a:pt x="59526" y="1113155"/>
                </a:lnTo>
                <a:lnTo>
                  <a:pt x="45891" y="1105838"/>
                </a:lnTo>
                <a:close/>
              </a:path>
              <a:path w="1369059" h="1226185">
                <a:moveTo>
                  <a:pt x="30104" y="1079967"/>
                </a:moveTo>
                <a:lnTo>
                  <a:pt x="8149" y="890751"/>
                </a:lnTo>
                <a:lnTo>
                  <a:pt x="19320" y="876838"/>
                </a:lnTo>
                <a:lnTo>
                  <a:pt x="43793" y="1087755"/>
                </a:lnTo>
                <a:lnTo>
                  <a:pt x="30104" y="1079967"/>
                </a:lnTo>
                <a:close/>
              </a:path>
              <a:path w="1369059" h="1226185">
                <a:moveTo>
                  <a:pt x="11917" y="1033415"/>
                </a:moveTo>
                <a:lnTo>
                  <a:pt x="0" y="930703"/>
                </a:lnTo>
                <a:lnTo>
                  <a:pt x="11104" y="916220"/>
                </a:lnTo>
                <a:lnTo>
                  <a:pt x="25668" y="1041737"/>
                </a:lnTo>
                <a:lnTo>
                  <a:pt x="11917" y="1033415"/>
                </a:lnTo>
                <a:close/>
              </a:path>
            </a:pathLst>
          </a:custGeom>
          <a:solidFill>
            <a:srgbClr val="3C4983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00000"/>
              </a:lnSpc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grpSp>
        <p:nvGrpSpPr>
          <p:cNvPr id="181" name="object 11"/>
          <p:cNvGrpSpPr/>
          <p:nvPr/>
        </p:nvGrpSpPr>
        <p:grpSpPr>
          <a:xfrm>
            <a:off x="16307280" y="544680"/>
            <a:ext cx="1980720" cy="2440800"/>
            <a:chOff x="16307280" y="544680"/>
            <a:chExt cx="1980720" cy="2440800"/>
          </a:xfrm>
        </p:grpSpPr>
        <p:sp>
          <p:nvSpPr>
            <p:cNvPr id="182" name="object 12"/>
            <p:cNvSpPr/>
            <p:nvPr/>
          </p:nvSpPr>
          <p:spPr>
            <a:xfrm>
              <a:off x="17287560" y="544680"/>
              <a:ext cx="1000440" cy="1436760"/>
            </a:xfrm>
            <a:custGeom>
              <a:avLst/>
              <a:gdLst>
                <a:gd name="textAreaLeft" fmla="*/ 0 w 1000440"/>
                <a:gd name="textAreaRight" fmla="*/ 1000800 w 1000440"/>
                <a:gd name="textAreaTop" fmla="*/ 0 h 1436760"/>
                <a:gd name="textAreaBottom" fmla="*/ 1437120 h 1436760"/>
              </a:gdLst>
              <a:ahLst/>
              <a:cxnLst/>
              <a:rect l="textAreaLeft" t="textAreaTop" r="textAreaRight" b="textAreaBottom"/>
              <a:pathLst>
                <a:path w="1000759" h="1437005">
                  <a:moveTo>
                    <a:pt x="837634" y="1375255"/>
                  </a:moveTo>
                  <a:lnTo>
                    <a:pt x="1000591" y="1372404"/>
                  </a:lnTo>
                  <a:lnTo>
                    <a:pt x="1000572" y="1435914"/>
                  </a:lnTo>
                  <a:lnTo>
                    <a:pt x="942428" y="1436931"/>
                  </a:lnTo>
                  <a:lnTo>
                    <a:pt x="934266" y="1424372"/>
                  </a:lnTo>
                  <a:lnTo>
                    <a:pt x="910857" y="1424782"/>
                  </a:lnTo>
                  <a:lnTo>
                    <a:pt x="902977" y="1412218"/>
                  </a:lnTo>
                  <a:lnTo>
                    <a:pt x="880523" y="1412611"/>
                  </a:lnTo>
                  <a:lnTo>
                    <a:pt x="872998" y="1400040"/>
                  </a:lnTo>
                  <a:lnTo>
                    <a:pt x="858704" y="1400291"/>
                  </a:lnTo>
                  <a:lnTo>
                    <a:pt x="851491" y="1387715"/>
                  </a:lnTo>
                  <a:lnTo>
                    <a:pt x="844613" y="1387835"/>
                  </a:lnTo>
                  <a:lnTo>
                    <a:pt x="837634" y="1375255"/>
                  </a:lnTo>
                  <a:close/>
                </a:path>
                <a:path w="1000759" h="1437005">
                  <a:moveTo>
                    <a:pt x="817872" y="1362899"/>
                  </a:moveTo>
                  <a:lnTo>
                    <a:pt x="947244" y="1360635"/>
                  </a:lnTo>
                  <a:lnTo>
                    <a:pt x="953840" y="1373222"/>
                  </a:lnTo>
                  <a:lnTo>
                    <a:pt x="824481" y="1375486"/>
                  </a:lnTo>
                  <a:lnTo>
                    <a:pt x="817872" y="1362899"/>
                  </a:lnTo>
                  <a:close/>
                </a:path>
                <a:path w="1000759" h="1437005">
                  <a:moveTo>
                    <a:pt x="805283" y="1350418"/>
                  </a:moveTo>
                  <a:lnTo>
                    <a:pt x="916059" y="1348479"/>
                  </a:lnTo>
                  <a:lnTo>
                    <a:pt x="922338" y="1361071"/>
                  </a:lnTo>
                  <a:lnTo>
                    <a:pt x="811620" y="1363009"/>
                  </a:lnTo>
                  <a:lnTo>
                    <a:pt x="805283" y="1350418"/>
                  </a:lnTo>
                  <a:close/>
                </a:path>
                <a:path w="1000759" h="1437005">
                  <a:moveTo>
                    <a:pt x="115284" y="651183"/>
                  </a:moveTo>
                  <a:lnTo>
                    <a:pt x="166049" y="650295"/>
                  </a:lnTo>
                  <a:lnTo>
                    <a:pt x="844436" y="1298925"/>
                  </a:lnTo>
                  <a:lnTo>
                    <a:pt x="849485" y="1311538"/>
                  </a:lnTo>
                  <a:lnTo>
                    <a:pt x="859472" y="1311363"/>
                  </a:lnTo>
                  <a:lnTo>
                    <a:pt x="864854" y="1323971"/>
                  </a:lnTo>
                  <a:lnTo>
                    <a:pt x="875483" y="1323785"/>
                  </a:lnTo>
                  <a:lnTo>
                    <a:pt x="881168" y="1336388"/>
                  </a:lnTo>
                  <a:lnTo>
                    <a:pt x="892382" y="1336191"/>
                  </a:lnTo>
                  <a:lnTo>
                    <a:pt x="898342" y="1348789"/>
                  </a:lnTo>
                  <a:lnTo>
                    <a:pt x="799304" y="1350522"/>
                  </a:lnTo>
                  <a:lnTo>
                    <a:pt x="120695" y="689194"/>
                  </a:lnTo>
                  <a:lnTo>
                    <a:pt x="115535" y="689285"/>
                  </a:lnTo>
                  <a:lnTo>
                    <a:pt x="112216" y="676641"/>
                  </a:lnTo>
                  <a:lnTo>
                    <a:pt x="111469" y="676654"/>
                  </a:lnTo>
                  <a:lnTo>
                    <a:pt x="111355" y="663954"/>
                  </a:lnTo>
                  <a:lnTo>
                    <a:pt x="112207" y="663939"/>
                  </a:lnTo>
                  <a:lnTo>
                    <a:pt x="115284" y="651183"/>
                  </a:lnTo>
                  <a:close/>
                </a:path>
                <a:path w="1000759" h="1437005">
                  <a:moveTo>
                    <a:pt x="883897" y="1196619"/>
                  </a:moveTo>
                  <a:lnTo>
                    <a:pt x="977959" y="1194973"/>
                  </a:lnTo>
                  <a:lnTo>
                    <a:pt x="964895" y="1207903"/>
                  </a:lnTo>
                  <a:lnTo>
                    <a:pt x="897432" y="1209084"/>
                  </a:lnTo>
                  <a:lnTo>
                    <a:pt x="883897" y="1196619"/>
                  </a:lnTo>
                  <a:close/>
                </a:path>
                <a:path w="1000759" h="1437005">
                  <a:moveTo>
                    <a:pt x="997596" y="1118417"/>
                  </a:moveTo>
                  <a:lnTo>
                    <a:pt x="1000697" y="1118363"/>
                  </a:lnTo>
                  <a:lnTo>
                    <a:pt x="1000718" y="1194574"/>
                  </a:lnTo>
                  <a:lnTo>
                    <a:pt x="857928" y="1197073"/>
                  </a:lnTo>
                  <a:lnTo>
                    <a:pt x="845142" y="1184595"/>
                  </a:lnTo>
                  <a:lnTo>
                    <a:pt x="826992" y="1184912"/>
                  </a:lnTo>
                  <a:lnTo>
                    <a:pt x="820933" y="1172316"/>
                  </a:lnTo>
                  <a:lnTo>
                    <a:pt x="804121" y="1172611"/>
                  </a:lnTo>
                  <a:lnTo>
                    <a:pt x="793339" y="1160097"/>
                  </a:lnTo>
                  <a:lnTo>
                    <a:pt x="788057" y="1147488"/>
                  </a:lnTo>
                  <a:lnTo>
                    <a:pt x="958473" y="1144506"/>
                  </a:lnTo>
                  <a:lnTo>
                    <a:pt x="965117" y="1131688"/>
                  </a:lnTo>
                  <a:lnTo>
                    <a:pt x="991548" y="1131225"/>
                  </a:lnTo>
                  <a:lnTo>
                    <a:pt x="997596" y="1118417"/>
                  </a:lnTo>
                  <a:close/>
                </a:path>
                <a:path w="1000759" h="1437005">
                  <a:moveTo>
                    <a:pt x="45005" y="423778"/>
                  </a:moveTo>
                  <a:lnTo>
                    <a:pt x="128724" y="422313"/>
                  </a:lnTo>
                  <a:lnTo>
                    <a:pt x="828611" y="1108672"/>
                  </a:lnTo>
                  <a:lnTo>
                    <a:pt x="839023" y="1108490"/>
                  </a:lnTo>
                  <a:lnTo>
                    <a:pt x="844780" y="1121091"/>
                  </a:lnTo>
                  <a:lnTo>
                    <a:pt x="862586" y="1120780"/>
                  </a:lnTo>
                  <a:lnTo>
                    <a:pt x="869079" y="1133368"/>
                  </a:lnTo>
                  <a:lnTo>
                    <a:pt x="895510" y="1132906"/>
                  </a:lnTo>
                  <a:lnTo>
                    <a:pt x="902599" y="1145484"/>
                  </a:lnTo>
                  <a:lnTo>
                    <a:pt x="783216" y="1147573"/>
                  </a:lnTo>
                  <a:lnTo>
                    <a:pt x="83551" y="473911"/>
                  </a:lnTo>
                  <a:lnTo>
                    <a:pt x="76340" y="461335"/>
                  </a:lnTo>
                  <a:lnTo>
                    <a:pt x="69632" y="461453"/>
                  </a:lnTo>
                  <a:lnTo>
                    <a:pt x="62982" y="448867"/>
                  </a:lnTo>
                  <a:lnTo>
                    <a:pt x="56835" y="448975"/>
                  </a:lnTo>
                  <a:lnTo>
                    <a:pt x="50764" y="436379"/>
                  </a:lnTo>
                  <a:lnTo>
                    <a:pt x="45005" y="423778"/>
                  </a:lnTo>
                  <a:close/>
                </a:path>
                <a:path w="1000759" h="1437005">
                  <a:moveTo>
                    <a:pt x="462969" y="289444"/>
                  </a:moveTo>
                  <a:lnTo>
                    <a:pt x="495863" y="288869"/>
                  </a:lnTo>
                  <a:lnTo>
                    <a:pt x="499607" y="301505"/>
                  </a:lnTo>
                  <a:lnTo>
                    <a:pt x="1000604" y="775412"/>
                  </a:lnTo>
                  <a:lnTo>
                    <a:pt x="1000697" y="1118363"/>
                  </a:lnTo>
                  <a:lnTo>
                    <a:pt x="1000574" y="864326"/>
                  </a:lnTo>
                  <a:lnTo>
                    <a:pt x="454217" y="340405"/>
                  </a:lnTo>
                  <a:lnTo>
                    <a:pt x="451867" y="340447"/>
                  </a:lnTo>
                  <a:lnTo>
                    <a:pt x="448345" y="327806"/>
                  </a:lnTo>
                  <a:lnTo>
                    <a:pt x="447521" y="327821"/>
                  </a:lnTo>
                  <a:lnTo>
                    <a:pt x="447302" y="315123"/>
                  </a:lnTo>
                  <a:lnTo>
                    <a:pt x="448130" y="315108"/>
                  </a:lnTo>
                  <a:lnTo>
                    <a:pt x="451213" y="302352"/>
                  </a:lnTo>
                  <a:lnTo>
                    <a:pt x="459671" y="302204"/>
                  </a:lnTo>
                  <a:lnTo>
                    <a:pt x="462969" y="289444"/>
                  </a:lnTo>
                  <a:close/>
                </a:path>
                <a:path w="1000759" h="1437005">
                  <a:moveTo>
                    <a:pt x="109347" y="54296"/>
                  </a:moveTo>
                  <a:lnTo>
                    <a:pt x="432313" y="48644"/>
                  </a:lnTo>
                  <a:lnTo>
                    <a:pt x="443095" y="61157"/>
                  </a:lnTo>
                  <a:lnTo>
                    <a:pt x="453459" y="73678"/>
                  </a:lnTo>
                  <a:lnTo>
                    <a:pt x="463402" y="86206"/>
                  </a:lnTo>
                  <a:lnTo>
                    <a:pt x="1000655" y="597584"/>
                  </a:lnTo>
                  <a:lnTo>
                    <a:pt x="1000626" y="686498"/>
                  </a:lnTo>
                  <a:lnTo>
                    <a:pt x="417886" y="125108"/>
                  </a:lnTo>
                  <a:lnTo>
                    <a:pt x="410437" y="125238"/>
                  </a:lnTo>
                  <a:lnTo>
                    <a:pt x="402461" y="112676"/>
                  </a:lnTo>
                  <a:lnTo>
                    <a:pt x="394401" y="112817"/>
                  </a:lnTo>
                  <a:lnTo>
                    <a:pt x="385814" y="100265"/>
                  </a:lnTo>
                  <a:lnTo>
                    <a:pt x="377183" y="100417"/>
                  </a:lnTo>
                  <a:lnTo>
                    <a:pt x="368104" y="87873"/>
                  </a:lnTo>
                  <a:lnTo>
                    <a:pt x="349713" y="88195"/>
                  </a:lnTo>
                  <a:lnTo>
                    <a:pt x="340002" y="75663"/>
                  </a:lnTo>
                  <a:lnTo>
                    <a:pt x="86356" y="80102"/>
                  </a:lnTo>
                  <a:lnTo>
                    <a:pt x="93717" y="67271"/>
                  </a:lnTo>
                  <a:lnTo>
                    <a:pt x="101529" y="67134"/>
                  </a:lnTo>
                  <a:lnTo>
                    <a:pt x="109347" y="54296"/>
                  </a:lnTo>
                  <a:close/>
                </a:path>
                <a:path w="1000759" h="1437005">
                  <a:moveTo>
                    <a:pt x="126846" y="638279"/>
                  </a:moveTo>
                  <a:lnTo>
                    <a:pt x="159235" y="637712"/>
                  </a:lnTo>
                  <a:lnTo>
                    <a:pt x="162972" y="650349"/>
                  </a:lnTo>
                  <a:lnTo>
                    <a:pt x="123612" y="651037"/>
                  </a:lnTo>
                  <a:lnTo>
                    <a:pt x="126846" y="638279"/>
                  </a:lnTo>
                  <a:close/>
                </a:path>
                <a:path w="1000759" h="1437005">
                  <a:moveTo>
                    <a:pt x="11158" y="348159"/>
                  </a:moveTo>
                  <a:lnTo>
                    <a:pt x="80162" y="346951"/>
                  </a:lnTo>
                  <a:lnTo>
                    <a:pt x="83916" y="359587"/>
                  </a:lnTo>
                  <a:lnTo>
                    <a:pt x="88123" y="372216"/>
                  </a:lnTo>
                  <a:lnTo>
                    <a:pt x="92546" y="372138"/>
                  </a:lnTo>
                  <a:lnTo>
                    <a:pt x="97627" y="384751"/>
                  </a:lnTo>
                  <a:lnTo>
                    <a:pt x="103145" y="397357"/>
                  </a:lnTo>
                  <a:lnTo>
                    <a:pt x="109073" y="409955"/>
                  </a:lnTo>
                  <a:lnTo>
                    <a:pt x="115165" y="409848"/>
                  </a:lnTo>
                  <a:lnTo>
                    <a:pt x="121863" y="422433"/>
                  </a:lnTo>
                  <a:lnTo>
                    <a:pt x="39782" y="423869"/>
                  </a:lnTo>
                  <a:lnTo>
                    <a:pt x="34650" y="411257"/>
                  </a:lnTo>
                  <a:lnTo>
                    <a:pt x="29844" y="398639"/>
                  </a:lnTo>
                  <a:lnTo>
                    <a:pt x="25377" y="386016"/>
                  </a:lnTo>
                  <a:lnTo>
                    <a:pt x="21471" y="386084"/>
                  </a:lnTo>
                  <a:lnTo>
                    <a:pt x="17682" y="373448"/>
                  </a:lnTo>
                  <a:lnTo>
                    <a:pt x="14241" y="360807"/>
                  </a:lnTo>
                  <a:lnTo>
                    <a:pt x="11158" y="348159"/>
                  </a:lnTo>
                  <a:close/>
                </a:path>
                <a:path w="1000759" h="1437005">
                  <a:moveTo>
                    <a:pt x="47108" y="118894"/>
                  </a:moveTo>
                  <a:lnTo>
                    <a:pt x="140675" y="117257"/>
                  </a:lnTo>
                  <a:lnTo>
                    <a:pt x="133260" y="130089"/>
                  </a:lnTo>
                  <a:lnTo>
                    <a:pt x="125935" y="130217"/>
                  </a:lnTo>
                  <a:lnTo>
                    <a:pt x="119179" y="143037"/>
                  </a:lnTo>
                  <a:lnTo>
                    <a:pt x="112802" y="155851"/>
                  </a:lnTo>
                  <a:lnTo>
                    <a:pt x="106583" y="155960"/>
                  </a:lnTo>
                  <a:lnTo>
                    <a:pt x="100967" y="168760"/>
                  </a:lnTo>
                  <a:lnTo>
                    <a:pt x="95535" y="168855"/>
                  </a:lnTo>
                  <a:lnTo>
                    <a:pt x="90758" y="181640"/>
                  </a:lnTo>
                  <a:lnTo>
                    <a:pt x="86414" y="194418"/>
                  </a:lnTo>
                  <a:lnTo>
                    <a:pt x="82503" y="207189"/>
                  </a:lnTo>
                  <a:lnTo>
                    <a:pt x="78822" y="207253"/>
                  </a:lnTo>
                  <a:lnTo>
                    <a:pt x="75832" y="220007"/>
                  </a:lnTo>
                  <a:lnTo>
                    <a:pt x="73313" y="232753"/>
                  </a:lnTo>
                  <a:lnTo>
                    <a:pt x="71263" y="245491"/>
                  </a:lnTo>
                  <a:lnTo>
                    <a:pt x="69471" y="245523"/>
                  </a:lnTo>
                  <a:lnTo>
                    <a:pt x="68390" y="258243"/>
                  </a:lnTo>
                  <a:lnTo>
                    <a:pt x="67798" y="270956"/>
                  </a:lnTo>
                  <a:lnTo>
                    <a:pt x="67695" y="283659"/>
                  </a:lnTo>
                  <a:lnTo>
                    <a:pt x="68082" y="296355"/>
                  </a:lnTo>
                  <a:lnTo>
                    <a:pt x="68736" y="296343"/>
                  </a:lnTo>
                  <a:lnTo>
                    <a:pt x="70102" y="309021"/>
                  </a:lnTo>
                  <a:lnTo>
                    <a:pt x="71958" y="321691"/>
                  </a:lnTo>
                  <a:lnTo>
                    <a:pt x="74294" y="334352"/>
                  </a:lnTo>
                  <a:lnTo>
                    <a:pt x="77103" y="347005"/>
                  </a:lnTo>
                  <a:lnTo>
                    <a:pt x="8654" y="348202"/>
                  </a:lnTo>
                  <a:lnTo>
                    <a:pt x="6286" y="335542"/>
                  </a:lnTo>
                  <a:lnTo>
                    <a:pt x="4280" y="322875"/>
                  </a:lnTo>
                  <a:lnTo>
                    <a:pt x="2642" y="310202"/>
                  </a:lnTo>
                  <a:lnTo>
                    <a:pt x="1595" y="310220"/>
                  </a:lnTo>
                  <a:lnTo>
                    <a:pt x="693" y="297534"/>
                  </a:lnTo>
                  <a:lnTo>
                    <a:pt x="161" y="284841"/>
                  </a:lnTo>
                  <a:lnTo>
                    <a:pt x="0" y="272142"/>
                  </a:lnTo>
                  <a:lnTo>
                    <a:pt x="209" y="259437"/>
                  </a:lnTo>
                  <a:lnTo>
                    <a:pt x="1011" y="259422"/>
                  </a:lnTo>
                  <a:lnTo>
                    <a:pt x="1959" y="246704"/>
                  </a:lnTo>
                  <a:lnTo>
                    <a:pt x="3273" y="233979"/>
                  </a:lnTo>
                  <a:lnTo>
                    <a:pt x="4952" y="221248"/>
                  </a:lnTo>
                  <a:lnTo>
                    <a:pt x="7218" y="221208"/>
                  </a:lnTo>
                  <a:lnTo>
                    <a:pt x="9621" y="208464"/>
                  </a:lnTo>
                  <a:lnTo>
                    <a:pt x="12377" y="195714"/>
                  </a:lnTo>
                  <a:lnTo>
                    <a:pt x="15484" y="182958"/>
                  </a:lnTo>
                  <a:lnTo>
                    <a:pt x="19166" y="182893"/>
                  </a:lnTo>
                  <a:lnTo>
                    <a:pt x="22967" y="170125"/>
                  </a:lnTo>
                  <a:lnTo>
                    <a:pt x="27099" y="157350"/>
                  </a:lnTo>
                  <a:lnTo>
                    <a:pt x="31563" y="144570"/>
                  </a:lnTo>
                  <a:lnTo>
                    <a:pt x="36580" y="144483"/>
                  </a:lnTo>
                  <a:lnTo>
                    <a:pt x="41692" y="131691"/>
                  </a:lnTo>
                  <a:lnTo>
                    <a:pt x="47108" y="118894"/>
                  </a:lnTo>
                  <a:close/>
                </a:path>
                <a:path w="1000759" h="1437005">
                  <a:moveTo>
                    <a:pt x="65377" y="93171"/>
                  </a:moveTo>
                  <a:lnTo>
                    <a:pt x="182749" y="91117"/>
                  </a:lnTo>
                  <a:lnTo>
                    <a:pt x="173969" y="103973"/>
                  </a:lnTo>
                  <a:lnTo>
                    <a:pt x="156665" y="104275"/>
                  </a:lnTo>
                  <a:lnTo>
                    <a:pt x="148625" y="117118"/>
                  </a:lnTo>
                  <a:lnTo>
                    <a:pt x="53048" y="118791"/>
                  </a:lnTo>
                  <a:lnTo>
                    <a:pt x="59070" y="105983"/>
                  </a:lnTo>
                  <a:lnTo>
                    <a:pt x="65377" y="93171"/>
                  </a:lnTo>
                  <a:close/>
                </a:path>
                <a:path w="1000759" h="1437005">
                  <a:moveTo>
                    <a:pt x="79020" y="80230"/>
                  </a:moveTo>
                  <a:lnTo>
                    <a:pt x="210758" y="77925"/>
                  </a:lnTo>
                  <a:lnTo>
                    <a:pt x="201410" y="90790"/>
                  </a:lnTo>
                  <a:lnTo>
                    <a:pt x="72176" y="93052"/>
                  </a:lnTo>
                  <a:lnTo>
                    <a:pt x="79020" y="80230"/>
                  </a:lnTo>
                  <a:close/>
                </a:path>
                <a:path w="1000759" h="1437005">
                  <a:moveTo>
                    <a:pt x="125866" y="41305"/>
                  </a:moveTo>
                  <a:lnTo>
                    <a:pt x="409765" y="36337"/>
                  </a:lnTo>
                  <a:lnTo>
                    <a:pt x="421333" y="48836"/>
                  </a:lnTo>
                  <a:lnTo>
                    <a:pt x="117615" y="54151"/>
                  </a:lnTo>
                  <a:lnTo>
                    <a:pt x="125866" y="41305"/>
                  </a:lnTo>
                  <a:close/>
                </a:path>
                <a:path w="1000759" h="1437005">
                  <a:moveTo>
                    <a:pt x="152160" y="28143"/>
                  </a:moveTo>
                  <a:lnTo>
                    <a:pt x="385919" y="24052"/>
                  </a:lnTo>
                  <a:lnTo>
                    <a:pt x="398109" y="36541"/>
                  </a:lnTo>
                  <a:lnTo>
                    <a:pt x="143361" y="40998"/>
                  </a:lnTo>
                  <a:lnTo>
                    <a:pt x="152160" y="28143"/>
                  </a:lnTo>
                  <a:close/>
                </a:path>
                <a:path w="1000759" h="1437005">
                  <a:moveTo>
                    <a:pt x="179877" y="14956"/>
                  </a:moveTo>
                  <a:lnTo>
                    <a:pt x="360886" y="11788"/>
                  </a:lnTo>
                  <a:lnTo>
                    <a:pt x="373639" y="24267"/>
                  </a:lnTo>
                  <a:lnTo>
                    <a:pt x="170653" y="27819"/>
                  </a:lnTo>
                  <a:lnTo>
                    <a:pt x="179877" y="14956"/>
                  </a:lnTo>
                  <a:close/>
                </a:path>
                <a:path w="1000759" h="1437005">
                  <a:moveTo>
                    <a:pt x="228468" y="1403"/>
                  </a:moveTo>
                  <a:lnTo>
                    <a:pt x="308691" y="0"/>
                  </a:lnTo>
                  <a:lnTo>
                    <a:pt x="322145" y="12466"/>
                  </a:lnTo>
                  <a:lnTo>
                    <a:pt x="218760" y="14275"/>
                  </a:lnTo>
                  <a:lnTo>
                    <a:pt x="228468" y="1403"/>
                  </a:lnTo>
                  <a:close/>
                </a:path>
              </a:pathLst>
            </a:custGeom>
            <a:solidFill>
              <a:srgbClr val="FF8B8B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0" tIns="0" rIns="0" bIns="0" anchor="t">
              <a:noAutofit/>
            </a:bodyPr>
            <a:lstStyle/>
            <a:p>
              <a:pPr>
                <a:lnSpc>
                  <a:spcPct val="100000"/>
                </a:lnSpc>
              </a:pPr>
              <a:endParaRPr lang="uk-UA" sz="1800" b="0" strike="noStrike" spc="-1">
                <a:solidFill>
                  <a:srgbClr val="000000"/>
                </a:solidFill>
                <a:latin typeface="Calibri"/>
              </a:endParaRPr>
            </a:p>
          </p:txBody>
        </p:sp>
        <p:sp>
          <p:nvSpPr>
            <p:cNvPr id="183" name="object 13"/>
            <p:cNvSpPr/>
            <p:nvPr/>
          </p:nvSpPr>
          <p:spPr>
            <a:xfrm>
              <a:off x="16307280" y="1298160"/>
              <a:ext cx="1013760" cy="1687320"/>
            </a:xfrm>
            <a:custGeom>
              <a:avLst/>
              <a:gdLst>
                <a:gd name="textAreaLeft" fmla="*/ 0 w 1013760"/>
                <a:gd name="textAreaRight" fmla="*/ 1014120 w 1013760"/>
                <a:gd name="textAreaTop" fmla="*/ 0 h 1687320"/>
                <a:gd name="textAreaBottom" fmla="*/ 1687680 h 1687320"/>
              </a:gdLst>
              <a:ahLst/>
              <a:cxnLst/>
              <a:rect l="textAreaLeft" t="textAreaTop" r="textAreaRight" b="textAreaBottom"/>
              <a:pathLst>
                <a:path w="1014094" h="1687830">
                  <a:moveTo>
                    <a:pt x="556585" y="86113"/>
                  </a:moveTo>
                  <a:lnTo>
                    <a:pt x="375357" y="9358"/>
                  </a:lnTo>
                  <a:lnTo>
                    <a:pt x="387667" y="780"/>
                  </a:lnTo>
                  <a:lnTo>
                    <a:pt x="554172" y="71299"/>
                  </a:lnTo>
                  <a:lnTo>
                    <a:pt x="556585" y="86113"/>
                  </a:lnTo>
                  <a:close/>
                </a:path>
                <a:path w="1014094" h="1687830">
                  <a:moveTo>
                    <a:pt x="580503" y="110035"/>
                  </a:moveTo>
                  <a:lnTo>
                    <a:pt x="341576" y="8843"/>
                  </a:lnTo>
                  <a:lnTo>
                    <a:pt x="353641" y="160"/>
                  </a:lnTo>
                  <a:lnTo>
                    <a:pt x="578332" y="95324"/>
                  </a:lnTo>
                  <a:lnTo>
                    <a:pt x="580503" y="110035"/>
                  </a:lnTo>
                  <a:close/>
                </a:path>
                <a:path w="1014094" h="1687830">
                  <a:moveTo>
                    <a:pt x="603282" y="133475"/>
                  </a:moveTo>
                  <a:lnTo>
                    <a:pt x="308944" y="8814"/>
                  </a:lnTo>
                  <a:lnTo>
                    <a:pt x="320696" y="0"/>
                  </a:lnTo>
                  <a:lnTo>
                    <a:pt x="601421" y="118895"/>
                  </a:lnTo>
                  <a:lnTo>
                    <a:pt x="603282" y="133475"/>
                  </a:lnTo>
                  <a:close/>
                </a:path>
                <a:path w="1014094" h="1687830">
                  <a:moveTo>
                    <a:pt x="618219" y="153593"/>
                  </a:moveTo>
                  <a:lnTo>
                    <a:pt x="284149" y="12105"/>
                  </a:lnTo>
                  <a:lnTo>
                    <a:pt x="295619" y="3171"/>
                  </a:lnTo>
                  <a:lnTo>
                    <a:pt x="616638" y="139131"/>
                  </a:lnTo>
                  <a:lnTo>
                    <a:pt x="618219" y="153593"/>
                  </a:lnTo>
                  <a:close/>
                </a:path>
                <a:path w="1014094" h="1687830">
                  <a:moveTo>
                    <a:pt x="632261" y="173333"/>
                  </a:moveTo>
                  <a:lnTo>
                    <a:pt x="260253" y="15776"/>
                  </a:lnTo>
                  <a:lnTo>
                    <a:pt x="271411" y="6710"/>
                  </a:lnTo>
                  <a:lnTo>
                    <a:pt x="630991" y="159003"/>
                  </a:lnTo>
                  <a:lnTo>
                    <a:pt x="632261" y="173333"/>
                  </a:lnTo>
                  <a:close/>
                </a:path>
                <a:path w="1014094" h="1687830">
                  <a:moveTo>
                    <a:pt x="361566" y="72478"/>
                  </a:moveTo>
                  <a:lnTo>
                    <a:pt x="243226" y="22357"/>
                  </a:lnTo>
                  <a:lnTo>
                    <a:pt x="254160" y="13196"/>
                  </a:lnTo>
                  <a:lnTo>
                    <a:pt x="372440" y="63291"/>
                  </a:lnTo>
                  <a:lnTo>
                    <a:pt x="361566" y="72478"/>
                  </a:lnTo>
                  <a:close/>
                </a:path>
                <a:path w="1014094" h="1687830">
                  <a:moveTo>
                    <a:pt x="639421" y="190157"/>
                  </a:moveTo>
                  <a:lnTo>
                    <a:pt x="520288" y="139701"/>
                  </a:lnTo>
                  <a:lnTo>
                    <a:pt x="519320" y="125499"/>
                  </a:lnTo>
                  <a:lnTo>
                    <a:pt x="638373" y="175921"/>
                  </a:lnTo>
                  <a:lnTo>
                    <a:pt x="639421" y="190157"/>
                  </a:lnTo>
                  <a:close/>
                </a:path>
                <a:path w="1014094" h="1687830">
                  <a:moveTo>
                    <a:pt x="327806" y="71971"/>
                  </a:moveTo>
                  <a:lnTo>
                    <a:pt x="221064" y="26763"/>
                  </a:lnTo>
                  <a:lnTo>
                    <a:pt x="231627" y="17444"/>
                  </a:lnTo>
                  <a:lnTo>
                    <a:pt x="338402" y="62667"/>
                  </a:lnTo>
                  <a:lnTo>
                    <a:pt x="327806" y="71971"/>
                  </a:lnTo>
                  <a:close/>
                </a:path>
                <a:path w="1014094" h="1687830">
                  <a:moveTo>
                    <a:pt x="651740" y="209167"/>
                  </a:moveTo>
                  <a:lnTo>
                    <a:pt x="544141" y="163596"/>
                  </a:lnTo>
                  <a:lnTo>
                    <a:pt x="543451" y="149511"/>
                  </a:lnTo>
                  <a:lnTo>
                    <a:pt x="651061" y="195087"/>
                  </a:lnTo>
                  <a:lnTo>
                    <a:pt x="651740" y="209167"/>
                  </a:lnTo>
                  <a:close/>
                </a:path>
                <a:path w="1014094" h="1687830">
                  <a:moveTo>
                    <a:pt x="300956" y="74392"/>
                  </a:moveTo>
                  <a:lnTo>
                    <a:pt x="205274" y="33868"/>
                  </a:lnTo>
                  <a:lnTo>
                    <a:pt x="215579" y="24440"/>
                  </a:lnTo>
                  <a:lnTo>
                    <a:pt x="311272" y="64969"/>
                  </a:lnTo>
                  <a:lnTo>
                    <a:pt x="300956" y="74392"/>
                  </a:lnTo>
                  <a:close/>
                </a:path>
                <a:path w="1014094" h="1687830">
                  <a:moveTo>
                    <a:pt x="985755" y="1136781"/>
                  </a:moveTo>
                  <a:lnTo>
                    <a:pt x="949506" y="1121428"/>
                  </a:lnTo>
                  <a:lnTo>
                    <a:pt x="951625" y="1108534"/>
                  </a:lnTo>
                  <a:lnTo>
                    <a:pt x="595051" y="240326"/>
                  </a:lnTo>
                  <a:lnTo>
                    <a:pt x="590606" y="238443"/>
                  </a:lnTo>
                  <a:lnTo>
                    <a:pt x="591011" y="224823"/>
                  </a:lnTo>
                  <a:lnTo>
                    <a:pt x="586361" y="222853"/>
                  </a:lnTo>
                  <a:lnTo>
                    <a:pt x="586562" y="209146"/>
                  </a:lnTo>
                  <a:lnTo>
                    <a:pt x="576773" y="205000"/>
                  </a:lnTo>
                  <a:lnTo>
                    <a:pt x="576695" y="191175"/>
                  </a:lnTo>
                  <a:lnTo>
                    <a:pt x="561084" y="184563"/>
                  </a:lnTo>
                  <a:lnTo>
                    <a:pt x="560674" y="170597"/>
                  </a:lnTo>
                  <a:lnTo>
                    <a:pt x="657246" y="211499"/>
                  </a:lnTo>
                  <a:lnTo>
                    <a:pt x="1008867" y="1091401"/>
                  </a:lnTo>
                  <a:lnTo>
                    <a:pt x="1013619" y="1093414"/>
                  </a:lnTo>
                  <a:lnTo>
                    <a:pt x="1011518" y="1106316"/>
                  </a:lnTo>
                  <a:lnTo>
                    <a:pt x="1012206" y="1106607"/>
                  </a:lnTo>
                  <a:lnTo>
                    <a:pt x="1007153" y="1118259"/>
                  </a:lnTo>
                  <a:lnTo>
                    <a:pt x="1006369" y="1117927"/>
                  </a:lnTo>
                  <a:lnTo>
                    <a:pt x="998378" y="1128335"/>
                  </a:lnTo>
                  <a:lnTo>
                    <a:pt x="996236" y="1127428"/>
                  </a:lnTo>
                  <a:lnTo>
                    <a:pt x="985755" y="1136781"/>
                  </a:lnTo>
                  <a:close/>
                </a:path>
                <a:path w="1014094" h="1687830">
                  <a:moveTo>
                    <a:pt x="275359" y="77343"/>
                  </a:moveTo>
                  <a:lnTo>
                    <a:pt x="190035" y="41205"/>
                  </a:lnTo>
                  <a:lnTo>
                    <a:pt x="200062" y="31660"/>
                  </a:lnTo>
                  <a:lnTo>
                    <a:pt x="285343" y="67779"/>
                  </a:lnTo>
                  <a:lnTo>
                    <a:pt x="275359" y="77343"/>
                  </a:lnTo>
                  <a:close/>
                </a:path>
                <a:path w="1014094" h="1687830">
                  <a:moveTo>
                    <a:pt x="255864" y="82878"/>
                  </a:moveTo>
                  <a:lnTo>
                    <a:pt x="175357" y="48781"/>
                  </a:lnTo>
                  <a:lnTo>
                    <a:pt x="185100" y="39115"/>
                  </a:lnTo>
                  <a:lnTo>
                    <a:pt x="265570" y="73197"/>
                  </a:lnTo>
                  <a:lnTo>
                    <a:pt x="255864" y="82878"/>
                  </a:lnTo>
                  <a:close/>
                </a:path>
                <a:path w="1014094" h="1687830">
                  <a:moveTo>
                    <a:pt x="241713" y="90677"/>
                  </a:moveTo>
                  <a:lnTo>
                    <a:pt x="161276" y="56609"/>
                  </a:lnTo>
                  <a:lnTo>
                    <a:pt x="170717" y="46816"/>
                  </a:lnTo>
                  <a:lnTo>
                    <a:pt x="251214" y="80908"/>
                  </a:lnTo>
                  <a:lnTo>
                    <a:pt x="241713" y="90677"/>
                  </a:lnTo>
                  <a:close/>
                </a:path>
                <a:path w="1014094" h="1687830">
                  <a:moveTo>
                    <a:pt x="223751" y="96861"/>
                  </a:moveTo>
                  <a:lnTo>
                    <a:pt x="147802" y="64695"/>
                  </a:lnTo>
                  <a:lnTo>
                    <a:pt x="156938" y="54772"/>
                  </a:lnTo>
                  <a:lnTo>
                    <a:pt x="232929" y="86957"/>
                  </a:lnTo>
                  <a:lnTo>
                    <a:pt x="223751" y="96861"/>
                  </a:lnTo>
                  <a:close/>
                </a:path>
                <a:path w="1014094" h="1687830">
                  <a:moveTo>
                    <a:pt x="194458" y="112039"/>
                  </a:moveTo>
                  <a:lnTo>
                    <a:pt x="126314" y="83178"/>
                  </a:lnTo>
                  <a:lnTo>
                    <a:pt x="134967" y="73051"/>
                  </a:lnTo>
                  <a:lnTo>
                    <a:pt x="143781" y="62992"/>
                  </a:lnTo>
                  <a:lnTo>
                    <a:pt x="215640" y="93426"/>
                  </a:lnTo>
                  <a:lnTo>
                    <a:pt x="206806" y="103477"/>
                  </a:lnTo>
                  <a:lnTo>
                    <a:pt x="203047" y="101885"/>
                  </a:lnTo>
                  <a:lnTo>
                    <a:pt x="194458" y="112039"/>
                  </a:lnTo>
                  <a:close/>
                </a:path>
                <a:path w="1014094" h="1687830">
                  <a:moveTo>
                    <a:pt x="182604" y="120810"/>
                  </a:moveTo>
                  <a:lnTo>
                    <a:pt x="114462" y="91950"/>
                  </a:lnTo>
                  <a:lnTo>
                    <a:pt x="122780" y="81681"/>
                  </a:lnTo>
                  <a:lnTo>
                    <a:pt x="190944" y="110551"/>
                  </a:lnTo>
                  <a:lnTo>
                    <a:pt x="182604" y="120810"/>
                  </a:lnTo>
                  <a:close/>
                </a:path>
                <a:path w="1014094" h="1687830">
                  <a:moveTo>
                    <a:pt x="157736" y="137863"/>
                  </a:moveTo>
                  <a:lnTo>
                    <a:pt x="95481" y="111496"/>
                  </a:lnTo>
                  <a:lnTo>
                    <a:pt x="103287" y="101010"/>
                  </a:lnTo>
                  <a:lnTo>
                    <a:pt x="111266" y="90597"/>
                  </a:lnTo>
                  <a:lnTo>
                    <a:pt x="179347" y="119431"/>
                  </a:lnTo>
                  <a:lnTo>
                    <a:pt x="171268" y="129802"/>
                  </a:lnTo>
                  <a:lnTo>
                    <a:pt x="165412" y="127321"/>
                  </a:lnTo>
                  <a:lnTo>
                    <a:pt x="157736" y="137863"/>
                  </a:lnTo>
                  <a:close/>
                </a:path>
                <a:path w="1014094" h="1687830">
                  <a:moveTo>
                    <a:pt x="147751" y="147426"/>
                  </a:moveTo>
                  <a:lnTo>
                    <a:pt x="85352" y="120998"/>
                  </a:lnTo>
                  <a:lnTo>
                    <a:pt x="92805" y="110362"/>
                  </a:lnTo>
                  <a:lnTo>
                    <a:pt x="155151" y="136768"/>
                  </a:lnTo>
                  <a:lnTo>
                    <a:pt x="147751" y="147426"/>
                  </a:lnTo>
                  <a:close/>
                </a:path>
                <a:path w="1014094" h="1687830">
                  <a:moveTo>
                    <a:pt x="129480" y="167271"/>
                  </a:moveTo>
                  <a:lnTo>
                    <a:pt x="69017" y="141664"/>
                  </a:lnTo>
                  <a:lnTo>
                    <a:pt x="75932" y="130800"/>
                  </a:lnTo>
                  <a:lnTo>
                    <a:pt x="83029" y="120014"/>
                  </a:lnTo>
                  <a:lnTo>
                    <a:pt x="145444" y="146449"/>
                  </a:lnTo>
                  <a:lnTo>
                    <a:pt x="138328" y="157227"/>
                  </a:lnTo>
                  <a:lnTo>
                    <a:pt x="136309" y="156372"/>
                  </a:lnTo>
                  <a:lnTo>
                    <a:pt x="129480" y="167271"/>
                  </a:lnTo>
                  <a:close/>
                </a:path>
                <a:path w="1014094" h="1687830">
                  <a:moveTo>
                    <a:pt x="505189" y="312603"/>
                  </a:moveTo>
                  <a:lnTo>
                    <a:pt x="449222" y="288900"/>
                  </a:lnTo>
                  <a:lnTo>
                    <a:pt x="466595" y="282465"/>
                  </a:lnTo>
                  <a:lnTo>
                    <a:pt x="503968" y="298294"/>
                  </a:lnTo>
                  <a:lnTo>
                    <a:pt x="505189" y="312603"/>
                  </a:lnTo>
                  <a:close/>
                </a:path>
                <a:path w="1014094" h="1687830">
                  <a:moveTo>
                    <a:pt x="547983" y="344520"/>
                  </a:moveTo>
                  <a:lnTo>
                    <a:pt x="390501" y="277821"/>
                  </a:lnTo>
                  <a:lnTo>
                    <a:pt x="406977" y="271007"/>
                  </a:lnTo>
                  <a:lnTo>
                    <a:pt x="541366" y="327925"/>
                  </a:lnTo>
                  <a:lnTo>
                    <a:pt x="547983" y="344520"/>
                  </a:lnTo>
                  <a:close/>
                </a:path>
                <a:path w="1014094" h="1687830">
                  <a:moveTo>
                    <a:pt x="113540" y="188105"/>
                  </a:moveTo>
                  <a:lnTo>
                    <a:pt x="54318" y="163022"/>
                  </a:lnTo>
                  <a:lnTo>
                    <a:pt x="60686" y="151927"/>
                  </a:lnTo>
                  <a:lnTo>
                    <a:pt x="67237" y="140910"/>
                  </a:lnTo>
                  <a:lnTo>
                    <a:pt x="127750" y="166539"/>
                  </a:lnTo>
                  <a:lnTo>
                    <a:pt x="121214" y="177563"/>
                  </a:lnTo>
                  <a:lnTo>
                    <a:pt x="119780" y="176955"/>
                  </a:lnTo>
                  <a:lnTo>
                    <a:pt x="113540" y="188105"/>
                  </a:lnTo>
                  <a:close/>
                </a:path>
                <a:path w="1014094" h="1687830">
                  <a:moveTo>
                    <a:pt x="565121" y="365570"/>
                  </a:moveTo>
                  <a:lnTo>
                    <a:pt x="368917" y="282472"/>
                  </a:lnTo>
                  <a:lnTo>
                    <a:pt x="384870" y="275437"/>
                  </a:lnTo>
                  <a:lnTo>
                    <a:pt x="564699" y="351599"/>
                  </a:lnTo>
                  <a:lnTo>
                    <a:pt x="565121" y="365570"/>
                  </a:lnTo>
                  <a:close/>
                </a:path>
                <a:path w="1014094" h="1687830">
                  <a:moveTo>
                    <a:pt x="575651" y="383822"/>
                  </a:moveTo>
                  <a:lnTo>
                    <a:pt x="343243" y="285391"/>
                  </a:lnTo>
                  <a:lnTo>
                    <a:pt x="353201" y="275816"/>
                  </a:lnTo>
                  <a:lnTo>
                    <a:pt x="575562" y="369993"/>
                  </a:lnTo>
                  <a:lnTo>
                    <a:pt x="575651" y="383822"/>
                  </a:lnTo>
                  <a:close/>
                </a:path>
                <a:path w="1014094" h="1687830">
                  <a:moveTo>
                    <a:pt x="100675" y="210240"/>
                  </a:moveTo>
                  <a:lnTo>
                    <a:pt x="41282" y="185085"/>
                  </a:lnTo>
                  <a:lnTo>
                    <a:pt x="47093" y="173754"/>
                  </a:lnTo>
                  <a:lnTo>
                    <a:pt x="53089" y="162502"/>
                  </a:lnTo>
                  <a:lnTo>
                    <a:pt x="112403" y="187623"/>
                  </a:lnTo>
                  <a:lnTo>
                    <a:pt x="106464" y="198900"/>
                  </a:lnTo>
                  <a:lnTo>
                    <a:pt x="100675" y="210240"/>
                  </a:lnTo>
                  <a:close/>
                </a:path>
                <a:path w="1014094" h="1687830">
                  <a:moveTo>
                    <a:pt x="423185" y="346832"/>
                  </a:moveTo>
                  <a:lnTo>
                    <a:pt x="310243" y="298998"/>
                  </a:lnTo>
                  <a:lnTo>
                    <a:pt x="324025" y="291043"/>
                  </a:lnTo>
                  <a:lnTo>
                    <a:pt x="333597" y="281305"/>
                  </a:lnTo>
                  <a:lnTo>
                    <a:pt x="585376" y="387941"/>
                  </a:lnTo>
                  <a:lnTo>
                    <a:pt x="585083" y="401609"/>
                  </a:lnTo>
                  <a:lnTo>
                    <a:pt x="434523" y="337842"/>
                  </a:lnTo>
                  <a:lnTo>
                    <a:pt x="423185" y="346832"/>
                  </a:lnTo>
                  <a:close/>
                </a:path>
                <a:path w="1014094" h="1687830">
                  <a:moveTo>
                    <a:pt x="891116" y="1607006"/>
                  </a:moveTo>
                  <a:lnTo>
                    <a:pt x="820578" y="1577131"/>
                  </a:lnTo>
                  <a:lnTo>
                    <a:pt x="830135" y="1567387"/>
                  </a:lnTo>
                  <a:lnTo>
                    <a:pt x="839293" y="1557473"/>
                  </a:lnTo>
                  <a:lnTo>
                    <a:pt x="843100" y="1559085"/>
                  </a:lnTo>
                  <a:lnTo>
                    <a:pt x="851443" y="1548827"/>
                  </a:lnTo>
                  <a:lnTo>
                    <a:pt x="859354" y="1538385"/>
                  </a:lnTo>
                  <a:lnTo>
                    <a:pt x="866832" y="1527760"/>
                  </a:lnTo>
                  <a:lnTo>
                    <a:pt x="868924" y="1528646"/>
                  </a:lnTo>
                  <a:lnTo>
                    <a:pt x="875527" y="1517651"/>
                  </a:lnTo>
                  <a:lnTo>
                    <a:pt x="881681" y="1506465"/>
                  </a:lnTo>
                  <a:lnTo>
                    <a:pt x="887383" y="1495088"/>
                  </a:lnTo>
                  <a:lnTo>
                    <a:pt x="892636" y="1483521"/>
                  </a:lnTo>
                  <a:lnTo>
                    <a:pt x="892484" y="1483457"/>
                  </a:lnTo>
                  <a:lnTo>
                    <a:pt x="896835" y="1471507"/>
                  </a:lnTo>
                  <a:lnTo>
                    <a:pt x="900734" y="1459367"/>
                  </a:lnTo>
                  <a:lnTo>
                    <a:pt x="904183" y="1447035"/>
                  </a:lnTo>
                  <a:lnTo>
                    <a:pt x="907188" y="1434516"/>
                  </a:lnTo>
                  <a:lnTo>
                    <a:pt x="904806" y="1433507"/>
                  </a:lnTo>
                  <a:lnTo>
                    <a:pt x="906942" y="1420619"/>
                  </a:lnTo>
                  <a:lnTo>
                    <a:pt x="908643" y="1407547"/>
                  </a:lnTo>
                  <a:lnTo>
                    <a:pt x="909925" y="1394299"/>
                  </a:lnTo>
                  <a:lnTo>
                    <a:pt x="905852" y="1392574"/>
                  </a:lnTo>
                  <a:lnTo>
                    <a:pt x="906330" y="1378984"/>
                  </a:lnTo>
                  <a:lnTo>
                    <a:pt x="906406" y="1365224"/>
                  </a:lnTo>
                  <a:lnTo>
                    <a:pt x="901151" y="1362998"/>
                  </a:lnTo>
                  <a:lnTo>
                    <a:pt x="900494" y="1348928"/>
                  </a:lnTo>
                  <a:lnTo>
                    <a:pt x="899482" y="1334707"/>
                  </a:lnTo>
                  <a:lnTo>
                    <a:pt x="893164" y="1332031"/>
                  </a:lnTo>
                  <a:lnTo>
                    <a:pt x="527309" y="432308"/>
                  </a:lnTo>
                  <a:lnTo>
                    <a:pt x="527569" y="418626"/>
                  </a:lnTo>
                  <a:lnTo>
                    <a:pt x="517576" y="414394"/>
                  </a:lnTo>
                  <a:lnTo>
                    <a:pt x="517230" y="400455"/>
                  </a:lnTo>
                  <a:lnTo>
                    <a:pt x="506130" y="395754"/>
                  </a:lnTo>
                  <a:lnTo>
                    <a:pt x="505308" y="381614"/>
                  </a:lnTo>
                  <a:lnTo>
                    <a:pt x="474642" y="368626"/>
                  </a:lnTo>
                  <a:lnTo>
                    <a:pt x="473210" y="354227"/>
                  </a:lnTo>
                  <a:lnTo>
                    <a:pt x="589541" y="403497"/>
                  </a:lnTo>
                  <a:lnTo>
                    <a:pt x="955396" y="1303220"/>
                  </a:lnTo>
                  <a:lnTo>
                    <a:pt x="956880" y="1317641"/>
                  </a:lnTo>
                  <a:lnTo>
                    <a:pt x="963058" y="1320257"/>
                  </a:lnTo>
                  <a:lnTo>
                    <a:pt x="964024" y="1334459"/>
                  </a:lnTo>
                  <a:lnTo>
                    <a:pt x="964732" y="1348551"/>
                  </a:lnTo>
                  <a:lnTo>
                    <a:pt x="970120" y="1350832"/>
                  </a:lnTo>
                  <a:lnTo>
                    <a:pt x="970266" y="1364686"/>
                  </a:lnTo>
                  <a:lnTo>
                    <a:pt x="970123" y="1378418"/>
                  </a:lnTo>
                  <a:lnTo>
                    <a:pt x="974645" y="1380333"/>
                  </a:lnTo>
                  <a:lnTo>
                    <a:pt x="973913" y="1393815"/>
                  </a:lnTo>
                  <a:lnTo>
                    <a:pt x="972870" y="1407165"/>
                  </a:lnTo>
                  <a:lnTo>
                    <a:pt x="976467" y="1408689"/>
                  </a:lnTo>
                  <a:lnTo>
                    <a:pt x="974799" y="1421774"/>
                  </a:lnTo>
                  <a:lnTo>
                    <a:pt x="972810" y="1434724"/>
                  </a:lnTo>
                  <a:lnTo>
                    <a:pt x="970492" y="1447535"/>
                  </a:lnTo>
                  <a:lnTo>
                    <a:pt x="972798" y="1448511"/>
                  </a:lnTo>
                  <a:lnTo>
                    <a:pt x="969821" y="1461043"/>
                  </a:lnTo>
                  <a:lnTo>
                    <a:pt x="966511" y="1473433"/>
                  </a:lnTo>
                  <a:lnTo>
                    <a:pt x="962862" y="1485679"/>
                  </a:lnTo>
                  <a:lnTo>
                    <a:pt x="958874" y="1497782"/>
                  </a:lnTo>
                  <a:lnTo>
                    <a:pt x="959499" y="1498047"/>
                  </a:lnTo>
                  <a:lnTo>
                    <a:pt x="954832" y="1509863"/>
                  </a:lnTo>
                  <a:lnTo>
                    <a:pt x="949823" y="1521533"/>
                  </a:lnTo>
                  <a:lnTo>
                    <a:pt x="944473" y="1533059"/>
                  </a:lnTo>
                  <a:lnTo>
                    <a:pt x="938781" y="1544441"/>
                  </a:lnTo>
                  <a:lnTo>
                    <a:pt x="937703" y="1543984"/>
                  </a:lnTo>
                  <a:lnTo>
                    <a:pt x="931336" y="1555080"/>
                  </a:lnTo>
                  <a:lnTo>
                    <a:pt x="924632" y="1566032"/>
                  </a:lnTo>
                  <a:lnTo>
                    <a:pt x="917592" y="1576843"/>
                  </a:lnTo>
                  <a:lnTo>
                    <a:pt x="915174" y="1575819"/>
                  </a:lnTo>
                  <a:lnTo>
                    <a:pt x="907479" y="1586352"/>
                  </a:lnTo>
                  <a:lnTo>
                    <a:pt x="899460" y="1596747"/>
                  </a:lnTo>
                  <a:lnTo>
                    <a:pt x="891116" y="1607006"/>
                  </a:lnTo>
                  <a:close/>
                </a:path>
                <a:path w="1014094" h="1687830">
                  <a:moveTo>
                    <a:pt x="88941" y="232855"/>
                  </a:moveTo>
                  <a:lnTo>
                    <a:pt x="29924" y="207859"/>
                  </a:lnTo>
                  <a:lnTo>
                    <a:pt x="35174" y="196290"/>
                  </a:lnTo>
                  <a:lnTo>
                    <a:pt x="40611" y="184801"/>
                  </a:lnTo>
                  <a:lnTo>
                    <a:pt x="99990" y="209950"/>
                  </a:lnTo>
                  <a:lnTo>
                    <a:pt x="94504" y="221419"/>
                  </a:lnTo>
                  <a:lnTo>
                    <a:pt x="94123" y="221257"/>
                  </a:lnTo>
                  <a:lnTo>
                    <a:pt x="88941" y="232855"/>
                  </a:lnTo>
                  <a:close/>
                </a:path>
                <a:path w="1014094" h="1687830">
                  <a:moveTo>
                    <a:pt x="381791" y="343093"/>
                  </a:moveTo>
                  <a:lnTo>
                    <a:pt x="293175" y="305562"/>
                  </a:lnTo>
                  <a:lnTo>
                    <a:pt x="306055" y="297224"/>
                  </a:lnTo>
                  <a:lnTo>
                    <a:pt x="392519" y="333845"/>
                  </a:lnTo>
                  <a:lnTo>
                    <a:pt x="381791" y="343093"/>
                  </a:lnTo>
                  <a:close/>
                </a:path>
                <a:path w="1014094" h="1687830">
                  <a:moveTo>
                    <a:pt x="340801" y="353317"/>
                  </a:moveTo>
                  <a:lnTo>
                    <a:pt x="269387" y="323071"/>
                  </a:lnTo>
                  <a:lnTo>
                    <a:pt x="277553" y="312737"/>
                  </a:lnTo>
                  <a:lnTo>
                    <a:pt x="289456" y="303986"/>
                  </a:lnTo>
                  <a:lnTo>
                    <a:pt x="370691" y="338392"/>
                  </a:lnTo>
                  <a:lnTo>
                    <a:pt x="360439" y="347842"/>
                  </a:lnTo>
                  <a:lnTo>
                    <a:pt x="350447" y="343610"/>
                  </a:lnTo>
                  <a:lnTo>
                    <a:pt x="340801" y="353317"/>
                  </a:lnTo>
                  <a:close/>
                </a:path>
                <a:path w="1014094" h="1687830">
                  <a:moveTo>
                    <a:pt x="79643" y="256501"/>
                  </a:moveTo>
                  <a:lnTo>
                    <a:pt x="20252" y="231347"/>
                  </a:lnTo>
                  <a:lnTo>
                    <a:pt x="24940" y="219540"/>
                  </a:lnTo>
                  <a:lnTo>
                    <a:pt x="29815" y="207813"/>
                  </a:lnTo>
                  <a:lnTo>
                    <a:pt x="88865" y="232822"/>
                  </a:lnTo>
                  <a:lnTo>
                    <a:pt x="83988" y="244549"/>
                  </a:lnTo>
                  <a:lnTo>
                    <a:pt x="84216" y="244645"/>
                  </a:lnTo>
                  <a:lnTo>
                    <a:pt x="79643" y="256501"/>
                  </a:lnTo>
                  <a:close/>
                </a:path>
                <a:path w="1014094" h="1687830">
                  <a:moveTo>
                    <a:pt x="311026" y="368290"/>
                  </a:moveTo>
                  <a:lnTo>
                    <a:pt x="246090" y="340788"/>
                  </a:lnTo>
                  <a:lnTo>
                    <a:pt x="255849" y="331129"/>
                  </a:lnTo>
                  <a:lnTo>
                    <a:pt x="263480" y="320569"/>
                  </a:lnTo>
                  <a:lnTo>
                    <a:pt x="332108" y="349635"/>
                  </a:lnTo>
                  <a:lnTo>
                    <a:pt x="323178" y="359645"/>
                  </a:lnTo>
                  <a:lnTo>
                    <a:pt x="319446" y="358065"/>
                  </a:lnTo>
                  <a:lnTo>
                    <a:pt x="311026" y="368290"/>
                  </a:lnTo>
                  <a:close/>
                </a:path>
                <a:path w="1014094" h="1687830">
                  <a:moveTo>
                    <a:pt x="75907" y="268711"/>
                  </a:moveTo>
                  <a:lnTo>
                    <a:pt x="16393" y="243504"/>
                  </a:lnTo>
                  <a:lnTo>
                    <a:pt x="20705" y="231539"/>
                  </a:lnTo>
                  <a:lnTo>
                    <a:pt x="80176" y="256726"/>
                  </a:lnTo>
                  <a:lnTo>
                    <a:pt x="75907" y="268711"/>
                  </a:lnTo>
                  <a:close/>
                </a:path>
                <a:path w="1014094" h="1687830">
                  <a:moveTo>
                    <a:pt x="70245" y="293897"/>
                  </a:moveTo>
                  <a:lnTo>
                    <a:pt x="9524" y="268180"/>
                  </a:lnTo>
                  <a:lnTo>
                    <a:pt x="13279" y="255978"/>
                  </a:lnTo>
                  <a:lnTo>
                    <a:pt x="17219" y="243855"/>
                  </a:lnTo>
                  <a:lnTo>
                    <a:pt x="76742" y="269064"/>
                  </a:lnTo>
                  <a:lnTo>
                    <a:pt x="72775" y="281176"/>
                  </a:lnTo>
                  <a:lnTo>
                    <a:pt x="73912" y="281658"/>
                  </a:lnTo>
                  <a:lnTo>
                    <a:pt x="70245" y="293897"/>
                  </a:lnTo>
                  <a:close/>
                </a:path>
                <a:path w="1014094" h="1687830">
                  <a:moveTo>
                    <a:pt x="268136" y="419086"/>
                  </a:moveTo>
                  <a:lnTo>
                    <a:pt x="209311" y="394172"/>
                  </a:lnTo>
                  <a:lnTo>
                    <a:pt x="215542" y="383018"/>
                  </a:lnTo>
                  <a:lnTo>
                    <a:pt x="221435" y="371722"/>
                  </a:lnTo>
                  <a:lnTo>
                    <a:pt x="228869" y="361079"/>
                  </a:lnTo>
                  <a:lnTo>
                    <a:pt x="235358" y="350035"/>
                  </a:lnTo>
                  <a:lnTo>
                    <a:pt x="243973" y="339891"/>
                  </a:lnTo>
                  <a:lnTo>
                    <a:pt x="307839" y="366940"/>
                  </a:lnTo>
                  <a:lnTo>
                    <a:pt x="299979" y="377404"/>
                  </a:lnTo>
                  <a:lnTo>
                    <a:pt x="297354" y="376292"/>
                  </a:lnTo>
                  <a:lnTo>
                    <a:pt x="290068" y="386998"/>
                  </a:lnTo>
                  <a:lnTo>
                    <a:pt x="288039" y="386139"/>
                  </a:lnTo>
                  <a:lnTo>
                    <a:pt x="281362" y="397103"/>
                  </a:lnTo>
                  <a:lnTo>
                    <a:pt x="279943" y="396502"/>
                  </a:lnTo>
                  <a:lnTo>
                    <a:pt x="273881" y="407727"/>
                  </a:lnTo>
                  <a:lnTo>
                    <a:pt x="268136" y="419086"/>
                  </a:lnTo>
                  <a:close/>
                </a:path>
                <a:path w="1014094" h="1687830">
                  <a:moveTo>
                    <a:pt x="66960" y="320089"/>
                  </a:moveTo>
                  <a:lnTo>
                    <a:pt x="4319" y="293559"/>
                  </a:lnTo>
                  <a:lnTo>
                    <a:pt x="7523" y="281124"/>
                  </a:lnTo>
                  <a:lnTo>
                    <a:pt x="10908" y="268766"/>
                  </a:lnTo>
                  <a:lnTo>
                    <a:pt x="71679" y="294504"/>
                  </a:lnTo>
                  <a:lnTo>
                    <a:pt x="68308" y="306868"/>
                  </a:lnTo>
                  <a:lnTo>
                    <a:pt x="70037" y="307601"/>
                  </a:lnTo>
                  <a:lnTo>
                    <a:pt x="66960" y="320089"/>
                  </a:lnTo>
                  <a:close/>
                </a:path>
                <a:path w="1014094" h="1687830">
                  <a:moveTo>
                    <a:pt x="65988" y="347262"/>
                  </a:moveTo>
                  <a:lnTo>
                    <a:pt x="753" y="319633"/>
                  </a:lnTo>
                  <a:lnTo>
                    <a:pt x="3412" y="306967"/>
                  </a:lnTo>
                  <a:lnTo>
                    <a:pt x="6251" y="294378"/>
                  </a:lnTo>
                  <a:lnTo>
                    <a:pt x="68979" y="320945"/>
                  </a:lnTo>
                  <a:lnTo>
                    <a:pt x="66188" y="333555"/>
                  </a:lnTo>
                  <a:lnTo>
                    <a:pt x="68494" y="334531"/>
                  </a:lnTo>
                  <a:lnTo>
                    <a:pt x="65988" y="347262"/>
                  </a:lnTo>
                  <a:close/>
                </a:path>
                <a:path w="1014094" h="1687830">
                  <a:moveTo>
                    <a:pt x="255178" y="454974"/>
                  </a:moveTo>
                  <a:lnTo>
                    <a:pt x="195483" y="429691"/>
                  </a:lnTo>
                  <a:lnTo>
                    <a:pt x="199281" y="417508"/>
                  </a:lnTo>
                  <a:lnTo>
                    <a:pt x="203961" y="405698"/>
                  </a:lnTo>
                  <a:lnTo>
                    <a:pt x="208976" y="394030"/>
                  </a:lnTo>
                  <a:lnTo>
                    <a:pt x="267661" y="418885"/>
                  </a:lnTo>
                  <a:lnTo>
                    <a:pt x="262550" y="430512"/>
                  </a:lnTo>
                  <a:lnTo>
                    <a:pt x="262708" y="430579"/>
                  </a:lnTo>
                  <a:lnTo>
                    <a:pt x="258231" y="442475"/>
                  </a:lnTo>
                  <a:lnTo>
                    <a:pt x="259023" y="442810"/>
                  </a:lnTo>
                  <a:lnTo>
                    <a:pt x="255178" y="454974"/>
                  </a:lnTo>
                  <a:close/>
                </a:path>
                <a:path w="1014094" h="1687830">
                  <a:moveTo>
                    <a:pt x="66342" y="361204"/>
                  </a:moveTo>
                  <a:lnTo>
                    <a:pt x="917" y="333495"/>
                  </a:lnTo>
                  <a:lnTo>
                    <a:pt x="3223" y="320679"/>
                  </a:lnTo>
                  <a:lnTo>
                    <a:pt x="68573" y="348357"/>
                  </a:lnTo>
                  <a:lnTo>
                    <a:pt x="66342" y="361204"/>
                  </a:lnTo>
                  <a:close/>
                </a:path>
                <a:path w="1014094" h="1687830">
                  <a:moveTo>
                    <a:pt x="68672" y="389775"/>
                  </a:moveTo>
                  <a:lnTo>
                    <a:pt x="0" y="360690"/>
                  </a:lnTo>
                  <a:lnTo>
                    <a:pt x="1785" y="347655"/>
                  </a:lnTo>
                  <a:lnTo>
                    <a:pt x="3741" y="334691"/>
                  </a:lnTo>
                  <a:lnTo>
                    <a:pt x="69202" y="362416"/>
                  </a:lnTo>
                  <a:lnTo>
                    <a:pt x="67244" y="375378"/>
                  </a:lnTo>
                  <a:lnTo>
                    <a:pt x="70369" y="376702"/>
                  </a:lnTo>
                  <a:lnTo>
                    <a:pt x="68672" y="389775"/>
                  </a:lnTo>
                  <a:close/>
                </a:path>
                <a:path w="1014094" h="1687830">
                  <a:moveTo>
                    <a:pt x="253357" y="495579"/>
                  </a:moveTo>
                  <a:lnTo>
                    <a:pt x="188880" y="468271"/>
                  </a:lnTo>
                  <a:lnTo>
                    <a:pt x="190290" y="455076"/>
                  </a:lnTo>
                  <a:lnTo>
                    <a:pt x="193768" y="442757"/>
                  </a:lnTo>
                  <a:lnTo>
                    <a:pt x="196361" y="430063"/>
                  </a:lnTo>
                  <a:lnTo>
                    <a:pt x="256598" y="455575"/>
                  </a:lnTo>
                  <a:lnTo>
                    <a:pt x="253369" y="468000"/>
                  </a:lnTo>
                  <a:lnTo>
                    <a:pt x="255397" y="468859"/>
                  </a:lnTo>
                  <a:lnTo>
                    <a:pt x="252777" y="481541"/>
                  </a:lnTo>
                  <a:lnTo>
                    <a:pt x="255403" y="482653"/>
                  </a:lnTo>
                  <a:lnTo>
                    <a:pt x="253357" y="495579"/>
                  </a:lnTo>
                  <a:close/>
                </a:path>
                <a:path w="1014094" h="1687830">
                  <a:moveTo>
                    <a:pt x="70620" y="404392"/>
                  </a:moveTo>
                  <a:lnTo>
                    <a:pt x="1890" y="375283"/>
                  </a:lnTo>
                  <a:lnTo>
                    <a:pt x="3336" y="362104"/>
                  </a:lnTo>
                  <a:lnTo>
                    <a:pt x="72059" y="391210"/>
                  </a:lnTo>
                  <a:lnTo>
                    <a:pt x="70620" y="404392"/>
                  </a:lnTo>
                  <a:close/>
                </a:path>
                <a:path w="1014094" h="1687830">
                  <a:moveTo>
                    <a:pt x="76942" y="420862"/>
                  </a:moveTo>
                  <a:lnTo>
                    <a:pt x="4443" y="390157"/>
                  </a:lnTo>
                  <a:lnTo>
                    <a:pt x="5563" y="376839"/>
                  </a:lnTo>
                  <a:lnTo>
                    <a:pt x="78014" y="407524"/>
                  </a:lnTo>
                  <a:lnTo>
                    <a:pt x="76942" y="420862"/>
                  </a:lnTo>
                  <a:close/>
                </a:path>
                <a:path w="1014094" h="1687830">
                  <a:moveTo>
                    <a:pt x="559332" y="1563030"/>
                  </a:moveTo>
                  <a:lnTo>
                    <a:pt x="445889" y="1514984"/>
                  </a:lnTo>
                  <a:lnTo>
                    <a:pt x="26466" y="468444"/>
                  </a:lnTo>
                  <a:lnTo>
                    <a:pt x="21137" y="466187"/>
                  </a:lnTo>
                  <a:lnTo>
                    <a:pt x="20900" y="452295"/>
                  </a:lnTo>
                  <a:lnTo>
                    <a:pt x="15849" y="450156"/>
                  </a:lnTo>
                  <a:lnTo>
                    <a:pt x="15891" y="436381"/>
                  </a:lnTo>
                  <a:lnTo>
                    <a:pt x="11126" y="434363"/>
                  </a:lnTo>
                  <a:lnTo>
                    <a:pt x="11464" y="420714"/>
                  </a:lnTo>
                  <a:lnTo>
                    <a:pt x="7001" y="418824"/>
                  </a:lnTo>
                  <a:lnTo>
                    <a:pt x="7641" y="405303"/>
                  </a:lnTo>
                  <a:lnTo>
                    <a:pt x="8438" y="391849"/>
                  </a:lnTo>
                  <a:lnTo>
                    <a:pt x="80941" y="422555"/>
                  </a:lnTo>
                  <a:lnTo>
                    <a:pt x="80099" y="435991"/>
                  </a:lnTo>
                  <a:lnTo>
                    <a:pt x="88661" y="439617"/>
                  </a:lnTo>
                  <a:lnTo>
                    <a:pt x="508234" y="1486220"/>
                  </a:lnTo>
                  <a:lnTo>
                    <a:pt x="510141" y="1500820"/>
                  </a:lnTo>
                  <a:lnTo>
                    <a:pt x="517282" y="1503844"/>
                  </a:lnTo>
                  <a:lnTo>
                    <a:pt x="519752" y="1518683"/>
                  </a:lnTo>
                  <a:lnTo>
                    <a:pt x="535405" y="1525312"/>
                  </a:lnTo>
                  <a:lnTo>
                    <a:pt x="538608" y="1540461"/>
                  </a:lnTo>
                  <a:lnTo>
                    <a:pt x="555545" y="1547634"/>
                  </a:lnTo>
                  <a:lnTo>
                    <a:pt x="559332" y="1563030"/>
                  </a:lnTo>
                  <a:close/>
                </a:path>
                <a:path w="1014094" h="1687830">
                  <a:moveTo>
                    <a:pt x="537004" y="1319108"/>
                  </a:moveTo>
                  <a:lnTo>
                    <a:pt x="500225" y="1303531"/>
                  </a:lnTo>
                  <a:lnTo>
                    <a:pt x="204349" y="557575"/>
                  </a:lnTo>
                  <a:lnTo>
                    <a:pt x="199979" y="555724"/>
                  </a:lnTo>
                  <a:lnTo>
                    <a:pt x="200790" y="542275"/>
                  </a:lnTo>
                  <a:lnTo>
                    <a:pt x="192959" y="538959"/>
                  </a:lnTo>
                  <a:lnTo>
                    <a:pt x="194243" y="525711"/>
                  </a:lnTo>
                  <a:lnTo>
                    <a:pt x="192350" y="511117"/>
                  </a:lnTo>
                  <a:lnTo>
                    <a:pt x="189190" y="509778"/>
                  </a:lnTo>
                  <a:lnTo>
                    <a:pt x="188346" y="495629"/>
                  </a:lnTo>
                  <a:lnTo>
                    <a:pt x="190677" y="482824"/>
                  </a:lnTo>
                  <a:lnTo>
                    <a:pt x="190938" y="469143"/>
                  </a:lnTo>
                  <a:lnTo>
                    <a:pt x="256544" y="496928"/>
                  </a:lnTo>
                  <a:lnTo>
                    <a:pt x="255059" y="510092"/>
                  </a:lnTo>
                  <a:lnTo>
                    <a:pt x="258790" y="511672"/>
                  </a:lnTo>
                  <a:lnTo>
                    <a:pt x="257814" y="525051"/>
                  </a:lnTo>
                  <a:lnTo>
                    <a:pt x="262037" y="526839"/>
                  </a:lnTo>
                  <a:lnTo>
                    <a:pt x="261554" y="540427"/>
                  </a:lnTo>
                  <a:lnTo>
                    <a:pt x="562453" y="1274718"/>
                  </a:lnTo>
                  <a:lnTo>
                    <a:pt x="564617" y="1275635"/>
                  </a:lnTo>
                  <a:lnTo>
                    <a:pt x="562703" y="1288616"/>
                  </a:lnTo>
                  <a:lnTo>
                    <a:pt x="563462" y="1288937"/>
                  </a:lnTo>
                  <a:lnTo>
                    <a:pt x="558506" y="1300631"/>
                  </a:lnTo>
                  <a:lnTo>
                    <a:pt x="557744" y="1300308"/>
                  </a:lnTo>
                  <a:lnTo>
                    <a:pt x="549747" y="1310713"/>
                  </a:lnTo>
                  <a:lnTo>
                    <a:pt x="547580" y="1309795"/>
                  </a:lnTo>
                  <a:lnTo>
                    <a:pt x="537004" y="1319108"/>
                  </a:lnTo>
                  <a:close/>
                </a:path>
                <a:path w="1014094" h="1687830">
                  <a:moveTo>
                    <a:pt x="869179" y="1625299"/>
                  </a:moveTo>
                  <a:lnTo>
                    <a:pt x="794566" y="1593698"/>
                  </a:lnTo>
                  <a:lnTo>
                    <a:pt x="805246" y="1584429"/>
                  </a:lnTo>
                  <a:lnTo>
                    <a:pt x="815576" y="1575012"/>
                  </a:lnTo>
                  <a:lnTo>
                    <a:pt x="887410" y="1605436"/>
                  </a:lnTo>
                  <a:lnTo>
                    <a:pt x="878447" y="1615432"/>
                  </a:lnTo>
                  <a:lnTo>
                    <a:pt x="869179" y="1625299"/>
                  </a:lnTo>
                  <a:close/>
                </a:path>
                <a:path w="1014094" h="1687830">
                  <a:moveTo>
                    <a:pt x="844548" y="1642451"/>
                  </a:moveTo>
                  <a:lnTo>
                    <a:pt x="758376" y="1605955"/>
                  </a:lnTo>
                  <a:lnTo>
                    <a:pt x="770363" y="1597239"/>
                  </a:lnTo>
                  <a:lnTo>
                    <a:pt x="777109" y="1600097"/>
                  </a:lnTo>
                  <a:lnTo>
                    <a:pt x="788488" y="1591124"/>
                  </a:lnTo>
                  <a:lnTo>
                    <a:pt x="864558" y="1623342"/>
                  </a:lnTo>
                  <a:lnTo>
                    <a:pt x="854692" y="1632956"/>
                  </a:lnTo>
                  <a:lnTo>
                    <a:pt x="844548" y="1642451"/>
                  </a:lnTo>
                  <a:close/>
                </a:path>
                <a:path w="1014094" h="1687830">
                  <a:moveTo>
                    <a:pt x="817407" y="1658540"/>
                  </a:moveTo>
                  <a:lnTo>
                    <a:pt x="717603" y="1616270"/>
                  </a:lnTo>
                  <a:lnTo>
                    <a:pt x="730632" y="1607996"/>
                  </a:lnTo>
                  <a:lnTo>
                    <a:pt x="738492" y="1611326"/>
                  </a:lnTo>
                  <a:lnTo>
                    <a:pt x="751055" y="1602854"/>
                  </a:lnTo>
                  <a:lnTo>
                    <a:pt x="839077" y="1640134"/>
                  </a:lnTo>
                  <a:lnTo>
                    <a:pt x="828373" y="1649393"/>
                  </a:lnTo>
                  <a:lnTo>
                    <a:pt x="817407" y="1658540"/>
                  </a:lnTo>
                  <a:close/>
                </a:path>
                <a:path w="1014094" h="1687830">
                  <a:moveTo>
                    <a:pt x="799685" y="1664827"/>
                  </a:moveTo>
                  <a:lnTo>
                    <a:pt x="687174" y="1617175"/>
                  </a:lnTo>
                  <a:lnTo>
                    <a:pt x="700807" y="1609157"/>
                  </a:lnTo>
                  <a:lnTo>
                    <a:pt x="811146" y="1655889"/>
                  </a:lnTo>
                  <a:lnTo>
                    <a:pt x="799685" y="1664827"/>
                  </a:lnTo>
                  <a:close/>
                </a:path>
                <a:path w="1014094" h="1687830">
                  <a:moveTo>
                    <a:pt x="761440" y="1676213"/>
                  </a:moveTo>
                  <a:lnTo>
                    <a:pt x="464002" y="1550239"/>
                  </a:lnTo>
                  <a:lnTo>
                    <a:pt x="459229" y="1534426"/>
                  </a:lnTo>
                  <a:lnTo>
                    <a:pt x="454843" y="1518776"/>
                  </a:lnTo>
                  <a:lnTo>
                    <a:pt x="595508" y="1578352"/>
                  </a:lnTo>
                  <a:lnTo>
                    <a:pt x="599796" y="1593960"/>
                  </a:lnTo>
                  <a:lnTo>
                    <a:pt x="773798" y="1667655"/>
                  </a:lnTo>
                  <a:lnTo>
                    <a:pt x="761440" y="1676213"/>
                  </a:lnTo>
                  <a:close/>
                </a:path>
                <a:path w="1014094" h="1687830">
                  <a:moveTo>
                    <a:pt x="780992" y="1670702"/>
                  </a:moveTo>
                  <a:lnTo>
                    <a:pt x="636983" y="1609710"/>
                  </a:lnTo>
                  <a:lnTo>
                    <a:pt x="651157" y="1601921"/>
                  </a:lnTo>
                  <a:lnTo>
                    <a:pt x="792929" y="1661965"/>
                  </a:lnTo>
                  <a:lnTo>
                    <a:pt x="780992" y="1670702"/>
                  </a:lnTo>
                  <a:close/>
                </a:path>
                <a:path w="1014094" h="1687830">
                  <a:moveTo>
                    <a:pt x="741069" y="1681377"/>
                  </a:moveTo>
                  <a:lnTo>
                    <a:pt x="479610" y="1570642"/>
                  </a:lnTo>
                  <a:lnTo>
                    <a:pt x="474114" y="1554522"/>
                  </a:lnTo>
                  <a:lnTo>
                    <a:pt x="753826" y="1672988"/>
                  </a:lnTo>
                  <a:lnTo>
                    <a:pt x="741069" y="1681377"/>
                  </a:lnTo>
                  <a:close/>
                </a:path>
                <a:path w="1014094" h="1687830">
                  <a:moveTo>
                    <a:pt x="720004" y="1686248"/>
                  </a:moveTo>
                  <a:lnTo>
                    <a:pt x="496414" y="1591551"/>
                  </a:lnTo>
                  <a:lnTo>
                    <a:pt x="490345" y="1575188"/>
                  </a:lnTo>
                  <a:lnTo>
                    <a:pt x="733097" y="1678001"/>
                  </a:lnTo>
                  <a:lnTo>
                    <a:pt x="720004" y="1686248"/>
                  </a:lnTo>
                  <a:close/>
                </a:path>
                <a:path w="1014094" h="1687830">
                  <a:moveTo>
                    <a:pt x="689712" y="1687210"/>
                  </a:moveTo>
                  <a:lnTo>
                    <a:pt x="514310" y="1612923"/>
                  </a:lnTo>
                  <a:lnTo>
                    <a:pt x="507723" y="1596340"/>
                  </a:lnTo>
                  <a:lnTo>
                    <a:pt x="703242" y="1679149"/>
                  </a:lnTo>
                  <a:lnTo>
                    <a:pt x="689712" y="1687210"/>
                  </a:lnTo>
                  <a:close/>
                </a:path>
                <a:path w="1014094" h="1687830">
                  <a:moveTo>
                    <a:pt x="640250" y="1680054"/>
                  </a:moveTo>
                  <a:lnTo>
                    <a:pt x="545036" y="1639728"/>
                  </a:lnTo>
                  <a:lnTo>
                    <a:pt x="537920" y="1622922"/>
                  </a:lnTo>
                  <a:lnTo>
                    <a:pt x="654273" y="1672201"/>
                  </a:lnTo>
                  <a:lnTo>
                    <a:pt x="640250" y="1680054"/>
                  </a:lnTo>
                  <a:close/>
                </a:path>
              </a:pathLst>
            </a:custGeom>
            <a:solidFill>
              <a:srgbClr val="69C274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0" tIns="0" rIns="0" bIns="0" anchor="t">
              <a:noAutofit/>
            </a:bodyPr>
            <a:lstStyle/>
            <a:p>
              <a:pPr>
                <a:lnSpc>
                  <a:spcPct val="100000"/>
                </a:lnSpc>
              </a:pPr>
              <a:endParaRPr lang="uk-UA" sz="1800" b="0" strike="noStrike" spc="-1">
                <a:solidFill>
                  <a:srgbClr val="000000"/>
                </a:solidFill>
                <a:latin typeface="Calibri"/>
              </a:endParaRPr>
            </a:p>
          </p:txBody>
        </p:sp>
      </p:grpSp>
      <p:pic>
        <p:nvPicPr>
          <p:cNvPr id="184" name="object 14"/>
          <p:cNvPicPr/>
          <p:nvPr/>
        </p:nvPicPr>
        <p:blipFill>
          <a:blip r:embed="rId3"/>
          <a:stretch/>
        </p:blipFill>
        <p:spPr>
          <a:xfrm>
            <a:off x="7200" y="6134040"/>
            <a:ext cx="3188160" cy="3413520"/>
          </a:xfrm>
          <a:prstGeom prst="rect">
            <a:avLst/>
          </a:prstGeom>
          <a:ln w="0">
            <a:noFill/>
          </a:ln>
        </p:spPr>
      </p:pic>
      <p:pic>
        <p:nvPicPr>
          <p:cNvPr id="185" name="object 15"/>
          <p:cNvPicPr/>
          <p:nvPr/>
        </p:nvPicPr>
        <p:blipFill>
          <a:blip r:embed="rId4"/>
          <a:stretch/>
        </p:blipFill>
        <p:spPr>
          <a:xfrm>
            <a:off x="4114800" y="876240"/>
            <a:ext cx="11430720" cy="8700480"/>
          </a:xfrm>
          <a:prstGeom prst="rect">
            <a:avLst/>
          </a:prstGeom>
          <a:ln w="0">
            <a:noFill/>
          </a:ln>
        </p:spPr>
      </p:pic>
      <p:sp>
        <p:nvSpPr>
          <p:cNvPr id="186" name="PlaceHolder 1"/>
          <p:cNvSpPr>
            <a:spLocks noGrp="1"/>
          </p:cNvSpPr>
          <p:nvPr>
            <p:ph/>
          </p:nvPr>
        </p:nvSpPr>
        <p:spPr>
          <a:xfrm>
            <a:off x="5184720" y="4277160"/>
            <a:ext cx="9295920" cy="5888520"/>
          </a:xfrm>
          <a:prstGeom prst="rect">
            <a:avLst/>
          </a:prstGeom>
          <a:noFill/>
          <a:ln w="0">
            <a:noFill/>
          </a:ln>
        </p:spPr>
        <p:txBody>
          <a:bodyPr lIns="0" tIns="12600" rIns="0" bIns="0" anchor="t">
            <a:noAutofit/>
          </a:bodyPr>
          <a:lstStyle/>
          <a:p>
            <a:pPr marL="12600" indent="0" algn="ctr">
              <a:lnSpc>
                <a:spcPct val="115000"/>
              </a:lnSpc>
              <a:spcBef>
                <a:spcPts val="99"/>
              </a:spcBef>
              <a:buNone/>
            </a:pPr>
            <a:r>
              <a:rPr lang="uk-UA" sz="5050" b="0" strike="noStrike" spc="-420">
                <a:solidFill>
                  <a:srgbClr val="291858"/>
                </a:solidFill>
                <a:latin typeface="Arial Black"/>
              </a:rPr>
              <a:t>«Специфıка</a:t>
            </a:r>
            <a:r>
              <a:rPr lang="uk-UA" sz="5050" b="0" strike="noStrike" spc="-415">
                <a:solidFill>
                  <a:srgbClr val="291858"/>
                </a:solidFill>
                <a:latin typeface="Arial Black"/>
              </a:rPr>
              <a:t> </a:t>
            </a:r>
            <a:r>
              <a:rPr lang="uk-UA" sz="5050" b="0" strike="noStrike" spc="-236">
                <a:solidFill>
                  <a:srgbClr val="291858"/>
                </a:solidFill>
                <a:latin typeface="Arial Black"/>
              </a:rPr>
              <a:t>корекцıйно- </a:t>
            </a:r>
            <a:r>
              <a:rPr lang="uk-UA" sz="5050" b="0" strike="noStrike" spc="-231">
                <a:solidFill>
                  <a:srgbClr val="291858"/>
                </a:solidFill>
                <a:latin typeface="Arial Black"/>
              </a:rPr>
              <a:t> </a:t>
            </a:r>
            <a:r>
              <a:rPr lang="uk-UA" sz="5050" b="0" strike="noStrike" spc="-185">
                <a:solidFill>
                  <a:srgbClr val="291858"/>
                </a:solidFill>
                <a:latin typeface="Arial Black"/>
              </a:rPr>
              <a:t>виховної</a:t>
            </a:r>
            <a:r>
              <a:rPr lang="uk-UA" sz="5050" b="0" strike="noStrike" spc="4">
                <a:solidFill>
                  <a:srgbClr val="291858"/>
                </a:solidFill>
                <a:latin typeface="Arial Black"/>
              </a:rPr>
              <a:t> </a:t>
            </a:r>
            <a:r>
              <a:rPr lang="uk-UA" sz="5050" b="0" strike="noStrike" spc="-262">
                <a:solidFill>
                  <a:srgbClr val="291858"/>
                </a:solidFill>
                <a:latin typeface="Arial Black"/>
              </a:rPr>
              <a:t>роботи</a:t>
            </a:r>
            <a:r>
              <a:rPr lang="uk-UA" sz="5050" b="0" strike="noStrike" spc="83">
                <a:solidFill>
                  <a:srgbClr val="291858"/>
                </a:solidFill>
                <a:latin typeface="Arial Black"/>
              </a:rPr>
              <a:t> </a:t>
            </a:r>
            <a:r>
              <a:rPr lang="uk-UA" sz="5050" b="0" strike="noStrike" spc="-100">
                <a:solidFill>
                  <a:srgbClr val="291858"/>
                </a:solidFill>
                <a:latin typeface="Arial Black"/>
              </a:rPr>
              <a:t>з</a:t>
            </a:r>
            <a:r>
              <a:rPr lang="uk-UA" sz="5050" b="0" strike="noStrike" spc="83">
                <a:solidFill>
                  <a:srgbClr val="291858"/>
                </a:solidFill>
                <a:latin typeface="Arial Black"/>
              </a:rPr>
              <a:t> </a:t>
            </a:r>
            <a:r>
              <a:rPr lang="uk-UA" sz="5050" b="0" strike="noStrike" spc="-177">
                <a:solidFill>
                  <a:srgbClr val="291858"/>
                </a:solidFill>
                <a:latin typeface="Arial Black"/>
              </a:rPr>
              <a:t>дıтьми</a:t>
            </a:r>
            <a:r>
              <a:rPr lang="uk-UA" sz="5050" b="0" strike="noStrike" spc="83">
                <a:solidFill>
                  <a:srgbClr val="291858"/>
                </a:solidFill>
                <a:latin typeface="Arial Black"/>
              </a:rPr>
              <a:t> </a:t>
            </a:r>
            <a:r>
              <a:rPr lang="uk-UA" sz="5050" b="0" strike="noStrike" spc="-100">
                <a:solidFill>
                  <a:srgbClr val="291858"/>
                </a:solidFill>
                <a:latin typeface="Arial Black"/>
              </a:rPr>
              <a:t>з </a:t>
            </a:r>
            <a:r>
              <a:rPr lang="uk-UA" sz="5050" b="0" strike="noStrike" spc="-1506">
                <a:solidFill>
                  <a:srgbClr val="291858"/>
                </a:solidFill>
                <a:latin typeface="Arial Black"/>
              </a:rPr>
              <a:t> </a:t>
            </a:r>
            <a:r>
              <a:rPr lang="uk-UA" sz="5050" b="0" strike="noStrike" spc="-216">
                <a:solidFill>
                  <a:srgbClr val="291858"/>
                </a:solidFill>
                <a:latin typeface="Arial Black"/>
              </a:rPr>
              <a:t>особливими</a:t>
            </a:r>
            <a:r>
              <a:rPr lang="uk-UA" sz="5050" b="0" strike="noStrike" spc="77">
                <a:solidFill>
                  <a:srgbClr val="291858"/>
                </a:solidFill>
                <a:latin typeface="Arial Black"/>
              </a:rPr>
              <a:t> </a:t>
            </a:r>
            <a:r>
              <a:rPr lang="uk-UA" sz="5050" b="0" strike="noStrike" spc="-211">
                <a:solidFill>
                  <a:srgbClr val="291858"/>
                </a:solidFill>
                <a:latin typeface="Arial Black"/>
              </a:rPr>
              <a:t>освıтнıми </a:t>
            </a:r>
            <a:r>
              <a:rPr lang="uk-UA" sz="5050" b="0" strike="noStrike" spc="-205">
                <a:solidFill>
                  <a:srgbClr val="291858"/>
                </a:solidFill>
                <a:latin typeface="Arial Black"/>
              </a:rPr>
              <a:t> </a:t>
            </a:r>
            <a:r>
              <a:rPr lang="uk-UA" sz="5050" b="0" strike="noStrike" spc="-355">
                <a:solidFill>
                  <a:srgbClr val="291858"/>
                </a:solidFill>
                <a:latin typeface="Arial Black"/>
              </a:rPr>
              <a:t>потребами»</a:t>
            </a:r>
            <a:endParaRPr lang="uk-UA" sz="505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87" name="PlaceHolder 2"/>
          <p:cNvSpPr>
            <a:spLocks noGrp="1"/>
          </p:cNvSpPr>
          <p:nvPr>
            <p:ph type="title"/>
          </p:nvPr>
        </p:nvSpPr>
        <p:spPr>
          <a:xfrm>
            <a:off x="6787800" y="3036600"/>
            <a:ext cx="5866920" cy="1730520"/>
          </a:xfrm>
          <a:prstGeom prst="rect">
            <a:avLst/>
          </a:prstGeom>
          <a:noFill/>
          <a:ln w="0">
            <a:noFill/>
          </a:ln>
        </p:spPr>
        <p:txBody>
          <a:bodyPr lIns="0" tIns="12600" rIns="0" bIns="0" anchor="t">
            <a:noAutofit/>
          </a:bodyPr>
          <a:lstStyle/>
          <a:p>
            <a:pPr marL="12600" indent="0">
              <a:lnSpc>
                <a:spcPct val="114000"/>
              </a:lnSpc>
              <a:spcBef>
                <a:spcPts val="99"/>
              </a:spcBef>
              <a:buNone/>
              <a:tabLst>
                <a:tab pos="0" algn="l"/>
              </a:tabLst>
            </a:pPr>
            <a:r>
              <a:rPr lang="uk-UA" sz="3100" b="1" strike="noStrike" spc="83">
                <a:solidFill>
                  <a:srgbClr val="000000"/>
                </a:solidFill>
                <a:latin typeface="Arial"/>
              </a:rPr>
              <a:t>Семıнар </a:t>
            </a:r>
            <a:r>
              <a:rPr lang="uk-UA" sz="3100" b="0" strike="noStrike" spc="718">
                <a:solidFill>
                  <a:srgbClr val="000000"/>
                </a:solidFill>
                <a:latin typeface="Trebuchet MS"/>
              </a:rPr>
              <a:t>- </a:t>
            </a:r>
            <a:r>
              <a:rPr lang="uk-UA" sz="3100" b="1" strike="noStrike" spc="214">
                <a:solidFill>
                  <a:srgbClr val="000000"/>
                </a:solidFill>
                <a:latin typeface="Arial"/>
              </a:rPr>
              <a:t>практикум </a:t>
            </a:r>
            <a:r>
              <a:rPr lang="uk-UA" sz="3100" b="1" strike="noStrike" spc="-851">
                <a:solidFill>
                  <a:srgbClr val="000000"/>
                </a:solidFill>
                <a:latin typeface="Arial"/>
              </a:rPr>
              <a:t> </a:t>
            </a:r>
            <a:r>
              <a:rPr lang="uk-UA" sz="3100" b="1" strike="noStrike" spc="174">
                <a:solidFill>
                  <a:srgbClr val="000000"/>
                </a:solidFill>
                <a:latin typeface="Arial"/>
              </a:rPr>
              <a:t>з</a:t>
            </a:r>
            <a:r>
              <a:rPr lang="uk-UA" sz="3100" b="1" strike="noStrike" spc="29">
                <a:solidFill>
                  <a:srgbClr val="000000"/>
                </a:solidFill>
                <a:latin typeface="Arial"/>
              </a:rPr>
              <a:t> </a:t>
            </a:r>
            <a:r>
              <a:rPr lang="uk-UA" sz="3100" b="1" strike="noStrike" spc="180">
                <a:solidFill>
                  <a:srgbClr val="000000"/>
                </a:solidFill>
                <a:latin typeface="Arial"/>
              </a:rPr>
              <a:t>елементами</a:t>
            </a:r>
            <a:r>
              <a:rPr lang="uk-UA" sz="3100" b="1" strike="noStrike" spc="29">
                <a:solidFill>
                  <a:srgbClr val="000000"/>
                </a:solidFill>
                <a:latin typeface="Arial"/>
              </a:rPr>
              <a:t> </a:t>
            </a:r>
            <a:r>
              <a:rPr lang="uk-UA" sz="3100" b="1" strike="noStrike" spc="123">
                <a:solidFill>
                  <a:srgbClr val="000000"/>
                </a:solidFill>
                <a:latin typeface="Arial"/>
              </a:rPr>
              <a:t>тренıнгу</a:t>
            </a:r>
            <a:endParaRPr lang="uk-UA" sz="31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 additive="repl">
                                        <p:cTn id="7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 additive="repl">
                                        <p:cTn id="11" dur="500"/>
                                        <p:tgtEl>
                                          <p:spTgt spid="1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8" name="Picture 2" descr="Фон школа для презентации (100 фото) • Klike.net"/>
          <p:cNvPicPr/>
          <p:nvPr/>
        </p:nvPicPr>
        <p:blipFill>
          <a:blip r:embed="rId2"/>
          <a:stretch/>
        </p:blipFill>
        <p:spPr>
          <a:xfrm>
            <a:off x="0" y="-49320"/>
            <a:ext cx="18288000" cy="10429200"/>
          </a:xfrm>
          <a:prstGeom prst="rect">
            <a:avLst/>
          </a:prstGeom>
          <a:ln w="0">
            <a:noFill/>
          </a:ln>
        </p:spPr>
      </p:pic>
      <p:pic>
        <p:nvPicPr>
          <p:cNvPr id="189" name="object 3"/>
          <p:cNvPicPr/>
          <p:nvPr/>
        </p:nvPicPr>
        <p:blipFill>
          <a:blip r:embed="rId3"/>
          <a:stretch/>
        </p:blipFill>
        <p:spPr>
          <a:xfrm>
            <a:off x="1752480" y="2324160"/>
            <a:ext cx="10667520" cy="7343640"/>
          </a:xfrm>
          <a:prstGeom prst="rect">
            <a:avLst/>
          </a:prstGeom>
          <a:ln w="0">
            <a:noFill/>
          </a:ln>
        </p:spPr>
      </p:pic>
      <p:sp>
        <p:nvSpPr>
          <p:cNvPr id="190" name="object 4"/>
          <p:cNvSpPr/>
          <p:nvPr/>
        </p:nvSpPr>
        <p:spPr>
          <a:xfrm>
            <a:off x="3083040" y="2700000"/>
            <a:ext cx="8796960" cy="5442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7280" rIns="0" bIns="0" anchor="t">
            <a:spAutoFit/>
          </a:bodyPr>
          <a:lstStyle/>
          <a:p>
            <a:pPr marL="345960" indent="-293400">
              <a:lnSpc>
                <a:spcPts val="3900"/>
              </a:lnSpc>
              <a:spcBef>
                <a:spcPts val="136"/>
              </a:spcBef>
              <a:buClr>
                <a:srgbClr val="000000"/>
              </a:buClr>
              <a:buFont typeface="Trebuchet MS"/>
              <a:buAutoNum type="arabicPeriod"/>
              <a:tabLst>
                <a:tab pos="346680" algn="l"/>
              </a:tabLst>
            </a:pPr>
            <a:r>
              <a:rPr lang="uk-UA" sz="3150" b="1" strike="noStrike" spc="89">
                <a:solidFill>
                  <a:srgbClr val="000000"/>
                </a:solidFill>
                <a:latin typeface="Arial"/>
              </a:rPr>
              <a:t>Реалıзацıя </a:t>
            </a:r>
            <a:r>
              <a:rPr lang="uk-UA" sz="3150" b="1" strike="noStrike" spc="134">
                <a:solidFill>
                  <a:srgbClr val="000000"/>
                </a:solidFill>
                <a:latin typeface="Arial"/>
              </a:rPr>
              <a:t>виховних </a:t>
            </a:r>
            <a:r>
              <a:rPr lang="uk-UA" sz="3150" b="1" strike="noStrike" spc="83">
                <a:solidFill>
                  <a:srgbClr val="000000"/>
                </a:solidFill>
                <a:latin typeface="Arial"/>
              </a:rPr>
              <a:t>ı </a:t>
            </a:r>
            <a:r>
              <a:rPr lang="uk-UA" sz="3150" b="1" strike="noStrike" spc="194">
                <a:solidFill>
                  <a:srgbClr val="000000"/>
                </a:solidFill>
                <a:latin typeface="Arial"/>
              </a:rPr>
              <a:t>корекцıйних </a:t>
            </a:r>
            <a:r>
              <a:rPr lang="uk-UA" sz="3150" b="1" strike="noStrike" spc="-865">
                <a:solidFill>
                  <a:srgbClr val="000000"/>
                </a:solidFill>
                <a:latin typeface="Arial"/>
              </a:rPr>
              <a:t> </a:t>
            </a:r>
            <a:r>
              <a:rPr lang="uk-UA" sz="3150" b="1" strike="noStrike" spc="154">
                <a:solidFill>
                  <a:srgbClr val="000000"/>
                </a:solidFill>
                <a:latin typeface="Arial"/>
              </a:rPr>
              <a:t>цıлей </a:t>
            </a:r>
            <a:r>
              <a:rPr lang="uk-UA" sz="3150" b="1" strike="noStrike" spc="38">
                <a:solidFill>
                  <a:srgbClr val="000000"/>
                </a:solidFill>
                <a:latin typeface="Arial"/>
              </a:rPr>
              <a:t>у </a:t>
            </a:r>
            <a:r>
              <a:rPr lang="uk-UA" sz="3150" b="1" strike="noStrike" spc="63">
                <a:solidFill>
                  <a:srgbClr val="000000"/>
                </a:solidFill>
                <a:latin typeface="Arial"/>
              </a:rPr>
              <a:t>роботı </a:t>
            </a:r>
            <a:r>
              <a:rPr lang="uk-UA" sz="3150" b="1" strike="noStrike" spc="134">
                <a:solidFill>
                  <a:srgbClr val="000000"/>
                </a:solidFill>
                <a:latin typeface="Arial"/>
              </a:rPr>
              <a:t>ıз </a:t>
            </a:r>
            <a:r>
              <a:rPr lang="uk-UA" sz="3150" b="1" strike="noStrike" spc="168">
                <a:solidFill>
                  <a:srgbClr val="000000"/>
                </a:solidFill>
                <a:latin typeface="Arial"/>
              </a:rPr>
              <a:t>дıтьми </a:t>
            </a:r>
            <a:r>
              <a:rPr lang="uk-UA" sz="3150" b="1" strike="noStrike" spc="182">
                <a:solidFill>
                  <a:srgbClr val="000000"/>
                </a:solidFill>
                <a:latin typeface="Arial"/>
              </a:rPr>
              <a:t>з </a:t>
            </a:r>
            <a:r>
              <a:rPr lang="uk-UA" sz="3150" b="1" strike="noStrike" spc="188">
                <a:solidFill>
                  <a:srgbClr val="000000"/>
                </a:solidFill>
                <a:latin typeface="Arial"/>
              </a:rPr>
              <a:t> </a:t>
            </a:r>
            <a:r>
              <a:rPr lang="uk-UA" sz="3150" b="1" strike="noStrike" spc="128">
                <a:solidFill>
                  <a:srgbClr val="000000"/>
                </a:solidFill>
                <a:latin typeface="Arial"/>
              </a:rPr>
              <a:t>особливими</a:t>
            </a:r>
            <a:r>
              <a:rPr lang="uk-UA" sz="3150" b="1" strike="noStrike" spc="52">
                <a:solidFill>
                  <a:srgbClr val="000000"/>
                </a:solidFill>
                <a:latin typeface="Arial"/>
              </a:rPr>
              <a:t> </a:t>
            </a:r>
            <a:r>
              <a:rPr lang="uk-UA" sz="3150" b="1" strike="noStrike" spc="123">
                <a:solidFill>
                  <a:srgbClr val="000000"/>
                </a:solidFill>
                <a:latin typeface="Arial"/>
              </a:rPr>
              <a:t>освıтнıми</a:t>
            </a:r>
            <a:r>
              <a:rPr lang="uk-UA" sz="3150" b="1" strike="noStrike" spc="58">
                <a:solidFill>
                  <a:srgbClr val="000000"/>
                </a:solidFill>
                <a:latin typeface="Arial"/>
              </a:rPr>
              <a:t> </a:t>
            </a:r>
            <a:r>
              <a:rPr lang="uk-UA" sz="3150" b="1" strike="noStrike" spc="63">
                <a:solidFill>
                  <a:srgbClr val="000000"/>
                </a:solidFill>
                <a:latin typeface="Arial"/>
              </a:rPr>
              <a:t>потребами</a:t>
            </a:r>
            <a:r>
              <a:rPr lang="uk-UA" sz="3150" b="0" strike="noStrike" spc="63">
                <a:solidFill>
                  <a:srgbClr val="000000"/>
                </a:solidFill>
                <a:latin typeface="Trebuchet MS"/>
              </a:rPr>
              <a:t>.</a:t>
            </a:r>
            <a:endParaRPr lang="uk-UA" sz="315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ts val="3900"/>
              </a:lnSpc>
              <a:spcBef>
                <a:spcPts val="136"/>
              </a:spcBef>
              <a:tabLst>
                <a:tab pos="346680" algn="l"/>
              </a:tabLst>
            </a:pPr>
            <a:endParaRPr lang="uk-UA" sz="3150" b="0" strike="noStrike" spc="-1">
              <a:solidFill>
                <a:srgbClr val="000000"/>
              </a:solidFill>
              <a:latin typeface="Arial"/>
            </a:endParaRPr>
          </a:p>
          <a:p>
            <a:pPr marL="345960" indent="-327600">
              <a:lnSpc>
                <a:spcPts val="3736"/>
              </a:lnSpc>
              <a:buClr>
                <a:srgbClr val="000000"/>
              </a:buClr>
              <a:buFont typeface="Trebuchet MS"/>
              <a:buAutoNum type="arabicPeriod"/>
              <a:tabLst>
                <a:tab pos="346680" algn="l"/>
              </a:tabLst>
            </a:pPr>
            <a:r>
              <a:rPr lang="uk-UA" sz="3150" b="1" strike="noStrike" spc="174">
                <a:solidFill>
                  <a:srgbClr val="000000"/>
                </a:solidFill>
                <a:latin typeface="Arial"/>
              </a:rPr>
              <a:t>Корекцıйно</a:t>
            </a:r>
            <a:r>
              <a:rPr lang="uk-UA" sz="3150" b="0" strike="noStrike" spc="174">
                <a:solidFill>
                  <a:srgbClr val="000000"/>
                </a:solidFill>
                <a:latin typeface="Trebuchet MS"/>
              </a:rPr>
              <a:t>-</a:t>
            </a:r>
            <a:r>
              <a:rPr lang="uk-UA" sz="3150" b="1" strike="noStrike" spc="174">
                <a:solidFill>
                  <a:srgbClr val="000000"/>
                </a:solidFill>
                <a:latin typeface="Arial"/>
              </a:rPr>
              <a:t>виховна</a:t>
            </a:r>
            <a:r>
              <a:rPr lang="uk-UA" sz="3150" b="1" strike="noStrike" spc="49">
                <a:solidFill>
                  <a:srgbClr val="000000"/>
                </a:solidFill>
                <a:latin typeface="Arial"/>
              </a:rPr>
              <a:t> </a:t>
            </a:r>
            <a:r>
              <a:rPr lang="uk-UA" sz="3150" b="1" strike="noStrike" spc="77">
                <a:solidFill>
                  <a:srgbClr val="000000"/>
                </a:solidFill>
                <a:latin typeface="Arial"/>
              </a:rPr>
              <a:t>робота</a:t>
            </a:r>
            <a:r>
              <a:rPr lang="uk-UA" sz="3150" b="1" strike="noStrike" spc="52">
                <a:solidFill>
                  <a:srgbClr val="000000"/>
                </a:solidFill>
                <a:latin typeface="Arial"/>
              </a:rPr>
              <a:t> </a:t>
            </a:r>
            <a:r>
              <a:rPr lang="uk-UA" sz="3150" b="1" strike="noStrike" spc="182">
                <a:solidFill>
                  <a:srgbClr val="000000"/>
                </a:solidFill>
                <a:latin typeface="Arial"/>
              </a:rPr>
              <a:t>з</a:t>
            </a:r>
            <a:endParaRPr lang="uk-UA" sz="3150" b="0" strike="noStrike" spc="-1">
              <a:solidFill>
                <a:srgbClr val="000000"/>
              </a:solidFill>
              <a:latin typeface="Arial"/>
            </a:endParaRPr>
          </a:p>
          <a:p>
            <a:pPr marL="345960">
              <a:lnSpc>
                <a:spcPts val="3900"/>
              </a:lnSpc>
              <a:spcBef>
                <a:spcPts val="145"/>
              </a:spcBef>
              <a:tabLst>
                <a:tab pos="346680" algn="l"/>
              </a:tabLst>
            </a:pPr>
            <a:r>
              <a:rPr lang="uk-UA" sz="3150" b="1" strike="noStrike" spc="168">
                <a:solidFill>
                  <a:srgbClr val="000000"/>
                </a:solidFill>
                <a:latin typeface="Arial"/>
              </a:rPr>
              <a:t>дıтьми</a:t>
            </a:r>
            <a:r>
              <a:rPr lang="uk-UA" sz="3150" b="1" strike="noStrike" spc="58">
                <a:solidFill>
                  <a:srgbClr val="000000"/>
                </a:solidFill>
                <a:latin typeface="Arial"/>
              </a:rPr>
              <a:t> </a:t>
            </a:r>
            <a:r>
              <a:rPr lang="uk-UA" sz="3150" b="1" strike="noStrike" spc="134">
                <a:solidFill>
                  <a:srgbClr val="000000"/>
                </a:solidFill>
                <a:latin typeface="Arial"/>
              </a:rPr>
              <a:t>ıз</a:t>
            </a:r>
            <a:r>
              <a:rPr lang="uk-UA" sz="3150" b="1" strike="noStrike" spc="58">
                <a:solidFill>
                  <a:srgbClr val="000000"/>
                </a:solidFill>
                <a:latin typeface="Arial"/>
              </a:rPr>
              <a:t> </a:t>
            </a:r>
            <a:r>
              <a:rPr lang="uk-UA" sz="3150" b="1" strike="noStrike" spc="180">
                <a:solidFill>
                  <a:srgbClr val="000000"/>
                </a:solidFill>
                <a:latin typeface="Arial"/>
              </a:rPr>
              <a:t>вадами</a:t>
            </a:r>
            <a:r>
              <a:rPr lang="uk-UA" sz="3150" b="1" strike="noStrike" spc="58">
                <a:solidFill>
                  <a:srgbClr val="000000"/>
                </a:solidFill>
                <a:latin typeface="Arial"/>
              </a:rPr>
              <a:t> </a:t>
            </a:r>
            <a:r>
              <a:rPr lang="uk-UA" sz="3150" b="1" strike="noStrike" spc="168">
                <a:solidFill>
                  <a:srgbClr val="000000"/>
                </a:solidFill>
                <a:latin typeface="Arial"/>
              </a:rPr>
              <a:t>опорно</a:t>
            </a:r>
            <a:r>
              <a:rPr lang="uk-UA" sz="3150" b="0" strike="noStrike" spc="168">
                <a:solidFill>
                  <a:srgbClr val="000000"/>
                </a:solidFill>
                <a:latin typeface="Trebuchet MS"/>
              </a:rPr>
              <a:t>-</a:t>
            </a:r>
            <a:r>
              <a:rPr lang="uk-UA" sz="3150" b="0" strike="noStrike" spc="-15">
                <a:solidFill>
                  <a:srgbClr val="000000"/>
                </a:solidFill>
                <a:latin typeface="Trebuchet MS"/>
              </a:rPr>
              <a:t> </a:t>
            </a:r>
            <a:r>
              <a:rPr lang="uk-UA" sz="3150" b="1" strike="noStrike" spc="58">
                <a:solidFill>
                  <a:srgbClr val="000000"/>
                </a:solidFill>
                <a:latin typeface="Arial"/>
              </a:rPr>
              <a:t>рухового </a:t>
            </a:r>
            <a:r>
              <a:rPr lang="uk-UA" sz="3150" b="1" strike="noStrike" spc="-860">
                <a:solidFill>
                  <a:srgbClr val="000000"/>
                </a:solidFill>
                <a:latin typeface="Arial"/>
              </a:rPr>
              <a:t> </a:t>
            </a:r>
            <a:r>
              <a:rPr lang="uk-UA" sz="3150" b="1" strike="noStrike" spc="24">
                <a:solidFill>
                  <a:srgbClr val="000000"/>
                </a:solidFill>
                <a:latin typeface="Arial"/>
              </a:rPr>
              <a:t>апарату</a:t>
            </a:r>
            <a:r>
              <a:rPr lang="uk-UA" sz="3150" b="0" strike="noStrike" spc="24">
                <a:solidFill>
                  <a:srgbClr val="000000"/>
                </a:solidFill>
                <a:latin typeface="Trebuchet MS"/>
              </a:rPr>
              <a:t>.</a:t>
            </a:r>
            <a:endParaRPr lang="uk-UA" sz="3150" b="0" strike="noStrike" spc="-1">
              <a:solidFill>
                <a:srgbClr val="000000"/>
              </a:solidFill>
              <a:latin typeface="Arial"/>
            </a:endParaRPr>
          </a:p>
          <a:p>
            <a:pPr marL="345960">
              <a:lnSpc>
                <a:spcPts val="3900"/>
              </a:lnSpc>
              <a:spcBef>
                <a:spcPts val="145"/>
              </a:spcBef>
              <a:tabLst>
                <a:tab pos="346680" algn="l"/>
              </a:tabLst>
            </a:pPr>
            <a:endParaRPr lang="uk-UA" sz="3150" b="0" strike="noStrike" spc="-1">
              <a:solidFill>
                <a:srgbClr val="000000"/>
              </a:solidFill>
              <a:latin typeface="Arial"/>
            </a:endParaRPr>
          </a:p>
          <a:p>
            <a:pPr marL="324000" indent="-311760">
              <a:lnSpc>
                <a:spcPts val="3645"/>
              </a:lnSpc>
              <a:buClr>
                <a:srgbClr val="000000"/>
              </a:buClr>
              <a:buFont typeface="Trebuchet MS"/>
              <a:buAutoNum type="arabicPeriod" startAt="3"/>
              <a:tabLst>
                <a:tab pos="324360" algn="l"/>
                <a:tab pos="5885280" algn="l"/>
              </a:tabLst>
            </a:pPr>
            <a:r>
              <a:rPr lang="uk-UA" sz="3050" b="1" strike="noStrike" spc="-327">
                <a:solidFill>
                  <a:srgbClr val="000000"/>
                </a:solidFill>
                <a:latin typeface="Arial"/>
              </a:rPr>
              <a:t>Е</a:t>
            </a:r>
            <a:r>
              <a:rPr lang="uk-UA" sz="3050" b="1" strike="noStrike" spc="-131">
                <a:solidFill>
                  <a:srgbClr val="000000"/>
                </a:solidFill>
                <a:latin typeface="Arial"/>
              </a:rPr>
              <a:t>с</a:t>
            </a:r>
            <a:r>
              <a:rPr lang="uk-UA" sz="3050" b="1" strike="noStrike" spc="194">
                <a:solidFill>
                  <a:srgbClr val="000000"/>
                </a:solidFill>
                <a:latin typeface="Arial"/>
              </a:rPr>
              <a:t>т</a:t>
            </a:r>
            <a:r>
              <a:rPr lang="uk-UA" sz="3050" b="1" strike="noStrike" spc="143">
                <a:solidFill>
                  <a:srgbClr val="000000"/>
                </a:solidFill>
                <a:latin typeface="Arial"/>
              </a:rPr>
              <a:t>а</a:t>
            </a:r>
            <a:r>
              <a:rPr lang="uk-UA" sz="3050" b="1" strike="noStrike" spc="-185">
                <a:solidFill>
                  <a:srgbClr val="000000"/>
                </a:solidFill>
                <a:latin typeface="Arial"/>
              </a:rPr>
              <a:t>ф</a:t>
            </a:r>
            <a:r>
              <a:rPr lang="uk-UA" sz="3050" b="1" strike="noStrike" spc="103">
                <a:solidFill>
                  <a:srgbClr val="000000"/>
                </a:solidFill>
                <a:latin typeface="Arial"/>
              </a:rPr>
              <a:t>е</a:t>
            </a:r>
            <a:r>
              <a:rPr lang="uk-UA" sz="3050" b="1" strike="noStrike" spc="194">
                <a:solidFill>
                  <a:srgbClr val="000000"/>
                </a:solidFill>
                <a:latin typeface="Arial"/>
              </a:rPr>
              <a:t>т</a:t>
            </a:r>
            <a:r>
              <a:rPr lang="uk-UA" sz="3050" b="1" strike="noStrike" spc="143">
                <a:solidFill>
                  <a:srgbClr val="000000"/>
                </a:solidFill>
                <a:latin typeface="Arial"/>
              </a:rPr>
              <a:t>а</a:t>
            </a:r>
            <a:r>
              <a:rPr lang="uk-UA" sz="3050" b="1" strike="noStrike" spc="63">
                <a:solidFill>
                  <a:srgbClr val="000000"/>
                </a:solidFill>
                <a:latin typeface="Arial"/>
              </a:rPr>
              <a:t> </a:t>
            </a:r>
            <a:r>
              <a:rPr lang="uk-UA" sz="3050" b="1" strike="noStrike" spc="77">
                <a:solidFill>
                  <a:srgbClr val="000000"/>
                </a:solidFill>
                <a:latin typeface="Arial"/>
              </a:rPr>
              <a:t>ı</a:t>
            </a:r>
            <a:r>
              <a:rPr lang="uk-UA" sz="3050" b="1" strike="noStrike" spc="89">
                <a:solidFill>
                  <a:srgbClr val="000000"/>
                </a:solidFill>
                <a:latin typeface="Arial"/>
              </a:rPr>
              <a:t>д</a:t>
            </a:r>
            <a:r>
              <a:rPr lang="uk-UA" sz="3050" b="1" strike="noStrike" spc="214">
                <a:solidFill>
                  <a:srgbClr val="000000"/>
                </a:solidFill>
                <a:latin typeface="Arial"/>
              </a:rPr>
              <a:t>ей</a:t>
            </a:r>
            <a:r>
              <a:rPr lang="uk-UA" sz="3050" b="0" strike="noStrike" spc="-361">
                <a:solidFill>
                  <a:srgbClr val="000000"/>
                </a:solidFill>
                <a:latin typeface="Trebuchet MS"/>
              </a:rPr>
              <a:t>:</a:t>
            </a:r>
            <a:r>
              <a:rPr lang="uk-UA" sz="3050" b="0" strike="noStrike" spc="-12">
                <a:solidFill>
                  <a:srgbClr val="000000"/>
                </a:solidFill>
                <a:latin typeface="Trebuchet MS"/>
              </a:rPr>
              <a:t> </a:t>
            </a:r>
            <a:r>
              <a:rPr lang="uk-UA" sz="3050" b="1" strike="noStrike" spc="188">
                <a:solidFill>
                  <a:srgbClr val="000000"/>
                </a:solidFill>
                <a:latin typeface="Arial"/>
              </a:rPr>
              <a:t>К</a:t>
            </a:r>
            <a:r>
              <a:rPr lang="uk-UA" sz="3050" b="1" strike="noStrike" spc="24">
                <a:solidFill>
                  <a:srgbClr val="000000"/>
                </a:solidFill>
                <a:latin typeface="Arial"/>
              </a:rPr>
              <a:t>о</a:t>
            </a:r>
            <a:r>
              <a:rPr lang="uk-UA" sz="3050" b="1" strike="noStrike" spc="69">
                <a:solidFill>
                  <a:srgbClr val="000000"/>
                </a:solidFill>
                <a:latin typeface="Arial"/>
              </a:rPr>
              <a:t>р</a:t>
            </a:r>
            <a:r>
              <a:rPr lang="uk-UA" sz="3050" b="1" strike="noStrike" spc="103">
                <a:solidFill>
                  <a:srgbClr val="000000"/>
                </a:solidFill>
                <a:latin typeface="Arial"/>
              </a:rPr>
              <a:t>е</a:t>
            </a:r>
            <a:r>
              <a:rPr lang="uk-UA" sz="3050" b="1" strike="noStrike" spc="358">
                <a:solidFill>
                  <a:srgbClr val="000000"/>
                </a:solidFill>
                <a:latin typeface="Arial"/>
              </a:rPr>
              <a:t>к</a:t>
            </a:r>
            <a:r>
              <a:rPr lang="uk-UA" sz="3050" b="1" strike="noStrike" spc="222">
                <a:solidFill>
                  <a:srgbClr val="000000"/>
                </a:solidFill>
                <a:latin typeface="Arial"/>
              </a:rPr>
              <a:t>ц</a:t>
            </a:r>
            <a:r>
              <a:rPr lang="uk-UA" sz="3050" b="1" strike="noStrike" spc="77">
                <a:solidFill>
                  <a:srgbClr val="000000"/>
                </a:solidFill>
                <a:latin typeface="Arial"/>
              </a:rPr>
              <a:t>ı</a:t>
            </a:r>
            <a:r>
              <a:rPr lang="uk-UA" sz="3050" b="1" strike="noStrike" spc="318">
                <a:solidFill>
                  <a:srgbClr val="000000"/>
                </a:solidFill>
                <a:latin typeface="Arial"/>
              </a:rPr>
              <a:t>й</a:t>
            </a:r>
            <a:r>
              <a:rPr lang="uk-UA" sz="3050" b="1" strike="noStrike" spc="180">
                <a:solidFill>
                  <a:srgbClr val="000000"/>
                </a:solidFill>
                <a:latin typeface="Arial"/>
              </a:rPr>
              <a:t>н</a:t>
            </a:r>
            <a:r>
              <a:rPr lang="uk-UA" sz="3050" b="1" strike="noStrike" spc="77">
                <a:solidFill>
                  <a:srgbClr val="000000"/>
                </a:solidFill>
                <a:latin typeface="Arial"/>
              </a:rPr>
              <a:t>ı</a:t>
            </a:r>
            <a:r>
              <a:rPr lang="uk-UA" sz="3050" b="1" strike="noStrike" spc="-1">
                <a:solidFill>
                  <a:srgbClr val="000000"/>
                </a:solidFill>
                <a:latin typeface="Arial"/>
              </a:rPr>
              <a:t>	</a:t>
            </a:r>
            <a:r>
              <a:rPr lang="uk-UA" sz="3050" b="1" strike="noStrike" spc="318">
                <a:solidFill>
                  <a:srgbClr val="000000"/>
                </a:solidFill>
                <a:latin typeface="Arial"/>
              </a:rPr>
              <a:t>м</a:t>
            </a:r>
            <a:r>
              <a:rPr lang="uk-UA" sz="3050" b="1" strike="noStrike" spc="103">
                <a:solidFill>
                  <a:srgbClr val="000000"/>
                </a:solidFill>
                <a:latin typeface="Arial"/>
              </a:rPr>
              <a:t>е</a:t>
            </a:r>
            <a:r>
              <a:rPr lang="uk-UA" sz="3050" b="1" strike="noStrike" spc="194">
                <a:solidFill>
                  <a:srgbClr val="000000"/>
                </a:solidFill>
                <a:latin typeface="Arial"/>
              </a:rPr>
              <a:t>т</a:t>
            </a:r>
            <a:r>
              <a:rPr lang="uk-UA" sz="3050" b="1" strike="noStrike" spc="24">
                <a:solidFill>
                  <a:srgbClr val="000000"/>
                </a:solidFill>
                <a:latin typeface="Arial"/>
              </a:rPr>
              <a:t>о</a:t>
            </a:r>
            <a:r>
              <a:rPr lang="uk-UA" sz="3050" b="1" strike="noStrike" spc="89">
                <a:solidFill>
                  <a:srgbClr val="000000"/>
                </a:solidFill>
                <a:latin typeface="Arial"/>
              </a:rPr>
              <a:t>д</a:t>
            </a:r>
            <a:r>
              <a:rPr lang="uk-UA" sz="3050" b="1" strike="noStrike" spc="318">
                <a:solidFill>
                  <a:srgbClr val="000000"/>
                </a:solidFill>
                <a:latin typeface="Arial"/>
              </a:rPr>
              <a:t>и</a:t>
            </a:r>
            <a:r>
              <a:rPr lang="uk-UA" sz="3050" b="1" strike="noStrike" spc="358">
                <a:solidFill>
                  <a:srgbClr val="000000"/>
                </a:solidFill>
                <a:latin typeface="Arial"/>
              </a:rPr>
              <a:t>к</a:t>
            </a:r>
            <a:r>
              <a:rPr lang="uk-UA" sz="3050" b="1" strike="noStrike" spc="318">
                <a:solidFill>
                  <a:srgbClr val="000000"/>
                </a:solidFill>
                <a:latin typeface="Arial"/>
              </a:rPr>
              <a:t>и</a:t>
            </a:r>
            <a:endParaRPr lang="uk-UA" sz="3050" b="0" strike="noStrike" spc="-1">
              <a:solidFill>
                <a:srgbClr val="000000"/>
              </a:solidFill>
              <a:latin typeface="Arial"/>
            </a:endParaRPr>
          </a:p>
          <a:p>
            <a:pPr marL="324000">
              <a:lnSpc>
                <a:spcPct val="104000"/>
              </a:lnSpc>
              <a:tabLst>
                <a:tab pos="324360" algn="l"/>
                <a:tab pos="5885280" algn="l"/>
              </a:tabLst>
            </a:pPr>
            <a:r>
              <a:rPr lang="uk-UA" sz="3050" b="1" strike="noStrike" spc="168">
                <a:solidFill>
                  <a:srgbClr val="000000"/>
                </a:solidFill>
                <a:latin typeface="Arial"/>
              </a:rPr>
              <a:t>та </a:t>
            </a:r>
            <a:r>
              <a:rPr lang="uk-UA" sz="3050" b="1" strike="noStrike" spc="174">
                <a:solidFill>
                  <a:srgbClr val="000000"/>
                </a:solidFill>
                <a:latin typeface="Arial"/>
              </a:rPr>
              <a:t>методи </a:t>
            </a:r>
            <a:r>
              <a:rPr lang="uk-UA" sz="3050" b="1" strike="noStrike" spc="38">
                <a:solidFill>
                  <a:srgbClr val="000000"/>
                </a:solidFill>
                <a:latin typeface="Arial"/>
              </a:rPr>
              <a:t>у </a:t>
            </a:r>
            <a:r>
              <a:rPr lang="uk-UA" sz="3050" b="1" strike="noStrike" spc="69">
                <a:solidFill>
                  <a:srgbClr val="000000"/>
                </a:solidFill>
                <a:latin typeface="Arial"/>
              </a:rPr>
              <a:t>роботı </a:t>
            </a:r>
            <a:r>
              <a:rPr lang="uk-UA" sz="3050" b="1" strike="noStrike" spc="174">
                <a:solidFill>
                  <a:srgbClr val="000000"/>
                </a:solidFill>
                <a:latin typeface="Arial"/>
              </a:rPr>
              <a:t>з </a:t>
            </a:r>
            <a:r>
              <a:rPr lang="uk-UA" sz="3050" b="1" strike="noStrike" spc="168">
                <a:solidFill>
                  <a:srgbClr val="000000"/>
                </a:solidFill>
                <a:latin typeface="Arial"/>
              </a:rPr>
              <a:t>дıтьми </a:t>
            </a:r>
            <a:r>
              <a:rPr lang="uk-UA" sz="3050" b="1" strike="noStrike" spc="174">
                <a:solidFill>
                  <a:srgbClr val="000000"/>
                </a:solidFill>
                <a:latin typeface="Arial"/>
              </a:rPr>
              <a:t>з </a:t>
            </a:r>
            <a:r>
              <a:rPr lang="uk-UA" sz="3050" b="1" strike="noStrike" spc="180">
                <a:solidFill>
                  <a:srgbClr val="000000"/>
                </a:solidFill>
                <a:latin typeface="Arial"/>
              </a:rPr>
              <a:t> </a:t>
            </a:r>
            <a:r>
              <a:rPr lang="uk-UA" sz="3050" b="1" strike="noStrike" spc="128">
                <a:solidFill>
                  <a:srgbClr val="000000"/>
                </a:solidFill>
                <a:latin typeface="Arial"/>
              </a:rPr>
              <a:t>особливими</a:t>
            </a:r>
            <a:r>
              <a:rPr lang="uk-UA" sz="3050" b="1" strike="noStrike" spc="38">
                <a:solidFill>
                  <a:srgbClr val="000000"/>
                </a:solidFill>
                <a:latin typeface="Arial"/>
              </a:rPr>
              <a:t> </a:t>
            </a:r>
            <a:r>
              <a:rPr lang="uk-UA" sz="3050" b="1" strike="noStrike" spc="123">
                <a:solidFill>
                  <a:srgbClr val="000000"/>
                </a:solidFill>
                <a:latin typeface="Arial"/>
              </a:rPr>
              <a:t>освıтнıми</a:t>
            </a:r>
            <a:r>
              <a:rPr lang="uk-UA" sz="3050" b="1" strike="noStrike" spc="43">
                <a:solidFill>
                  <a:srgbClr val="000000"/>
                </a:solidFill>
                <a:latin typeface="Arial"/>
              </a:rPr>
              <a:t> </a:t>
            </a:r>
            <a:r>
              <a:rPr lang="uk-UA" sz="3050" b="1" strike="noStrike" spc="148">
                <a:solidFill>
                  <a:srgbClr val="000000"/>
                </a:solidFill>
                <a:latin typeface="Arial"/>
              </a:rPr>
              <a:t>потребами</a:t>
            </a:r>
            <a:endParaRPr lang="uk-UA" sz="305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1" name="object 5"/>
          <p:cNvSpPr/>
          <p:nvPr/>
        </p:nvSpPr>
        <p:spPr>
          <a:xfrm>
            <a:off x="4207320" y="-1638360"/>
            <a:ext cx="10450440" cy="1828440"/>
          </a:xfrm>
          <a:custGeom>
            <a:avLst/>
            <a:gdLst>
              <a:gd name="textAreaLeft" fmla="*/ 0 w 10450440"/>
              <a:gd name="textAreaRight" fmla="*/ 10450800 w 10450440"/>
              <a:gd name="textAreaTop" fmla="*/ 0 h 1828440"/>
              <a:gd name="textAreaBottom" fmla="*/ 1828800 h 1828440"/>
            </a:gdLst>
            <a:ahLst/>
            <a:cxnLst/>
            <a:rect l="textAreaLeft" t="textAreaTop" r="textAreaRight" b="textAreaBottom"/>
            <a:pathLst>
              <a:path w="10450830" h="1828800">
                <a:moveTo>
                  <a:pt x="10450243" y="1828746"/>
                </a:moveTo>
                <a:lnTo>
                  <a:pt x="0" y="1828746"/>
                </a:lnTo>
                <a:lnTo>
                  <a:pt x="385762" y="914373"/>
                </a:lnTo>
                <a:lnTo>
                  <a:pt x="0" y="0"/>
                </a:lnTo>
                <a:lnTo>
                  <a:pt x="10450243" y="0"/>
                </a:lnTo>
                <a:lnTo>
                  <a:pt x="10064480" y="914373"/>
                </a:lnTo>
                <a:lnTo>
                  <a:pt x="10450243" y="1828746"/>
                </a:lnTo>
                <a:close/>
              </a:path>
            </a:pathLst>
          </a:custGeom>
          <a:solidFill>
            <a:srgbClr val="FFD538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00000"/>
              </a:lnSpc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92" name="PlaceHolder 1"/>
          <p:cNvSpPr>
            <a:spLocks noGrp="1"/>
          </p:cNvSpPr>
          <p:nvPr>
            <p:ph type="title"/>
          </p:nvPr>
        </p:nvSpPr>
        <p:spPr>
          <a:xfrm>
            <a:off x="7858800" y="-1498680"/>
            <a:ext cx="2598120" cy="3060720"/>
          </a:xfrm>
          <a:prstGeom prst="rect">
            <a:avLst/>
          </a:prstGeom>
          <a:noFill/>
          <a:ln w="0">
            <a:noFill/>
          </a:ln>
        </p:spPr>
        <p:txBody>
          <a:bodyPr lIns="0" tIns="12600" rIns="0" bIns="0" anchor="t">
            <a:noAutofit/>
          </a:bodyPr>
          <a:lstStyle/>
          <a:p>
            <a:pPr marL="12600" indent="0">
              <a:lnSpc>
                <a:spcPct val="100000"/>
              </a:lnSpc>
              <a:spcBef>
                <a:spcPts val="99"/>
              </a:spcBef>
              <a:buNone/>
            </a:pPr>
            <a:r>
              <a:rPr lang="uk-UA" sz="10000" b="0" strike="noStrike" spc="-865">
                <a:solidFill>
                  <a:srgbClr val="291858"/>
                </a:solidFill>
                <a:latin typeface="Consolas"/>
              </a:rPr>
              <a:t>П</a:t>
            </a:r>
            <a:r>
              <a:rPr lang="uk-UA" sz="10000" b="0" strike="noStrike" spc="-97">
                <a:solidFill>
                  <a:srgbClr val="291858"/>
                </a:solidFill>
                <a:latin typeface="Consolas"/>
              </a:rPr>
              <a:t>Л</a:t>
            </a:r>
            <a:r>
              <a:rPr lang="uk-UA" sz="10000" b="0" strike="noStrike" spc="-205">
                <a:solidFill>
                  <a:srgbClr val="291858"/>
                </a:solidFill>
                <a:latin typeface="Consolas"/>
              </a:rPr>
              <a:t>А</a:t>
            </a:r>
            <a:r>
              <a:rPr lang="uk-UA" sz="10000" b="0" strike="noStrike" spc="-591">
                <a:solidFill>
                  <a:srgbClr val="291858"/>
                </a:solidFill>
                <a:latin typeface="Consolas"/>
              </a:rPr>
              <a:t>Н</a:t>
            </a:r>
            <a:endParaRPr lang="uk-UA" sz="10000" b="0" strike="noStrike" spc="-1">
              <a:solidFill>
                <a:srgbClr val="000000"/>
              </a:solidFill>
              <a:latin typeface="Calibri"/>
            </a:endParaRPr>
          </a:p>
        </p:txBody>
      </p:sp>
      <p:grpSp>
        <p:nvGrpSpPr>
          <p:cNvPr id="193" name="object 7"/>
          <p:cNvGrpSpPr/>
          <p:nvPr/>
        </p:nvGrpSpPr>
        <p:grpSpPr>
          <a:xfrm>
            <a:off x="13240440" y="2780280"/>
            <a:ext cx="4303800" cy="4156920"/>
            <a:chOff x="13240440" y="2780280"/>
            <a:chExt cx="4303800" cy="4156920"/>
          </a:xfrm>
        </p:grpSpPr>
        <p:sp>
          <p:nvSpPr>
            <p:cNvPr id="194" name="object 8"/>
            <p:cNvSpPr/>
            <p:nvPr/>
          </p:nvSpPr>
          <p:spPr>
            <a:xfrm>
              <a:off x="14893560" y="6644880"/>
              <a:ext cx="997920" cy="292320"/>
            </a:xfrm>
            <a:custGeom>
              <a:avLst/>
              <a:gdLst>
                <a:gd name="textAreaLeft" fmla="*/ 0 w 997920"/>
                <a:gd name="textAreaRight" fmla="*/ 998280 w 997920"/>
                <a:gd name="textAreaTop" fmla="*/ 0 h 292320"/>
                <a:gd name="textAreaBottom" fmla="*/ 292680 h 292320"/>
              </a:gdLst>
              <a:ahLst/>
              <a:cxnLst/>
              <a:rect l="textAreaLeft" t="textAreaTop" r="textAreaRight" b="textAreaBottom"/>
              <a:pathLst>
                <a:path w="998219" h="292734">
                  <a:moveTo>
                    <a:pt x="997927" y="229831"/>
                  </a:moveTo>
                  <a:lnTo>
                    <a:pt x="993000" y="205435"/>
                  </a:lnTo>
                  <a:lnTo>
                    <a:pt x="979563" y="185508"/>
                  </a:lnTo>
                  <a:lnTo>
                    <a:pt x="959650" y="172072"/>
                  </a:lnTo>
                  <a:lnTo>
                    <a:pt x="935253" y="167144"/>
                  </a:lnTo>
                  <a:lnTo>
                    <a:pt x="62687" y="167144"/>
                  </a:lnTo>
                  <a:lnTo>
                    <a:pt x="38290" y="172072"/>
                  </a:lnTo>
                  <a:lnTo>
                    <a:pt x="18364" y="185508"/>
                  </a:lnTo>
                  <a:lnTo>
                    <a:pt x="4927" y="205435"/>
                  </a:lnTo>
                  <a:lnTo>
                    <a:pt x="0" y="229831"/>
                  </a:lnTo>
                  <a:lnTo>
                    <a:pt x="4927" y="254228"/>
                  </a:lnTo>
                  <a:lnTo>
                    <a:pt x="18364" y="274154"/>
                  </a:lnTo>
                  <a:lnTo>
                    <a:pt x="38290" y="287591"/>
                  </a:lnTo>
                  <a:lnTo>
                    <a:pt x="62687" y="292519"/>
                  </a:lnTo>
                  <a:lnTo>
                    <a:pt x="935253" y="292519"/>
                  </a:lnTo>
                  <a:lnTo>
                    <a:pt x="959650" y="287591"/>
                  </a:lnTo>
                  <a:lnTo>
                    <a:pt x="979563" y="274154"/>
                  </a:lnTo>
                  <a:lnTo>
                    <a:pt x="993000" y="254228"/>
                  </a:lnTo>
                  <a:lnTo>
                    <a:pt x="997927" y="229831"/>
                  </a:lnTo>
                  <a:close/>
                </a:path>
                <a:path w="998219" h="292734">
                  <a:moveTo>
                    <a:pt x="997927" y="62674"/>
                  </a:moveTo>
                  <a:lnTo>
                    <a:pt x="993000" y="38290"/>
                  </a:lnTo>
                  <a:lnTo>
                    <a:pt x="979563" y="18364"/>
                  </a:lnTo>
                  <a:lnTo>
                    <a:pt x="959650" y="4927"/>
                  </a:lnTo>
                  <a:lnTo>
                    <a:pt x="935253" y="0"/>
                  </a:lnTo>
                  <a:lnTo>
                    <a:pt x="62687" y="0"/>
                  </a:lnTo>
                  <a:lnTo>
                    <a:pt x="38290" y="4927"/>
                  </a:lnTo>
                  <a:lnTo>
                    <a:pt x="18364" y="18364"/>
                  </a:lnTo>
                  <a:lnTo>
                    <a:pt x="4927" y="38290"/>
                  </a:lnTo>
                  <a:lnTo>
                    <a:pt x="0" y="62674"/>
                  </a:lnTo>
                  <a:lnTo>
                    <a:pt x="4927" y="87071"/>
                  </a:lnTo>
                  <a:lnTo>
                    <a:pt x="18364" y="106997"/>
                  </a:lnTo>
                  <a:lnTo>
                    <a:pt x="38290" y="120421"/>
                  </a:lnTo>
                  <a:lnTo>
                    <a:pt x="62687" y="125349"/>
                  </a:lnTo>
                  <a:lnTo>
                    <a:pt x="935253" y="125349"/>
                  </a:lnTo>
                  <a:lnTo>
                    <a:pt x="959650" y="120421"/>
                  </a:lnTo>
                  <a:lnTo>
                    <a:pt x="979563" y="106997"/>
                  </a:lnTo>
                  <a:lnTo>
                    <a:pt x="993000" y="87071"/>
                  </a:lnTo>
                  <a:lnTo>
                    <a:pt x="997927" y="62674"/>
                  </a:lnTo>
                  <a:close/>
                </a:path>
              </a:pathLst>
            </a:custGeom>
            <a:solidFill>
              <a:srgbClr val="FFF507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0" tIns="0" rIns="0" bIns="0" anchor="t">
              <a:noAutofit/>
            </a:bodyPr>
            <a:lstStyle/>
            <a:p>
              <a:pPr>
                <a:lnSpc>
                  <a:spcPct val="100000"/>
                </a:lnSpc>
              </a:pPr>
              <a:endParaRPr lang="uk-UA" sz="1800" b="0" strike="noStrike" spc="-1">
                <a:solidFill>
                  <a:srgbClr val="000000"/>
                </a:solidFill>
                <a:latin typeface="Calibri"/>
              </a:endParaRPr>
            </a:p>
          </p:txBody>
        </p:sp>
        <p:pic>
          <p:nvPicPr>
            <p:cNvPr id="195" name="object 9"/>
            <p:cNvPicPr/>
            <p:nvPr/>
          </p:nvPicPr>
          <p:blipFill>
            <a:blip r:embed="rId4"/>
            <a:stretch/>
          </p:blipFill>
          <p:spPr>
            <a:xfrm>
              <a:off x="13240440" y="2780280"/>
              <a:ext cx="4303800" cy="3822480"/>
            </a:xfrm>
            <a:prstGeom prst="rect">
              <a:avLst/>
            </a:prstGeom>
            <a:ln w="0">
              <a:noFill/>
            </a:ln>
          </p:spPr>
        </p:pic>
        <p:sp>
          <p:nvSpPr>
            <p:cNvPr id="196" name="object 10"/>
            <p:cNvSpPr/>
            <p:nvPr/>
          </p:nvSpPr>
          <p:spPr>
            <a:xfrm>
              <a:off x="14893560" y="6644880"/>
              <a:ext cx="997920" cy="292320"/>
            </a:xfrm>
            <a:custGeom>
              <a:avLst/>
              <a:gdLst>
                <a:gd name="textAreaLeft" fmla="*/ 0 w 997920"/>
                <a:gd name="textAreaRight" fmla="*/ 998280 w 997920"/>
                <a:gd name="textAreaTop" fmla="*/ 0 h 292320"/>
                <a:gd name="textAreaBottom" fmla="*/ 292680 h 292320"/>
              </a:gdLst>
              <a:ahLst/>
              <a:cxnLst/>
              <a:rect l="textAreaLeft" t="textAreaTop" r="textAreaRight" b="textAreaBottom"/>
              <a:pathLst>
                <a:path w="998219" h="292734">
                  <a:moveTo>
                    <a:pt x="997927" y="229831"/>
                  </a:moveTo>
                  <a:lnTo>
                    <a:pt x="993000" y="205435"/>
                  </a:lnTo>
                  <a:lnTo>
                    <a:pt x="979563" y="185508"/>
                  </a:lnTo>
                  <a:lnTo>
                    <a:pt x="959650" y="172072"/>
                  </a:lnTo>
                  <a:lnTo>
                    <a:pt x="935253" y="167144"/>
                  </a:lnTo>
                  <a:lnTo>
                    <a:pt x="62687" y="167144"/>
                  </a:lnTo>
                  <a:lnTo>
                    <a:pt x="38290" y="172072"/>
                  </a:lnTo>
                  <a:lnTo>
                    <a:pt x="18364" y="185508"/>
                  </a:lnTo>
                  <a:lnTo>
                    <a:pt x="4927" y="205435"/>
                  </a:lnTo>
                  <a:lnTo>
                    <a:pt x="0" y="229831"/>
                  </a:lnTo>
                  <a:lnTo>
                    <a:pt x="4927" y="254228"/>
                  </a:lnTo>
                  <a:lnTo>
                    <a:pt x="18364" y="274154"/>
                  </a:lnTo>
                  <a:lnTo>
                    <a:pt x="38290" y="287591"/>
                  </a:lnTo>
                  <a:lnTo>
                    <a:pt x="62687" y="292519"/>
                  </a:lnTo>
                  <a:lnTo>
                    <a:pt x="935253" y="292519"/>
                  </a:lnTo>
                  <a:lnTo>
                    <a:pt x="959650" y="287591"/>
                  </a:lnTo>
                  <a:lnTo>
                    <a:pt x="979563" y="274154"/>
                  </a:lnTo>
                  <a:lnTo>
                    <a:pt x="993000" y="254228"/>
                  </a:lnTo>
                  <a:lnTo>
                    <a:pt x="997927" y="229831"/>
                  </a:lnTo>
                  <a:close/>
                </a:path>
                <a:path w="998219" h="292734">
                  <a:moveTo>
                    <a:pt x="997927" y="62674"/>
                  </a:moveTo>
                  <a:lnTo>
                    <a:pt x="993000" y="38290"/>
                  </a:lnTo>
                  <a:lnTo>
                    <a:pt x="979563" y="18364"/>
                  </a:lnTo>
                  <a:lnTo>
                    <a:pt x="959650" y="4927"/>
                  </a:lnTo>
                  <a:lnTo>
                    <a:pt x="935253" y="0"/>
                  </a:lnTo>
                  <a:lnTo>
                    <a:pt x="62687" y="0"/>
                  </a:lnTo>
                  <a:lnTo>
                    <a:pt x="38290" y="4927"/>
                  </a:lnTo>
                  <a:lnTo>
                    <a:pt x="18364" y="18364"/>
                  </a:lnTo>
                  <a:lnTo>
                    <a:pt x="4927" y="38290"/>
                  </a:lnTo>
                  <a:lnTo>
                    <a:pt x="0" y="62674"/>
                  </a:lnTo>
                  <a:lnTo>
                    <a:pt x="4927" y="87071"/>
                  </a:lnTo>
                  <a:lnTo>
                    <a:pt x="18364" y="106997"/>
                  </a:lnTo>
                  <a:lnTo>
                    <a:pt x="38290" y="120421"/>
                  </a:lnTo>
                  <a:lnTo>
                    <a:pt x="62687" y="125349"/>
                  </a:lnTo>
                  <a:lnTo>
                    <a:pt x="935253" y="125349"/>
                  </a:lnTo>
                  <a:lnTo>
                    <a:pt x="959650" y="120421"/>
                  </a:lnTo>
                  <a:lnTo>
                    <a:pt x="979563" y="106997"/>
                  </a:lnTo>
                  <a:lnTo>
                    <a:pt x="993000" y="87071"/>
                  </a:lnTo>
                  <a:lnTo>
                    <a:pt x="997927" y="62674"/>
                  </a:lnTo>
                  <a:close/>
                </a:path>
              </a:pathLst>
            </a:custGeom>
            <a:solidFill>
              <a:srgbClr val="FFF507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0" tIns="0" rIns="0" bIns="0" anchor="t">
              <a:noAutofit/>
            </a:bodyPr>
            <a:lstStyle/>
            <a:p>
              <a:pPr>
                <a:lnSpc>
                  <a:spcPct val="100000"/>
                </a:lnSpc>
              </a:pPr>
              <a:endParaRPr lang="uk-UA" sz="1800" b="0" strike="noStrike" spc="-1">
                <a:solidFill>
                  <a:srgbClr val="000000"/>
                </a:solidFill>
                <a:latin typeface="Calibri"/>
              </a:endParaRPr>
            </a:p>
          </p:txBody>
        </p:sp>
      </p:grpSp>
      <p:grpSp>
        <p:nvGrpSpPr>
          <p:cNvPr id="197" name="object 11"/>
          <p:cNvGrpSpPr/>
          <p:nvPr/>
        </p:nvGrpSpPr>
        <p:grpSpPr>
          <a:xfrm>
            <a:off x="14658120" y="6988320"/>
            <a:ext cx="3629520" cy="3298320"/>
            <a:chOff x="14658120" y="6988320"/>
            <a:chExt cx="3629520" cy="3298320"/>
          </a:xfrm>
        </p:grpSpPr>
        <p:sp>
          <p:nvSpPr>
            <p:cNvPr id="198" name="object 12"/>
            <p:cNvSpPr/>
            <p:nvPr/>
          </p:nvSpPr>
          <p:spPr>
            <a:xfrm>
              <a:off x="15009840" y="6988320"/>
              <a:ext cx="765360" cy="161640"/>
            </a:xfrm>
            <a:custGeom>
              <a:avLst/>
              <a:gdLst>
                <a:gd name="textAreaLeft" fmla="*/ 0 w 765360"/>
                <a:gd name="textAreaRight" fmla="*/ 765720 w 765360"/>
                <a:gd name="textAreaTop" fmla="*/ 0 h 161640"/>
                <a:gd name="textAreaBottom" fmla="*/ 162000 h 161640"/>
              </a:gdLst>
              <a:ahLst/>
              <a:cxnLst/>
              <a:rect l="textAreaLeft" t="textAreaTop" r="textAreaRight" b="textAreaBottom"/>
              <a:pathLst>
                <a:path w="765809" h="161925">
                  <a:moveTo>
                    <a:pt x="765568" y="0"/>
                  </a:moveTo>
                  <a:lnTo>
                    <a:pt x="0" y="0"/>
                  </a:lnTo>
                  <a:lnTo>
                    <a:pt x="55676" y="161302"/>
                  </a:lnTo>
                  <a:lnTo>
                    <a:pt x="709879" y="161302"/>
                  </a:lnTo>
                  <a:lnTo>
                    <a:pt x="765568" y="0"/>
                  </a:lnTo>
                  <a:close/>
                </a:path>
              </a:pathLst>
            </a:custGeom>
            <a:solidFill>
              <a:srgbClr val="FFF507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0" tIns="0" rIns="0" bIns="0" anchor="t">
              <a:noAutofit/>
            </a:bodyPr>
            <a:lstStyle/>
            <a:p>
              <a:pPr>
                <a:lnSpc>
                  <a:spcPct val="100000"/>
                </a:lnSpc>
              </a:pPr>
              <a:endParaRPr lang="uk-UA" sz="1800" b="0" strike="noStrike" spc="-1">
                <a:solidFill>
                  <a:srgbClr val="000000"/>
                </a:solidFill>
                <a:latin typeface="Calibri"/>
              </a:endParaRPr>
            </a:p>
          </p:txBody>
        </p:sp>
        <p:pic>
          <p:nvPicPr>
            <p:cNvPr id="199" name="object 13"/>
            <p:cNvPicPr/>
            <p:nvPr/>
          </p:nvPicPr>
          <p:blipFill>
            <a:blip r:embed="rId5"/>
            <a:stretch/>
          </p:blipFill>
          <p:spPr>
            <a:xfrm>
              <a:off x="14658120" y="7146360"/>
              <a:ext cx="3629520" cy="314028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200" name="Прямокутник 17"/>
          <p:cNvSpPr/>
          <p:nvPr/>
        </p:nvSpPr>
        <p:spPr>
          <a:xfrm>
            <a:off x="5347080" y="1028880"/>
            <a:ext cx="3478680" cy="914040"/>
          </a:xfrm>
          <a:prstGeom prst="rect">
            <a:avLst/>
          </a:prstGeom>
          <a:solidFill>
            <a:srgbClr val="F79646"/>
          </a:solidFill>
          <a:ln>
            <a:solidFill>
              <a:srgbClr val="FFFFFF"/>
            </a:solidFill>
            <a:round/>
          </a:ln>
          <a:effectLst>
            <a:outerShdw blurRad="39960" dist="20160" dir="540000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/>
        </p:style>
        <p:txBody>
          <a:bodyPr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uk-UA" sz="5400" b="1" strike="noStrike" spc="-1">
                <a:solidFill>
                  <a:srgbClr val="FF0000"/>
                </a:solidFill>
                <a:latin typeface="Calibri"/>
              </a:rPr>
              <a:t>ПЛАН</a:t>
            </a:r>
            <a:endParaRPr lang="uk-UA" sz="54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 xmlns:p15="http://schemas.microsoft.com/office/powerpoint/2012/main">
      <p:transition spd="med">
        <p:circle/>
      </p:transition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7" dur="500"/>
                                        <p:tgtEl>
                                          <p:spTgt spid="1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 additive="repl">
                                        <p:cTn id="12" dur="500"/>
                                        <p:tgtEl>
                                          <p:spTgt spid="1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 additive="repl">
                                        <p:cTn id="17" dur="500"/>
                                        <p:tgtEl>
                                          <p:spTgt spid="1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 additive="repl">
                                        <p:cTn id="22" dur="500"/>
                                        <p:tgtEl>
                                          <p:spTgt spid="19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 additive="repl">
                                        <p:cTn id="27" dur="500"/>
                                        <p:tgtEl>
                                          <p:spTgt spid="19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object 2"/>
          <p:cNvSpPr/>
          <p:nvPr/>
        </p:nvSpPr>
        <p:spPr>
          <a:xfrm>
            <a:off x="360" y="8263080"/>
            <a:ext cx="766080" cy="824400"/>
          </a:xfrm>
          <a:custGeom>
            <a:avLst/>
            <a:gdLst>
              <a:gd name="textAreaLeft" fmla="*/ 0 w 766080"/>
              <a:gd name="textAreaRight" fmla="*/ 766440 w 766080"/>
              <a:gd name="textAreaTop" fmla="*/ 0 h 824400"/>
              <a:gd name="textAreaBottom" fmla="*/ 824760 h 824400"/>
            </a:gdLst>
            <a:ahLst/>
            <a:cxnLst/>
            <a:rect l="textAreaLeft" t="textAreaTop" r="textAreaRight" b="textAreaBottom"/>
            <a:pathLst>
              <a:path w="766445" h="824865">
                <a:moveTo>
                  <a:pt x="388" y="340816"/>
                </a:moveTo>
                <a:lnTo>
                  <a:pt x="387003" y="47331"/>
                </a:lnTo>
                <a:lnTo>
                  <a:pt x="394036" y="42815"/>
                </a:lnTo>
                <a:lnTo>
                  <a:pt x="399772" y="38403"/>
                </a:lnTo>
                <a:lnTo>
                  <a:pt x="434345" y="20110"/>
                </a:lnTo>
                <a:lnTo>
                  <a:pt x="477378" y="5544"/>
                </a:lnTo>
                <a:lnTo>
                  <a:pt x="524287" y="61"/>
                </a:lnTo>
                <a:lnTo>
                  <a:pt x="531987" y="0"/>
                </a:lnTo>
                <a:lnTo>
                  <a:pt x="547286" y="618"/>
                </a:lnTo>
                <a:lnTo>
                  <a:pt x="592359" y="8451"/>
                </a:lnTo>
                <a:lnTo>
                  <a:pt x="636208" y="25159"/>
                </a:lnTo>
                <a:lnTo>
                  <a:pt x="675114" y="49819"/>
                </a:lnTo>
                <a:lnTo>
                  <a:pt x="707919" y="81536"/>
                </a:lnTo>
                <a:lnTo>
                  <a:pt x="713502" y="87532"/>
                </a:lnTo>
                <a:lnTo>
                  <a:pt x="734763" y="119288"/>
                </a:lnTo>
                <a:lnTo>
                  <a:pt x="744746" y="139864"/>
                </a:lnTo>
                <a:lnTo>
                  <a:pt x="748876" y="147105"/>
                </a:lnTo>
                <a:lnTo>
                  <a:pt x="753307" y="161452"/>
                </a:lnTo>
                <a:lnTo>
                  <a:pt x="756130" y="168872"/>
                </a:lnTo>
                <a:lnTo>
                  <a:pt x="760474" y="183860"/>
                </a:lnTo>
                <a:lnTo>
                  <a:pt x="761999" y="191394"/>
                </a:lnTo>
                <a:lnTo>
                  <a:pt x="763756" y="206540"/>
                </a:lnTo>
                <a:lnTo>
                  <a:pt x="765251" y="214292"/>
                </a:lnTo>
                <a:lnTo>
                  <a:pt x="765077" y="252743"/>
                </a:lnTo>
                <a:lnTo>
                  <a:pt x="757508" y="298334"/>
                </a:lnTo>
                <a:lnTo>
                  <a:pt x="747085" y="327439"/>
                </a:lnTo>
                <a:lnTo>
                  <a:pt x="741291" y="341563"/>
                </a:lnTo>
                <a:lnTo>
                  <a:pt x="737783" y="348413"/>
                </a:lnTo>
                <a:lnTo>
                  <a:pt x="729542" y="361690"/>
                </a:lnTo>
                <a:lnTo>
                  <a:pt x="726072" y="368256"/>
                </a:lnTo>
                <a:lnTo>
                  <a:pt x="716661" y="380724"/>
                </a:lnTo>
                <a:lnTo>
                  <a:pt x="711981" y="386767"/>
                </a:lnTo>
                <a:lnTo>
                  <a:pt x="701418" y="398296"/>
                </a:lnTo>
                <a:lnTo>
                  <a:pt x="699877" y="400173"/>
                </a:lnTo>
                <a:lnTo>
                  <a:pt x="721521" y="243209"/>
                </a:lnTo>
                <a:lnTo>
                  <a:pt x="721538" y="224496"/>
                </a:lnTo>
                <a:lnTo>
                  <a:pt x="717687" y="196636"/>
                </a:lnTo>
                <a:lnTo>
                  <a:pt x="702007" y="152300"/>
                </a:lnTo>
                <a:lnTo>
                  <a:pt x="676650" y="113051"/>
                </a:lnTo>
                <a:lnTo>
                  <a:pt x="669937" y="105951"/>
                </a:lnTo>
                <a:lnTo>
                  <a:pt x="664434" y="99377"/>
                </a:lnTo>
                <a:lnTo>
                  <a:pt x="657623" y="92983"/>
                </a:lnTo>
                <a:lnTo>
                  <a:pt x="649503" y="86793"/>
                </a:lnTo>
                <a:lnTo>
                  <a:pt x="642585" y="81179"/>
                </a:lnTo>
                <a:lnTo>
                  <a:pt x="634353" y="75795"/>
                </a:lnTo>
                <a:lnTo>
                  <a:pt x="627324" y="70987"/>
                </a:lnTo>
                <a:lnTo>
                  <a:pt x="618979" y="66425"/>
                </a:lnTo>
                <a:lnTo>
                  <a:pt x="575087" y="50031"/>
                </a:lnTo>
                <a:lnTo>
                  <a:pt x="528381" y="44745"/>
                </a:lnTo>
                <a:lnTo>
                  <a:pt x="519355" y="45121"/>
                </a:lnTo>
                <a:lnTo>
                  <a:pt x="481386" y="50855"/>
                </a:lnTo>
                <a:lnTo>
                  <a:pt x="473318" y="53580"/>
                </a:lnTo>
                <a:lnTo>
                  <a:pt x="463937" y="56535"/>
                </a:lnTo>
                <a:lnTo>
                  <a:pt x="455758" y="60066"/>
                </a:lnTo>
                <a:lnTo>
                  <a:pt x="446265" y="63827"/>
                </a:lnTo>
                <a:lnTo>
                  <a:pt x="437978" y="68138"/>
                </a:lnTo>
                <a:lnTo>
                  <a:pt x="430901" y="72977"/>
                </a:lnTo>
                <a:lnTo>
                  <a:pt x="422517" y="77994"/>
                </a:lnTo>
                <a:lnTo>
                  <a:pt x="415342" y="83538"/>
                </a:lnTo>
                <a:lnTo>
                  <a:pt x="242" y="397659"/>
                </a:lnTo>
                <a:lnTo>
                  <a:pt x="388" y="340816"/>
                </a:lnTo>
                <a:close/>
              </a:path>
              <a:path w="766445" h="824865">
                <a:moveTo>
                  <a:pt x="113760" y="801652"/>
                </a:moveTo>
                <a:lnTo>
                  <a:pt x="114566" y="795806"/>
                </a:lnTo>
                <a:lnTo>
                  <a:pt x="116213" y="793157"/>
                </a:lnTo>
                <a:lnTo>
                  <a:pt x="118222" y="787887"/>
                </a:lnTo>
                <a:lnTo>
                  <a:pt x="121072" y="785813"/>
                </a:lnTo>
                <a:lnTo>
                  <a:pt x="122622" y="783867"/>
                </a:lnTo>
                <a:lnTo>
                  <a:pt x="645160" y="387906"/>
                </a:lnTo>
                <a:lnTo>
                  <a:pt x="679132" y="355371"/>
                </a:lnTo>
                <a:lnTo>
                  <a:pt x="711358" y="298319"/>
                </a:lnTo>
                <a:lnTo>
                  <a:pt x="716407" y="280300"/>
                </a:lnTo>
                <a:lnTo>
                  <a:pt x="699877" y="400173"/>
                </a:lnTo>
                <a:lnTo>
                  <a:pt x="149704" y="819901"/>
                </a:lnTo>
                <a:lnTo>
                  <a:pt x="148168" y="821741"/>
                </a:lnTo>
                <a:lnTo>
                  <a:pt x="145439" y="822934"/>
                </a:lnTo>
                <a:lnTo>
                  <a:pt x="140113" y="824374"/>
                </a:lnTo>
                <a:lnTo>
                  <a:pt x="136268" y="824368"/>
                </a:lnTo>
                <a:lnTo>
                  <a:pt x="114630" y="804634"/>
                </a:lnTo>
                <a:lnTo>
                  <a:pt x="113760" y="801652"/>
                </a:lnTo>
                <a:close/>
              </a:path>
              <a:path w="766445" h="824865">
                <a:moveTo>
                  <a:pt x="140" y="454178"/>
                </a:moveTo>
                <a:lnTo>
                  <a:pt x="358083" y="182680"/>
                </a:lnTo>
                <a:lnTo>
                  <a:pt x="365033" y="178766"/>
                </a:lnTo>
                <a:lnTo>
                  <a:pt x="370687" y="174946"/>
                </a:lnTo>
                <a:lnTo>
                  <a:pt x="376306" y="171391"/>
                </a:lnTo>
                <a:lnTo>
                  <a:pt x="383145" y="168276"/>
                </a:lnTo>
                <a:lnTo>
                  <a:pt x="388688" y="165273"/>
                </a:lnTo>
                <a:lnTo>
                  <a:pt x="395446" y="162745"/>
                </a:lnTo>
                <a:lnTo>
                  <a:pt x="402163" y="160521"/>
                </a:lnTo>
                <a:lnTo>
                  <a:pt x="408838" y="158599"/>
                </a:lnTo>
                <a:lnTo>
                  <a:pt x="416728" y="157166"/>
                </a:lnTo>
                <a:lnTo>
                  <a:pt x="423314" y="155887"/>
                </a:lnTo>
                <a:lnTo>
                  <a:pt x="429855" y="154936"/>
                </a:lnTo>
                <a:lnTo>
                  <a:pt x="437610" y="154486"/>
                </a:lnTo>
                <a:lnTo>
                  <a:pt x="444059" y="154197"/>
                </a:lnTo>
                <a:lnTo>
                  <a:pt x="451721" y="154422"/>
                </a:lnTo>
                <a:lnTo>
                  <a:pt x="492928" y="162397"/>
                </a:lnTo>
                <a:lnTo>
                  <a:pt x="529970" y="181978"/>
                </a:lnTo>
                <a:lnTo>
                  <a:pt x="546032" y="195658"/>
                </a:lnTo>
                <a:lnTo>
                  <a:pt x="551729" y="200829"/>
                </a:lnTo>
                <a:lnTo>
                  <a:pt x="556131" y="206090"/>
                </a:lnTo>
                <a:lnTo>
                  <a:pt x="560497" y="211616"/>
                </a:lnTo>
                <a:lnTo>
                  <a:pt x="564830" y="217382"/>
                </a:lnTo>
                <a:lnTo>
                  <a:pt x="567875" y="223192"/>
                </a:lnTo>
                <a:lnTo>
                  <a:pt x="572148" y="229393"/>
                </a:lnTo>
                <a:lnTo>
                  <a:pt x="575133" y="235636"/>
                </a:lnTo>
                <a:lnTo>
                  <a:pt x="578092" y="242070"/>
                </a:lnTo>
                <a:lnTo>
                  <a:pt x="581029" y="248665"/>
                </a:lnTo>
                <a:lnTo>
                  <a:pt x="582685" y="255248"/>
                </a:lnTo>
                <a:lnTo>
                  <a:pt x="585577" y="262166"/>
                </a:lnTo>
                <a:lnTo>
                  <a:pt x="587193" y="269042"/>
                </a:lnTo>
                <a:lnTo>
                  <a:pt x="587537" y="275845"/>
                </a:lnTo>
                <a:lnTo>
                  <a:pt x="589125" y="282921"/>
                </a:lnTo>
                <a:lnTo>
                  <a:pt x="586197" y="332047"/>
                </a:lnTo>
                <a:lnTo>
                  <a:pt x="570527" y="371306"/>
                </a:lnTo>
                <a:lnTo>
                  <a:pt x="562487" y="383132"/>
                </a:lnTo>
                <a:lnTo>
                  <a:pt x="559128" y="388894"/>
                </a:lnTo>
                <a:lnTo>
                  <a:pt x="554533" y="394323"/>
                </a:lnTo>
                <a:lnTo>
                  <a:pt x="548706" y="399393"/>
                </a:lnTo>
                <a:lnTo>
                  <a:pt x="544167" y="404421"/>
                </a:lnTo>
                <a:lnTo>
                  <a:pt x="538399" y="409062"/>
                </a:lnTo>
                <a:lnTo>
                  <a:pt x="533918" y="413662"/>
                </a:lnTo>
                <a:lnTo>
                  <a:pt x="531056" y="415827"/>
                </a:lnTo>
                <a:lnTo>
                  <a:pt x="546287" y="305372"/>
                </a:lnTo>
                <a:lnTo>
                  <a:pt x="544741" y="279393"/>
                </a:lnTo>
                <a:lnTo>
                  <a:pt x="541359" y="266733"/>
                </a:lnTo>
                <a:lnTo>
                  <a:pt x="521674" y="232843"/>
                </a:lnTo>
                <a:lnTo>
                  <a:pt x="490364" y="208880"/>
                </a:lnTo>
                <a:lnTo>
                  <a:pt x="453314" y="198646"/>
                </a:lnTo>
                <a:lnTo>
                  <a:pt x="446937" y="198410"/>
                </a:lnTo>
                <a:lnTo>
                  <a:pt x="434008" y="199202"/>
                </a:lnTo>
                <a:lnTo>
                  <a:pt x="396428" y="211406"/>
                </a:lnTo>
                <a:lnTo>
                  <a:pt x="0" y="510981"/>
                </a:lnTo>
                <a:lnTo>
                  <a:pt x="140" y="454178"/>
                </a:lnTo>
                <a:close/>
              </a:path>
              <a:path w="766445" h="824865">
                <a:moveTo>
                  <a:pt x="156" y="760869"/>
                </a:moveTo>
                <a:lnTo>
                  <a:pt x="511247" y="373541"/>
                </a:lnTo>
                <a:lnTo>
                  <a:pt x="535982" y="342915"/>
                </a:lnTo>
                <a:lnTo>
                  <a:pt x="544501" y="318324"/>
                </a:lnTo>
                <a:lnTo>
                  <a:pt x="531056" y="415827"/>
                </a:lnTo>
                <a:lnTo>
                  <a:pt x="32" y="817547"/>
                </a:lnTo>
                <a:lnTo>
                  <a:pt x="156" y="760869"/>
                </a:lnTo>
                <a:close/>
              </a:path>
            </a:pathLst>
          </a:custGeom>
          <a:solidFill>
            <a:srgbClr val="3C4983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00000"/>
              </a:lnSpc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2" name="object 3"/>
          <p:cNvSpPr/>
          <p:nvPr/>
        </p:nvSpPr>
        <p:spPr>
          <a:xfrm>
            <a:off x="1053360" y="8997480"/>
            <a:ext cx="794520" cy="1115280"/>
          </a:xfrm>
          <a:custGeom>
            <a:avLst/>
            <a:gdLst>
              <a:gd name="textAreaLeft" fmla="*/ 0 w 794520"/>
              <a:gd name="textAreaRight" fmla="*/ 794880 w 794520"/>
              <a:gd name="textAreaTop" fmla="*/ 0 h 1115280"/>
              <a:gd name="textAreaBottom" fmla="*/ 1115640 h 1115280"/>
            </a:gdLst>
            <a:ahLst/>
            <a:cxnLst/>
            <a:rect l="textAreaLeft" t="textAreaTop" r="textAreaRight" b="textAreaBottom"/>
            <a:pathLst>
              <a:path w="795019" h="1115695">
                <a:moveTo>
                  <a:pt x="234262" y="5223"/>
                </a:moveTo>
                <a:lnTo>
                  <a:pt x="252281" y="10470"/>
                </a:lnTo>
                <a:lnTo>
                  <a:pt x="269507" y="17363"/>
                </a:lnTo>
                <a:lnTo>
                  <a:pt x="316270" y="47901"/>
                </a:lnTo>
                <a:lnTo>
                  <a:pt x="352002" y="90582"/>
                </a:lnTo>
                <a:lnTo>
                  <a:pt x="760421" y="756210"/>
                </a:lnTo>
                <a:lnTo>
                  <a:pt x="777796" y="790590"/>
                </a:lnTo>
                <a:lnTo>
                  <a:pt x="789239" y="827393"/>
                </a:lnTo>
                <a:lnTo>
                  <a:pt x="794861" y="873269"/>
                </a:lnTo>
                <a:lnTo>
                  <a:pt x="794920" y="880977"/>
                </a:lnTo>
                <a:lnTo>
                  <a:pt x="794284" y="896399"/>
                </a:lnTo>
                <a:lnTo>
                  <a:pt x="786381" y="941937"/>
                </a:lnTo>
                <a:lnTo>
                  <a:pt x="769768" y="985068"/>
                </a:lnTo>
                <a:lnTo>
                  <a:pt x="745080" y="1024140"/>
                </a:lnTo>
                <a:lnTo>
                  <a:pt x="713261" y="1057662"/>
                </a:lnTo>
                <a:lnTo>
                  <a:pt x="675527" y="1084352"/>
                </a:lnTo>
                <a:lnTo>
                  <a:pt x="633321" y="1103189"/>
                </a:lnTo>
                <a:lnTo>
                  <a:pt x="588256" y="1113453"/>
                </a:lnTo>
                <a:lnTo>
                  <a:pt x="557480" y="1115325"/>
                </a:lnTo>
                <a:lnTo>
                  <a:pt x="542055" y="1114751"/>
                </a:lnTo>
                <a:lnTo>
                  <a:pt x="496485" y="1107035"/>
                </a:lnTo>
                <a:lnTo>
                  <a:pt x="453287" y="1090598"/>
                </a:lnTo>
                <a:lnTo>
                  <a:pt x="414114" y="1066070"/>
                </a:lnTo>
                <a:lnTo>
                  <a:pt x="380462" y="1034388"/>
                </a:lnTo>
                <a:lnTo>
                  <a:pt x="357682" y="1003325"/>
                </a:lnTo>
                <a:lnTo>
                  <a:pt x="14776" y="444468"/>
                </a:lnTo>
                <a:lnTo>
                  <a:pt x="11540" y="433330"/>
                </a:lnTo>
                <a:lnTo>
                  <a:pt x="11699" y="430438"/>
                </a:lnTo>
                <a:lnTo>
                  <a:pt x="49723" y="416247"/>
                </a:lnTo>
                <a:lnTo>
                  <a:pt x="396251" y="979659"/>
                </a:lnTo>
                <a:lnTo>
                  <a:pt x="401353" y="987537"/>
                </a:lnTo>
                <a:lnTo>
                  <a:pt x="432252" y="1022618"/>
                </a:lnTo>
                <a:lnTo>
                  <a:pt x="470749" y="1049140"/>
                </a:lnTo>
                <a:lnTo>
                  <a:pt x="514558" y="1065521"/>
                </a:lnTo>
                <a:lnTo>
                  <a:pt x="561033" y="1070766"/>
                </a:lnTo>
                <a:lnTo>
                  <a:pt x="570391" y="1070440"/>
                </a:lnTo>
                <a:lnTo>
                  <a:pt x="616366" y="1061973"/>
                </a:lnTo>
                <a:lnTo>
                  <a:pt x="658926" y="1042578"/>
                </a:lnTo>
                <a:lnTo>
                  <a:pt x="695499" y="1013424"/>
                </a:lnTo>
                <a:lnTo>
                  <a:pt x="723877" y="976274"/>
                </a:lnTo>
                <a:lnTo>
                  <a:pt x="742379" y="933343"/>
                </a:lnTo>
                <a:lnTo>
                  <a:pt x="749899" y="887181"/>
                </a:lnTo>
                <a:lnTo>
                  <a:pt x="750033" y="877796"/>
                </a:lnTo>
                <a:lnTo>
                  <a:pt x="749707" y="868438"/>
                </a:lnTo>
                <a:lnTo>
                  <a:pt x="741240" y="822463"/>
                </a:lnTo>
                <a:lnTo>
                  <a:pt x="721846" y="779903"/>
                </a:lnTo>
                <a:lnTo>
                  <a:pt x="313316" y="114248"/>
                </a:lnTo>
                <a:lnTo>
                  <a:pt x="285813" y="82466"/>
                </a:lnTo>
                <a:lnTo>
                  <a:pt x="250338" y="59927"/>
                </a:lnTo>
                <a:lnTo>
                  <a:pt x="209885" y="48525"/>
                </a:lnTo>
                <a:lnTo>
                  <a:pt x="188839" y="47343"/>
                </a:lnTo>
                <a:lnTo>
                  <a:pt x="181824" y="47630"/>
                </a:lnTo>
                <a:lnTo>
                  <a:pt x="140726" y="56430"/>
                </a:lnTo>
                <a:lnTo>
                  <a:pt x="103886" y="76663"/>
                </a:lnTo>
                <a:lnTo>
                  <a:pt x="74413" y="106627"/>
                </a:lnTo>
                <a:lnTo>
                  <a:pt x="54787" y="143793"/>
                </a:lnTo>
                <a:lnTo>
                  <a:pt x="46668" y="185031"/>
                </a:lnTo>
                <a:lnTo>
                  <a:pt x="46495" y="192067"/>
                </a:lnTo>
                <a:lnTo>
                  <a:pt x="46664" y="199085"/>
                </a:lnTo>
                <a:lnTo>
                  <a:pt x="54770" y="240326"/>
                </a:lnTo>
                <a:lnTo>
                  <a:pt x="423685" y="847653"/>
                </a:lnTo>
                <a:lnTo>
                  <a:pt x="451944" y="874432"/>
                </a:lnTo>
                <a:lnTo>
                  <a:pt x="488299" y="888359"/>
                </a:lnTo>
                <a:lnTo>
                  <a:pt x="527216" y="887313"/>
                </a:lnTo>
                <a:lnTo>
                  <a:pt x="562770" y="871454"/>
                </a:lnTo>
                <a:lnTo>
                  <a:pt x="589549" y="843196"/>
                </a:lnTo>
                <a:lnTo>
                  <a:pt x="603476" y="806841"/>
                </a:lnTo>
                <a:lnTo>
                  <a:pt x="602430" y="767923"/>
                </a:lnTo>
                <a:lnTo>
                  <a:pt x="300309" y="265748"/>
                </a:lnTo>
                <a:lnTo>
                  <a:pt x="299291" y="262986"/>
                </a:lnTo>
                <a:lnTo>
                  <a:pt x="329372" y="235153"/>
                </a:lnTo>
                <a:lnTo>
                  <a:pt x="628558" y="714159"/>
                </a:lnTo>
                <a:lnTo>
                  <a:pt x="644774" y="753154"/>
                </a:lnTo>
                <a:lnTo>
                  <a:pt x="649193" y="788099"/>
                </a:lnTo>
                <a:lnTo>
                  <a:pt x="649047" y="795169"/>
                </a:lnTo>
                <a:lnTo>
                  <a:pt x="641021" y="836631"/>
                </a:lnTo>
                <a:lnTo>
                  <a:pt x="621371" y="874013"/>
                </a:lnTo>
                <a:lnTo>
                  <a:pt x="591775" y="904139"/>
                </a:lnTo>
                <a:lnTo>
                  <a:pt x="554744" y="924443"/>
                </a:lnTo>
                <a:lnTo>
                  <a:pt x="513431" y="933204"/>
                </a:lnTo>
                <a:lnTo>
                  <a:pt x="506381" y="933473"/>
                </a:lnTo>
                <a:lnTo>
                  <a:pt x="499310" y="933397"/>
                </a:lnTo>
                <a:lnTo>
                  <a:pt x="457770" y="925784"/>
                </a:lnTo>
                <a:lnTo>
                  <a:pt x="420194" y="906508"/>
                </a:lnTo>
                <a:lnTo>
                  <a:pt x="389775" y="877213"/>
                </a:lnTo>
                <a:lnTo>
                  <a:pt x="28078" y="289313"/>
                </a:lnTo>
                <a:lnTo>
                  <a:pt x="10229" y="251421"/>
                </a:lnTo>
                <a:lnTo>
                  <a:pt x="1121" y="210537"/>
                </a:lnTo>
                <a:lnTo>
                  <a:pt x="0" y="189597"/>
                </a:lnTo>
                <a:lnTo>
                  <a:pt x="141" y="182599"/>
                </a:lnTo>
                <a:lnTo>
                  <a:pt x="6360" y="141178"/>
                </a:lnTo>
                <a:lnTo>
                  <a:pt x="21508" y="102127"/>
                </a:lnTo>
                <a:lnTo>
                  <a:pt x="44846" y="67345"/>
                </a:lnTo>
                <a:lnTo>
                  <a:pt x="75240" y="38525"/>
                </a:lnTo>
                <a:lnTo>
                  <a:pt x="111211" y="17066"/>
                </a:lnTo>
                <a:lnTo>
                  <a:pt x="151011" y="4013"/>
                </a:lnTo>
                <a:lnTo>
                  <a:pt x="192704" y="0"/>
                </a:lnTo>
                <a:lnTo>
                  <a:pt x="199690" y="230"/>
                </a:lnTo>
                <a:lnTo>
                  <a:pt x="234262" y="5223"/>
                </a:lnTo>
                <a:close/>
              </a:path>
            </a:pathLst>
          </a:custGeom>
          <a:solidFill>
            <a:srgbClr val="FF8B8B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00000"/>
              </a:lnSpc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203" name="Picture 2" descr="Фон школа для презентации (100 фото) • Klike.net"/>
          <p:cNvPicPr/>
          <p:nvPr/>
        </p:nvPicPr>
        <p:blipFill>
          <a:blip r:embed="rId2"/>
          <a:stretch/>
        </p:blipFill>
        <p:spPr>
          <a:xfrm>
            <a:off x="-28440" y="-329760"/>
            <a:ext cx="18288000" cy="10429200"/>
          </a:xfrm>
          <a:prstGeom prst="rect">
            <a:avLst/>
          </a:prstGeom>
          <a:ln w="0">
            <a:noFill/>
          </a:ln>
        </p:spPr>
      </p:pic>
      <p:sp>
        <p:nvSpPr>
          <p:cNvPr id="204" name="object 4"/>
          <p:cNvSpPr/>
          <p:nvPr/>
        </p:nvSpPr>
        <p:spPr>
          <a:xfrm>
            <a:off x="247680" y="9351720"/>
            <a:ext cx="557280" cy="934920"/>
          </a:xfrm>
          <a:custGeom>
            <a:avLst/>
            <a:gdLst>
              <a:gd name="textAreaLeft" fmla="*/ 0 w 557280"/>
              <a:gd name="textAreaRight" fmla="*/ 557640 w 557280"/>
              <a:gd name="textAreaTop" fmla="*/ 0 h 934920"/>
              <a:gd name="textAreaBottom" fmla="*/ 935280 h 934920"/>
            </a:gdLst>
            <a:ahLst/>
            <a:cxnLst/>
            <a:rect l="textAreaLeft" t="textAreaTop" r="textAreaRight" b="textAreaBottom"/>
            <a:pathLst>
              <a:path w="557530" h="935354">
                <a:moveTo>
                  <a:pt x="90458" y="934991"/>
                </a:moveTo>
                <a:lnTo>
                  <a:pt x="1485" y="267217"/>
                </a:lnTo>
                <a:lnTo>
                  <a:pt x="1027" y="258872"/>
                </a:lnTo>
                <a:lnTo>
                  <a:pt x="22" y="251705"/>
                </a:lnTo>
                <a:lnTo>
                  <a:pt x="1174" y="212608"/>
                </a:lnTo>
                <a:lnTo>
                  <a:pt x="9744" y="167992"/>
                </a:lnTo>
                <a:lnTo>
                  <a:pt x="28126" y="124488"/>
                </a:lnTo>
                <a:lnTo>
                  <a:pt x="54415" y="85436"/>
                </a:lnTo>
                <a:lnTo>
                  <a:pt x="86229" y="53809"/>
                </a:lnTo>
                <a:lnTo>
                  <a:pt x="124310" y="28578"/>
                </a:lnTo>
                <a:lnTo>
                  <a:pt x="167382" y="10364"/>
                </a:lnTo>
                <a:lnTo>
                  <a:pt x="189615" y="4988"/>
                </a:lnTo>
                <a:lnTo>
                  <a:pt x="197585" y="3092"/>
                </a:lnTo>
                <a:lnTo>
                  <a:pt x="212427" y="1656"/>
                </a:lnTo>
                <a:lnTo>
                  <a:pt x="220049" y="1092"/>
                </a:lnTo>
                <a:lnTo>
                  <a:pt x="235697" y="272"/>
                </a:lnTo>
                <a:lnTo>
                  <a:pt x="243700" y="0"/>
                </a:lnTo>
                <a:lnTo>
                  <a:pt x="258519" y="1745"/>
                </a:lnTo>
                <a:lnTo>
                  <a:pt x="266855" y="1727"/>
                </a:lnTo>
                <a:lnTo>
                  <a:pt x="281520" y="4953"/>
                </a:lnTo>
                <a:lnTo>
                  <a:pt x="289367" y="6160"/>
                </a:lnTo>
                <a:lnTo>
                  <a:pt x="304546" y="9779"/>
                </a:lnTo>
                <a:lnTo>
                  <a:pt x="311851" y="12171"/>
                </a:lnTo>
                <a:lnTo>
                  <a:pt x="325892" y="18118"/>
                </a:lnTo>
                <a:lnTo>
                  <a:pt x="333372" y="20643"/>
                </a:lnTo>
                <a:lnTo>
                  <a:pt x="366728" y="39771"/>
                </a:lnTo>
                <a:lnTo>
                  <a:pt x="402644" y="68854"/>
                </a:lnTo>
                <a:lnTo>
                  <a:pt x="422813" y="92284"/>
                </a:lnTo>
                <a:lnTo>
                  <a:pt x="432238" y="104293"/>
                </a:lnTo>
                <a:lnTo>
                  <a:pt x="436464" y="110726"/>
                </a:lnTo>
                <a:lnTo>
                  <a:pt x="443945" y="124446"/>
                </a:lnTo>
                <a:lnTo>
                  <a:pt x="447943" y="130704"/>
                </a:lnTo>
                <a:lnTo>
                  <a:pt x="454142" y="145042"/>
                </a:lnTo>
                <a:lnTo>
                  <a:pt x="457088" y="152094"/>
                </a:lnTo>
                <a:lnTo>
                  <a:pt x="461902" y="166972"/>
                </a:lnTo>
                <a:lnTo>
                  <a:pt x="462774" y="169238"/>
                </a:lnTo>
                <a:lnTo>
                  <a:pt x="336940" y="72948"/>
                </a:lnTo>
                <a:lnTo>
                  <a:pt x="294541" y="53297"/>
                </a:lnTo>
                <a:lnTo>
                  <a:pt x="248242" y="45054"/>
                </a:lnTo>
                <a:lnTo>
                  <a:pt x="239060" y="44424"/>
                </a:lnTo>
                <a:lnTo>
                  <a:pt x="229339" y="44981"/>
                </a:lnTo>
                <a:lnTo>
                  <a:pt x="219849" y="45715"/>
                </a:lnTo>
                <a:lnTo>
                  <a:pt x="210592" y="46628"/>
                </a:lnTo>
                <a:lnTo>
                  <a:pt x="201593" y="47737"/>
                </a:lnTo>
                <a:lnTo>
                  <a:pt x="192104" y="50071"/>
                </a:lnTo>
                <a:lnTo>
                  <a:pt x="183671" y="51613"/>
                </a:lnTo>
                <a:lnTo>
                  <a:pt x="174748" y="54381"/>
                </a:lnTo>
                <a:lnTo>
                  <a:pt x="165357" y="58389"/>
                </a:lnTo>
                <a:lnTo>
                  <a:pt x="157060" y="61635"/>
                </a:lnTo>
                <a:lnTo>
                  <a:pt x="148315" y="66137"/>
                </a:lnTo>
                <a:lnTo>
                  <a:pt x="140664" y="69877"/>
                </a:lnTo>
                <a:lnTo>
                  <a:pt x="132578" y="74884"/>
                </a:lnTo>
                <a:lnTo>
                  <a:pt x="96657" y="104967"/>
                </a:lnTo>
                <a:lnTo>
                  <a:pt x="69010" y="142980"/>
                </a:lnTo>
                <a:lnTo>
                  <a:pt x="51130" y="186868"/>
                </a:lnTo>
                <a:lnTo>
                  <a:pt x="49519" y="195230"/>
                </a:lnTo>
                <a:lnTo>
                  <a:pt x="47459" y="204848"/>
                </a:lnTo>
                <a:lnTo>
                  <a:pt x="46493" y="213704"/>
                </a:lnTo>
                <a:lnTo>
                  <a:pt x="45079" y="223816"/>
                </a:lnTo>
                <a:lnTo>
                  <a:pt x="44739" y="233151"/>
                </a:lnTo>
                <a:lnTo>
                  <a:pt x="45454" y="241694"/>
                </a:lnTo>
                <a:lnTo>
                  <a:pt x="45681" y="251463"/>
                </a:lnTo>
                <a:lnTo>
                  <a:pt x="46962" y="260439"/>
                </a:lnTo>
                <a:lnTo>
                  <a:pt x="136285" y="934877"/>
                </a:lnTo>
                <a:lnTo>
                  <a:pt x="90458" y="934991"/>
                </a:lnTo>
                <a:close/>
              </a:path>
              <a:path w="557530" h="935354">
                <a:moveTo>
                  <a:pt x="522688" y="877143"/>
                </a:moveTo>
                <a:lnTo>
                  <a:pt x="518001" y="873557"/>
                </a:lnTo>
                <a:lnTo>
                  <a:pt x="516510" y="870817"/>
                </a:lnTo>
                <a:lnTo>
                  <a:pt x="512918" y="866469"/>
                </a:lnTo>
                <a:lnTo>
                  <a:pt x="512521" y="862966"/>
                </a:lnTo>
                <a:lnTo>
                  <a:pt x="511593" y="860658"/>
                </a:lnTo>
                <a:lnTo>
                  <a:pt x="425100" y="210773"/>
                </a:lnTo>
                <a:lnTo>
                  <a:pt x="413570" y="165170"/>
                </a:lnTo>
                <a:lnTo>
                  <a:pt x="379855" y="108985"/>
                </a:lnTo>
                <a:lnTo>
                  <a:pt x="366675" y="95701"/>
                </a:lnTo>
                <a:lnTo>
                  <a:pt x="462774" y="169238"/>
                </a:lnTo>
                <a:lnTo>
                  <a:pt x="556299" y="854888"/>
                </a:lnTo>
                <a:lnTo>
                  <a:pt x="557141" y="857132"/>
                </a:lnTo>
                <a:lnTo>
                  <a:pt x="534254" y="879597"/>
                </a:lnTo>
                <a:lnTo>
                  <a:pt x="531574" y="879145"/>
                </a:lnTo>
                <a:lnTo>
                  <a:pt x="525711" y="877858"/>
                </a:lnTo>
                <a:lnTo>
                  <a:pt x="522688" y="877143"/>
                </a:lnTo>
                <a:close/>
              </a:path>
              <a:path w="557530" h="935354">
                <a:moveTo>
                  <a:pt x="191624" y="922852"/>
                </a:moveTo>
                <a:lnTo>
                  <a:pt x="182271" y="915695"/>
                </a:lnTo>
                <a:lnTo>
                  <a:pt x="179409" y="910306"/>
                </a:lnTo>
                <a:lnTo>
                  <a:pt x="178236" y="907810"/>
                </a:lnTo>
                <a:lnTo>
                  <a:pt x="104929" y="359168"/>
                </a:lnTo>
                <a:lnTo>
                  <a:pt x="104955" y="351192"/>
                </a:lnTo>
                <a:lnTo>
                  <a:pt x="104423" y="344388"/>
                </a:lnTo>
                <a:lnTo>
                  <a:pt x="104104" y="337748"/>
                </a:lnTo>
                <a:lnTo>
                  <a:pt x="104771" y="330262"/>
                </a:lnTo>
                <a:lnTo>
                  <a:pt x="104894" y="323959"/>
                </a:lnTo>
                <a:lnTo>
                  <a:pt x="106031" y="316834"/>
                </a:lnTo>
                <a:lnTo>
                  <a:pt x="107411" y="309894"/>
                </a:lnTo>
                <a:lnTo>
                  <a:pt x="109034" y="303140"/>
                </a:lnTo>
                <a:lnTo>
                  <a:pt x="111681" y="295571"/>
                </a:lnTo>
                <a:lnTo>
                  <a:pt x="113820" y="289211"/>
                </a:lnTo>
                <a:lnTo>
                  <a:pt x="135370" y="251330"/>
                </a:lnTo>
                <a:lnTo>
                  <a:pt x="165088" y="222898"/>
                </a:lnTo>
                <a:lnTo>
                  <a:pt x="202649" y="203665"/>
                </a:lnTo>
                <a:lnTo>
                  <a:pt x="208974" y="202108"/>
                </a:lnTo>
                <a:lnTo>
                  <a:pt x="216283" y="199705"/>
                </a:lnTo>
                <a:lnTo>
                  <a:pt x="223032" y="198473"/>
                </a:lnTo>
                <a:lnTo>
                  <a:pt x="229993" y="197403"/>
                </a:lnTo>
                <a:lnTo>
                  <a:pt x="237146" y="196480"/>
                </a:lnTo>
                <a:lnTo>
                  <a:pt x="243702" y="196699"/>
                </a:lnTo>
                <a:lnTo>
                  <a:pt x="251203" y="196043"/>
                </a:lnTo>
                <a:lnTo>
                  <a:pt x="258107" y="196528"/>
                </a:lnTo>
                <a:lnTo>
                  <a:pt x="265163" y="197130"/>
                </a:lnTo>
                <a:lnTo>
                  <a:pt x="272348" y="197830"/>
                </a:lnTo>
                <a:lnTo>
                  <a:pt x="278891" y="199639"/>
                </a:lnTo>
                <a:lnTo>
                  <a:pt x="286335" y="200538"/>
                </a:lnTo>
                <a:lnTo>
                  <a:pt x="293113" y="202526"/>
                </a:lnTo>
                <a:lnTo>
                  <a:pt x="299199" y="205584"/>
                </a:lnTo>
                <a:lnTo>
                  <a:pt x="306138" y="207695"/>
                </a:lnTo>
                <a:lnTo>
                  <a:pt x="347419" y="234487"/>
                </a:lnTo>
                <a:lnTo>
                  <a:pt x="373830" y="267491"/>
                </a:lnTo>
                <a:lnTo>
                  <a:pt x="380147" y="280321"/>
                </a:lnTo>
                <a:lnTo>
                  <a:pt x="383501" y="286085"/>
                </a:lnTo>
                <a:lnTo>
                  <a:pt x="385955" y="292761"/>
                </a:lnTo>
                <a:lnTo>
                  <a:pt x="387489" y="300331"/>
                </a:lnTo>
                <a:lnTo>
                  <a:pt x="389622" y="306761"/>
                </a:lnTo>
                <a:lnTo>
                  <a:pt x="390811" y="314068"/>
                </a:lnTo>
                <a:lnTo>
                  <a:pt x="392600" y="320234"/>
                </a:lnTo>
                <a:lnTo>
                  <a:pt x="393074" y="323795"/>
                </a:lnTo>
                <a:lnTo>
                  <a:pt x="304522" y="256033"/>
                </a:lnTo>
                <a:lnTo>
                  <a:pt x="268484" y="241250"/>
                </a:lnTo>
                <a:lnTo>
                  <a:pt x="242039" y="240203"/>
                </a:lnTo>
                <a:lnTo>
                  <a:pt x="229294" y="241645"/>
                </a:lnTo>
                <a:lnTo>
                  <a:pt x="193000" y="257050"/>
                </a:lnTo>
                <a:lnTo>
                  <a:pt x="165814" y="284222"/>
                </a:lnTo>
                <a:lnTo>
                  <a:pt x="150666" y="320605"/>
                </a:lnTo>
                <a:lnTo>
                  <a:pt x="148837" y="339995"/>
                </a:lnTo>
                <a:lnTo>
                  <a:pt x="149028" y="346538"/>
                </a:lnTo>
                <a:lnTo>
                  <a:pt x="222962" y="902055"/>
                </a:lnTo>
                <a:lnTo>
                  <a:pt x="222715" y="905065"/>
                </a:lnTo>
                <a:lnTo>
                  <a:pt x="200287" y="924684"/>
                </a:lnTo>
                <a:lnTo>
                  <a:pt x="197572" y="924205"/>
                </a:lnTo>
                <a:lnTo>
                  <a:pt x="191624" y="922852"/>
                </a:lnTo>
                <a:close/>
              </a:path>
              <a:path w="557530" h="935354">
                <a:moveTo>
                  <a:pt x="428527" y="934622"/>
                </a:moveTo>
                <a:lnTo>
                  <a:pt x="346517" y="320152"/>
                </a:lnTo>
                <a:lnTo>
                  <a:pt x="332088" y="283524"/>
                </a:lnTo>
                <a:lnTo>
                  <a:pt x="314905" y="263979"/>
                </a:lnTo>
                <a:lnTo>
                  <a:pt x="393074" y="323795"/>
                </a:lnTo>
                <a:lnTo>
                  <a:pt x="474258" y="934435"/>
                </a:lnTo>
                <a:lnTo>
                  <a:pt x="428527" y="934622"/>
                </a:lnTo>
                <a:close/>
              </a:path>
            </a:pathLst>
          </a:custGeom>
          <a:solidFill>
            <a:srgbClr val="69C274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00000"/>
              </a:lnSpc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205" name="object 5"/>
          <p:cNvPicPr/>
          <p:nvPr/>
        </p:nvPicPr>
        <p:blipFill>
          <a:blip r:embed="rId3"/>
          <a:stretch/>
        </p:blipFill>
        <p:spPr>
          <a:xfrm>
            <a:off x="14658120" y="7146360"/>
            <a:ext cx="3629520" cy="3140280"/>
          </a:xfrm>
          <a:prstGeom prst="rect">
            <a:avLst/>
          </a:prstGeom>
          <a:ln w="0">
            <a:noFill/>
          </a:ln>
        </p:spPr>
      </p:pic>
      <p:pic>
        <p:nvPicPr>
          <p:cNvPr id="206" name="object 6"/>
          <p:cNvPicPr/>
          <p:nvPr/>
        </p:nvPicPr>
        <p:blipFill>
          <a:blip r:embed="rId4"/>
          <a:stretch/>
        </p:blipFill>
        <p:spPr>
          <a:xfrm>
            <a:off x="14752800" y="712440"/>
            <a:ext cx="2504880" cy="2962080"/>
          </a:xfrm>
          <a:prstGeom prst="rect">
            <a:avLst/>
          </a:prstGeom>
          <a:ln w="0">
            <a:noFill/>
          </a:ln>
        </p:spPr>
      </p:pic>
      <p:sp>
        <p:nvSpPr>
          <p:cNvPr id="207" name="object 7"/>
          <p:cNvSpPr/>
          <p:nvPr/>
        </p:nvSpPr>
        <p:spPr>
          <a:xfrm>
            <a:off x="1053360" y="411840"/>
            <a:ext cx="5994000" cy="5340960"/>
          </a:xfrm>
          <a:prstGeom prst="ellipse">
            <a:avLst/>
          </a:prstGeom>
          <a:blipFill rotWithShape="0">
            <a:blip r:embed="rId5"/>
            <a:srcRect/>
            <a:stretch/>
          </a:blipFill>
          <a:ln w="0">
            <a:noFill/>
          </a:ln>
          <a:effectLst>
            <a:softEdge rad="112680"/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uk-UA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8" name="PlaceHolder 1"/>
          <p:cNvSpPr>
            <a:spLocks noGrp="1"/>
          </p:cNvSpPr>
          <p:nvPr>
            <p:ph type="title"/>
          </p:nvPr>
        </p:nvSpPr>
        <p:spPr>
          <a:xfrm>
            <a:off x="5334120" y="4871880"/>
            <a:ext cx="11499480" cy="2817360"/>
          </a:xfrm>
          <a:prstGeom prst="rect">
            <a:avLst/>
          </a:prstGeom>
          <a:gradFill rotWithShape="0">
            <a:gsLst>
              <a:gs pos="0">
                <a:srgbClr val="FFDED0"/>
              </a:gs>
              <a:gs pos="100000">
                <a:srgbClr val="FFF1EC"/>
              </a:gs>
            </a:gsLst>
            <a:lin ang="16200000"/>
          </a:gradFill>
          <a:ln w="9360">
            <a:solidFill>
              <a:srgbClr val="F59240"/>
            </a:solidFill>
            <a:round/>
          </a:ln>
          <a:effectLst>
            <a:outerShdw blurRad="39960" dist="20160" dir="5400000" rotWithShape="0">
              <a:srgbClr val="000000">
                <a:alpha val="38000"/>
              </a:srgbClr>
            </a:outerShdw>
          </a:effectLst>
        </p:spPr>
        <p:txBody>
          <a:bodyPr lIns="0" tIns="12600" rIns="0" bIns="0" anchor="t">
            <a:noAutofit/>
          </a:bodyPr>
          <a:lstStyle/>
          <a:p>
            <a:pPr marL="12600" indent="0">
              <a:lnSpc>
                <a:spcPct val="100000"/>
              </a:lnSpc>
              <a:spcBef>
                <a:spcPts val="99"/>
              </a:spcBef>
              <a:buNone/>
            </a:pPr>
            <a:r>
              <a:rPr lang="uk-UA" sz="9200" b="0" strike="noStrike" spc="-262">
                <a:solidFill>
                  <a:srgbClr val="004AAC"/>
                </a:solidFill>
                <a:latin typeface="Trebuchet MS"/>
              </a:rPr>
              <a:t>Вправа</a:t>
            </a:r>
            <a:r>
              <a:rPr lang="uk-UA" sz="9200" b="0" strike="noStrike" spc="-35">
                <a:solidFill>
                  <a:srgbClr val="004AAC"/>
                </a:solidFill>
                <a:latin typeface="Trebuchet MS"/>
              </a:rPr>
              <a:t> </a:t>
            </a:r>
            <a:r>
              <a:rPr lang="uk-UA" sz="9200" b="0" strike="noStrike" spc="-690">
                <a:solidFill>
                  <a:srgbClr val="004AAC"/>
                </a:solidFill>
                <a:latin typeface="Trebuchet MS"/>
              </a:rPr>
              <a:t>“ЗНАЙОМСТВО</a:t>
            </a:r>
            <a:r>
              <a:rPr lang="uk-UA" sz="9200" b="0" strike="noStrike" spc="-690">
                <a:solidFill>
                  <a:srgbClr val="000000"/>
                </a:solidFill>
                <a:latin typeface="Trebuchet MS"/>
              </a:rPr>
              <a:t>”</a:t>
            </a:r>
            <a:endParaRPr lang="uk-UA" sz="9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" name="object 2"/>
          <p:cNvPicPr/>
          <p:nvPr/>
        </p:nvPicPr>
        <p:blipFill>
          <a:blip r:embed="rId2"/>
          <a:stretch/>
        </p:blipFill>
        <p:spPr>
          <a:xfrm>
            <a:off x="0" y="0"/>
            <a:ext cx="18287640" cy="10286640"/>
          </a:xfrm>
          <a:prstGeom prst="rect">
            <a:avLst/>
          </a:prstGeom>
          <a:ln w="0">
            <a:noFill/>
          </a:ln>
        </p:spPr>
      </p:pic>
      <p:pic>
        <p:nvPicPr>
          <p:cNvPr id="210" name="Picture 2" descr="Фон школа для презентации (100 фото) • Klike.net"/>
          <p:cNvPicPr/>
          <p:nvPr/>
        </p:nvPicPr>
        <p:blipFill>
          <a:blip r:embed="rId3"/>
          <a:stretch/>
        </p:blipFill>
        <p:spPr>
          <a:xfrm>
            <a:off x="0" y="-49320"/>
            <a:ext cx="18288000" cy="10429200"/>
          </a:xfrm>
          <a:prstGeom prst="rect">
            <a:avLst/>
          </a:prstGeom>
          <a:ln w="0">
            <a:noFill/>
          </a:ln>
        </p:spPr>
      </p:pic>
      <p:sp>
        <p:nvSpPr>
          <p:cNvPr id="211" name="object 3"/>
          <p:cNvSpPr/>
          <p:nvPr/>
        </p:nvSpPr>
        <p:spPr>
          <a:xfrm>
            <a:off x="360" y="8263080"/>
            <a:ext cx="766080" cy="824400"/>
          </a:xfrm>
          <a:custGeom>
            <a:avLst/>
            <a:gdLst>
              <a:gd name="textAreaLeft" fmla="*/ 0 w 766080"/>
              <a:gd name="textAreaRight" fmla="*/ 766440 w 766080"/>
              <a:gd name="textAreaTop" fmla="*/ 0 h 824400"/>
              <a:gd name="textAreaBottom" fmla="*/ 824760 h 824400"/>
            </a:gdLst>
            <a:ahLst/>
            <a:cxnLst/>
            <a:rect l="textAreaLeft" t="textAreaTop" r="textAreaRight" b="textAreaBottom"/>
            <a:pathLst>
              <a:path w="766445" h="824865">
                <a:moveTo>
                  <a:pt x="388" y="340816"/>
                </a:moveTo>
                <a:lnTo>
                  <a:pt x="387003" y="47331"/>
                </a:lnTo>
                <a:lnTo>
                  <a:pt x="394036" y="42815"/>
                </a:lnTo>
                <a:lnTo>
                  <a:pt x="399772" y="38403"/>
                </a:lnTo>
                <a:lnTo>
                  <a:pt x="434345" y="20110"/>
                </a:lnTo>
                <a:lnTo>
                  <a:pt x="477378" y="5544"/>
                </a:lnTo>
                <a:lnTo>
                  <a:pt x="524287" y="61"/>
                </a:lnTo>
                <a:lnTo>
                  <a:pt x="531987" y="0"/>
                </a:lnTo>
                <a:lnTo>
                  <a:pt x="547286" y="618"/>
                </a:lnTo>
                <a:lnTo>
                  <a:pt x="592359" y="8451"/>
                </a:lnTo>
                <a:lnTo>
                  <a:pt x="636208" y="25159"/>
                </a:lnTo>
                <a:lnTo>
                  <a:pt x="675114" y="49819"/>
                </a:lnTo>
                <a:lnTo>
                  <a:pt x="707919" y="81536"/>
                </a:lnTo>
                <a:lnTo>
                  <a:pt x="713502" y="87532"/>
                </a:lnTo>
                <a:lnTo>
                  <a:pt x="734763" y="119288"/>
                </a:lnTo>
                <a:lnTo>
                  <a:pt x="744746" y="139864"/>
                </a:lnTo>
                <a:lnTo>
                  <a:pt x="748876" y="147105"/>
                </a:lnTo>
                <a:lnTo>
                  <a:pt x="753307" y="161452"/>
                </a:lnTo>
                <a:lnTo>
                  <a:pt x="756130" y="168872"/>
                </a:lnTo>
                <a:lnTo>
                  <a:pt x="760474" y="183860"/>
                </a:lnTo>
                <a:lnTo>
                  <a:pt x="761999" y="191394"/>
                </a:lnTo>
                <a:lnTo>
                  <a:pt x="763756" y="206540"/>
                </a:lnTo>
                <a:lnTo>
                  <a:pt x="765251" y="214292"/>
                </a:lnTo>
                <a:lnTo>
                  <a:pt x="765077" y="252743"/>
                </a:lnTo>
                <a:lnTo>
                  <a:pt x="757508" y="298334"/>
                </a:lnTo>
                <a:lnTo>
                  <a:pt x="747085" y="327439"/>
                </a:lnTo>
                <a:lnTo>
                  <a:pt x="741291" y="341563"/>
                </a:lnTo>
                <a:lnTo>
                  <a:pt x="737783" y="348413"/>
                </a:lnTo>
                <a:lnTo>
                  <a:pt x="729542" y="361690"/>
                </a:lnTo>
                <a:lnTo>
                  <a:pt x="726072" y="368256"/>
                </a:lnTo>
                <a:lnTo>
                  <a:pt x="716661" y="380724"/>
                </a:lnTo>
                <a:lnTo>
                  <a:pt x="711981" y="386767"/>
                </a:lnTo>
                <a:lnTo>
                  <a:pt x="701418" y="398296"/>
                </a:lnTo>
                <a:lnTo>
                  <a:pt x="699877" y="400173"/>
                </a:lnTo>
                <a:lnTo>
                  <a:pt x="721521" y="243209"/>
                </a:lnTo>
                <a:lnTo>
                  <a:pt x="721538" y="224496"/>
                </a:lnTo>
                <a:lnTo>
                  <a:pt x="717687" y="196636"/>
                </a:lnTo>
                <a:lnTo>
                  <a:pt x="702007" y="152300"/>
                </a:lnTo>
                <a:lnTo>
                  <a:pt x="676650" y="113051"/>
                </a:lnTo>
                <a:lnTo>
                  <a:pt x="669937" y="105951"/>
                </a:lnTo>
                <a:lnTo>
                  <a:pt x="664434" y="99377"/>
                </a:lnTo>
                <a:lnTo>
                  <a:pt x="657623" y="92983"/>
                </a:lnTo>
                <a:lnTo>
                  <a:pt x="649503" y="86793"/>
                </a:lnTo>
                <a:lnTo>
                  <a:pt x="642585" y="81179"/>
                </a:lnTo>
                <a:lnTo>
                  <a:pt x="634353" y="75795"/>
                </a:lnTo>
                <a:lnTo>
                  <a:pt x="627324" y="70987"/>
                </a:lnTo>
                <a:lnTo>
                  <a:pt x="618979" y="66425"/>
                </a:lnTo>
                <a:lnTo>
                  <a:pt x="575087" y="50031"/>
                </a:lnTo>
                <a:lnTo>
                  <a:pt x="528381" y="44745"/>
                </a:lnTo>
                <a:lnTo>
                  <a:pt x="519355" y="45121"/>
                </a:lnTo>
                <a:lnTo>
                  <a:pt x="481386" y="50855"/>
                </a:lnTo>
                <a:lnTo>
                  <a:pt x="473318" y="53580"/>
                </a:lnTo>
                <a:lnTo>
                  <a:pt x="463937" y="56535"/>
                </a:lnTo>
                <a:lnTo>
                  <a:pt x="455758" y="60066"/>
                </a:lnTo>
                <a:lnTo>
                  <a:pt x="446265" y="63827"/>
                </a:lnTo>
                <a:lnTo>
                  <a:pt x="437978" y="68138"/>
                </a:lnTo>
                <a:lnTo>
                  <a:pt x="430901" y="72977"/>
                </a:lnTo>
                <a:lnTo>
                  <a:pt x="422517" y="77994"/>
                </a:lnTo>
                <a:lnTo>
                  <a:pt x="415342" y="83538"/>
                </a:lnTo>
                <a:lnTo>
                  <a:pt x="242" y="397659"/>
                </a:lnTo>
                <a:lnTo>
                  <a:pt x="388" y="340816"/>
                </a:lnTo>
                <a:close/>
              </a:path>
              <a:path w="766445" h="824865">
                <a:moveTo>
                  <a:pt x="113760" y="801652"/>
                </a:moveTo>
                <a:lnTo>
                  <a:pt x="114566" y="795806"/>
                </a:lnTo>
                <a:lnTo>
                  <a:pt x="116213" y="793157"/>
                </a:lnTo>
                <a:lnTo>
                  <a:pt x="118222" y="787887"/>
                </a:lnTo>
                <a:lnTo>
                  <a:pt x="121072" y="785813"/>
                </a:lnTo>
                <a:lnTo>
                  <a:pt x="122622" y="783867"/>
                </a:lnTo>
                <a:lnTo>
                  <a:pt x="645160" y="387906"/>
                </a:lnTo>
                <a:lnTo>
                  <a:pt x="679132" y="355371"/>
                </a:lnTo>
                <a:lnTo>
                  <a:pt x="711358" y="298319"/>
                </a:lnTo>
                <a:lnTo>
                  <a:pt x="716407" y="280300"/>
                </a:lnTo>
                <a:lnTo>
                  <a:pt x="699877" y="400173"/>
                </a:lnTo>
                <a:lnTo>
                  <a:pt x="149704" y="819901"/>
                </a:lnTo>
                <a:lnTo>
                  <a:pt x="148168" y="821741"/>
                </a:lnTo>
                <a:lnTo>
                  <a:pt x="145439" y="822934"/>
                </a:lnTo>
                <a:lnTo>
                  <a:pt x="140113" y="824374"/>
                </a:lnTo>
                <a:lnTo>
                  <a:pt x="136268" y="824368"/>
                </a:lnTo>
                <a:lnTo>
                  <a:pt x="114630" y="804634"/>
                </a:lnTo>
                <a:lnTo>
                  <a:pt x="113760" y="801652"/>
                </a:lnTo>
                <a:close/>
              </a:path>
              <a:path w="766445" h="824865">
                <a:moveTo>
                  <a:pt x="140" y="454178"/>
                </a:moveTo>
                <a:lnTo>
                  <a:pt x="358083" y="182680"/>
                </a:lnTo>
                <a:lnTo>
                  <a:pt x="365033" y="178766"/>
                </a:lnTo>
                <a:lnTo>
                  <a:pt x="370687" y="174946"/>
                </a:lnTo>
                <a:lnTo>
                  <a:pt x="376306" y="171391"/>
                </a:lnTo>
                <a:lnTo>
                  <a:pt x="383145" y="168276"/>
                </a:lnTo>
                <a:lnTo>
                  <a:pt x="388688" y="165273"/>
                </a:lnTo>
                <a:lnTo>
                  <a:pt x="395446" y="162745"/>
                </a:lnTo>
                <a:lnTo>
                  <a:pt x="402163" y="160521"/>
                </a:lnTo>
                <a:lnTo>
                  <a:pt x="408838" y="158599"/>
                </a:lnTo>
                <a:lnTo>
                  <a:pt x="416728" y="157166"/>
                </a:lnTo>
                <a:lnTo>
                  <a:pt x="423314" y="155887"/>
                </a:lnTo>
                <a:lnTo>
                  <a:pt x="429855" y="154936"/>
                </a:lnTo>
                <a:lnTo>
                  <a:pt x="437610" y="154486"/>
                </a:lnTo>
                <a:lnTo>
                  <a:pt x="444059" y="154197"/>
                </a:lnTo>
                <a:lnTo>
                  <a:pt x="451721" y="154422"/>
                </a:lnTo>
                <a:lnTo>
                  <a:pt x="492928" y="162397"/>
                </a:lnTo>
                <a:lnTo>
                  <a:pt x="529970" y="181978"/>
                </a:lnTo>
                <a:lnTo>
                  <a:pt x="546032" y="195658"/>
                </a:lnTo>
                <a:lnTo>
                  <a:pt x="551729" y="200829"/>
                </a:lnTo>
                <a:lnTo>
                  <a:pt x="556131" y="206090"/>
                </a:lnTo>
                <a:lnTo>
                  <a:pt x="560497" y="211616"/>
                </a:lnTo>
                <a:lnTo>
                  <a:pt x="564830" y="217382"/>
                </a:lnTo>
                <a:lnTo>
                  <a:pt x="567875" y="223192"/>
                </a:lnTo>
                <a:lnTo>
                  <a:pt x="572148" y="229393"/>
                </a:lnTo>
                <a:lnTo>
                  <a:pt x="575133" y="235636"/>
                </a:lnTo>
                <a:lnTo>
                  <a:pt x="578092" y="242070"/>
                </a:lnTo>
                <a:lnTo>
                  <a:pt x="581029" y="248665"/>
                </a:lnTo>
                <a:lnTo>
                  <a:pt x="582685" y="255248"/>
                </a:lnTo>
                <a:lnTo>
                  <a:pt x="585577" y="262166"/>
                </a:lnTo>
                <a:lnTo>
                  <a:pt x="587193" y="269042"/>
                </a:lnTo>
                <a:lnTo>
                  <a:pt x="587537" y="275845"/>
                </a:lnTo>
                <a:lnTo>
                  <a:pt x="589125" y="282921"/>
                </a:lnTo>
                <a:lnTo>
                  <a:pt x="586197" y="332047"/>
                </a:lnTo>
                <a:lnTo>
                  <a:pt x="570527" y="371306"/>
                </a:lnTo>
                <a:lnTo>
                  <a:pt x="562487" y="383132"/>
                </a:lnTo>
                <a:lnTo>
                  <a:pt x="559128" y="388894"/>
                </a:lnTo>
                <a:lnTo>
                  <a:pt x="554533" y="394323"/>
                </a:lnTo>
                <a:lnTo>
                  <a:pt x="548706" y="399393"/>
                </a:lnTo>
                <a:lnTo>
                  <a:pt x="544167" y="404421"/>
                </a:lnTo>
                <a:lnTo>
                  <a:pt x="538399" y="409062"/>
                </a:lnTo>
                <a:lnTo>
                  <a:pt x="533918" y="413662"/>
                </a:lnTo>
                <a:lnTo>
                  <a:pt x="531056" y="415827"/>
                </a:lnTo>
                <a:lnTo>
                  <a:pt x="546287" y="305372"/>
                </a:lnTo>
                <a:lnTo>
                  <a:pt x="544741" y="279393"/>
                </a:lnTo>
                <a:lnTo>
                  <a:pt x="541359" y="266733"/>
                </a:lnTo>
                <a:lnTo>
                  <a:pt x="521674" y="232843"/>
                </a:lnTo>
                <a:lnTo>
                  <a:pt x="490364" y="208880"/>
                </a:lnTo>
                <a:lnTo>
                  <a:pt x="453314" y="198646"/>
                </a:lnTo>
                <a:lnTo>
                  <a:pt x="446937" y="198410"/>
                </a:lnTo>
                <a:lnTo>
                  <a:pt x="434008" y="199202"/>
                </a:lnTo>
                <a:lnTo>
                  <a:pt x="396428" y="211406"/>
                </a:lnTo>
                <a:lnTo>
                  <a:pt x="0" y="510981"/>
                </a:lnTo>
                <a:lnTo>
                  <a:pt x="140" y="454178"/>
                </a:lnTo>
                <a:close/>
              </a:path>
              <a:path w="766445" h="824865">
                <a:moveTo>
                  <a:pt x="156" y="760869"/>
                </a:moveTo>
                <a:lnTo>
                  <a:pt x="511247" y="373541"/>
                </a:lnTo>
                <a:lnTo>
                  <a:pt x="535982" y="342915"/>
                </a:lnTo>
                <a:lnTo>
                  <a:pt x="544501" y="318324"/>
                </a:lnTo>
                <a:lnTo>
                  <a:pt x="531056" y="415827"/>
                </a:lnTo>
                <a:lnTo>
                  <a:pt x="32" y="817547"/>
                </a:lnTo>
                <a:lnTo>
                  <a:pt x="156" y="760869"/>
                </a:lnTo>
                <a:close/>
              </a:path>
            </a:pathLst>
          </a:custGeom>
          <a:solidFill>
            <a:srgbClr val="3C4983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00000"/>
              </a:lnSpc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12" name="object 4"/>
          <p:cNvSpPr/>
          <p:nvPr/>
        </p:nvSpPr>
        <p:spPr>
          <a:xfrm>
            <a:off x="1053360" y="8997480"/>
            <a:ext cx="794520" cy="1115280"/>
          </a:xfrm>
          <a:custGeom>
            <a:avLst/>
            <a:gdLst>
              <a:gd name="textAreaLeft" fmla="*/ 0 w 794520"/>
              <a:gd name="textAreaRight" fmla="*/ 794880 w 794520"/>
              <a:gd name="textAreaTop" fmla="*/ 0 h 1115280"/>
              <a:gd name="textAreaBottom" fmla="*/ 1115640 h 1115280"/>
            </a:gdLst>
            <a:ahLst/>
            <a:cxnLst/>
            <a:rect l="textAreaLeft" t="textAreaTop" r="textAreaRight" b="textAreaBottom"/>
            <a:pathLst>
              <a:path w="795019" h="1115695">
                <a:moveTo>
                  <a:pt x="234262" y="5223"/>
                </a:moveTo>
                <a:lnTo>
                  <a:pt x="252281" y="10470"/>
                </a:lnTo>
                <a:lnTo>
                  <a:pt x="269507" y="17363"/>
                </a:lnTo>
                <a:lnTo>
                  <a:pt x="316270" y="47901"/>
                </a:lnTo>
                <a:lnTo>
                  <a:pt x="352002" y="90582"/>
                </a:lnTo>
                <a:lnTo>
                  <a:pt x="760421" y="756210"/>
                </a:lnTo>
                <a:lnTo>
                  <a:pt x="777796" y="790590"/>
                </a:lnTo>
                <a:lnTo>
                  <a:pt x="789239" y="827393"/>
                </a:lnTo>
                <a:lnTo>
                  <a:pt x="794861" y="873269"/>
                </a:lnTo>
                <a:lnTo>
                  <a:pt x="794920" y="880977"/>
                </a:lnTo>
                <a:lnTo>
                  <a:pt x="794284" y="896399"/>
                </a:lnTo>
                <a:lnTo>
                  <a:pt x="786381" y="941937"/>
                </a:lnTo>
                <a:lnTo>
                  <a:pt x="769768" y="985068"/>
                </a:lnTo>
                <a:lnTo>
                  <a:pt x="745080" y="1024140"/>
                </a:lnTo>
                <a:lnTo>
                  <a:pt x="713261" y="1057662"/>
                </a:lnTo>
                <a:lnTo>
                  <a:pt x="675527" y="1084352"/>
                </a:lnTo>
                <a:lnTo>
                  <a:pt x="633321" y="1103189"/>
                </a:lnTo>
                <a:lnTo>
                  <a:pt x="588256" y="1113453"/>
                </a:lnTo>
                <a:lnTo>
                  <a:pt x="557480" y="1115325"/>
                </a:lnTo>
                <a:lnTo>
                  <a:pt x="542055" y="1114751"/>
                </a:lnTo>
                <a:lnTo>
                  <a:pt x="496485" y="1107035"/>
                </a:lnTo>
                <a:lnTo>
                  <a:pt x="453287" y="1090598"/>
                </a:lnTo>
                <a:lnTo>
                  <a:pt x="414114" y="1066070"/>
                </a:lnTo>
                <a:lnTo>
                  <a:pt x="380462" y="1034388"/>
                </a:lnTo>
                <a:lnTo>
                  <a:pt x="357682" y="1003325"/>
                </a:lnTo>
                <a:lnTo>
                  <a:pt x="14776" y="444468"/>
                </a:lnTo>
                <a:lnTo>
                  <a:pt x="11540" y="433330"/>
                </a:lnTo>
                <a:lnTo>
                  <a:pt x="11699" y="430438"/>
                </a:lnTo>
                <a:lnTo>
                  <a:pt x="49723" y="416247"/>
                </a:lnTo>
                <a:lnTo>
                  <a:pt x="396251" y="979659"/>
                </a:lnTo>
                <a:lnTo>
                  <a:pt x="401353" y="987537"/>
                </a:lnTo>
                <a:lnTo>
                  <a:pt x="432252" y="1022618"/>
                </a:lnTo>
                <a:lnTo>
                  <a:pt x="470749" y="1049140"/>
                </a:lnTo>
                <a:lnTo>
                  <a:pt x="514558" y="1065521"/>
                </a:lnTo>
                <a:lnTo>
                  <a:pt x="561033" y="1070766"/>
                </a:lnTo>
                <a:lnTo>
                  <a:pt x="570391" y="1070440"/>
                </a:lnTo>
                <a:lnTo>
                  <a:pt x="616366" y="1061973"/>
                </a:lnTo>
                <a:lnTo>
                  <a:pt x="658926" y="1042578"/>
                </a:lnTo>
                <a:lnTo>
                  <a:pt x="695499" y="1013424"/>
                </a:lnTo>
                <a:lnTo>
                  <a:pt x="723877" y="976274"/>
                </a:lnTo>
                <a:lnTo>
                  <a:pt x="742379" y="933343"/>
                </a:lnTo>
                <a:lnTo>
                  <a:pt x="749899" y="887181"/>
                </a:lnTo>
                <a:lnTo>
                  <a:pt x="750033" y="877796"/>
                </a:lnTo>
                <a:lnTo>
                  <a:pt x="749707" y="868438"/>
                </a:lnTo>
                <a:lnTo>
                  <a:pt x="741240" y="822463"/>
                </a:lnTo>
                <a:lnTo>
                  <a:pt x="721846" y="779903"/>
                </a:lnTo>
                <a:lnTo>
                  <a:pt x="313316" y="114248"/>
                </a:lnTo>
                <a:lnTo>
                  <a:pt x="285813" y="82466"/>
                </a:lnTo>
                <a:lnTo>
                  <a:pt x="250338" y="59927"/>
                </a:lnTo>
                <a:lnTo>
                  <a:pt x="209885" y="48525"/>
                </a:lnTo>
                <a:lnTo>
                  <a:pt x="188839" y="47343"/>
                </a:lnTo>
                <a:lnTo>
                  <a:pt x="181824" y="47630"/>
                </a:lnTo>
                <a:lnTo>
                  <a:pt x="140726" y="56430"/>
                </a:lnTo>
                <a:lnTo>
                  <a:pt x="103886" y="76663"/>
                </a:lnTo>
                <a:lnTo>
                  <a:pt x="74413" y="106627"/>
                </a:lnTo>
                <a:lnTo>
                  <a:pt x="54787" y="143793"/>
                </a:lnTo>
                <a:lnTo>
                  <a:pt x="46668" y="185031"/>
                </a:lnTo>
                <a:lnTo>
                  <a:pt x="46495" y="192067"/>
                </a:lnTo>
                <a:lnTo>
                  <a:pt x="46664" y="199085"/>
                </a:lnTo>
                <a:lnTo>
                  <a:pt x="54770" y="240326"/>
                </a:lnTo>
                <a:lnTo>
                  <a:pt x="423685" y="847653"/>
                </a:lnTo>
                <a:lnTo>
                  <a:pt x="451944" y="874432"/>
                </a:lnTo>
                <a:lnTo>
                  <a:pt x="488299" y="888359"/>
                </a:lnTo>
                <a:lnTo>
                  <a:pt x="527216" y="887313"/>
                </a:lnTo>
                <a:lnTo>
                  <a:pt x="562770" y="871454"/>
                </a:lnTo>
                <a:lnTo>
                  <a:pt x="589549" y="843196"/>
                </a:lnTo>
                <a:lnTo>
                  <a:pt x="603476" y="806841"/>
                </a:lnTo>
                <a:lnTo>
                  <a:pt x="602430" y="767923"/>
                </a:lnTo>
                <a:lnTo>
                  <a:pt x="300309" y="265748"/>
                </a:lnTo>
                <a:lnTo>
                  <a:pt x="299291" y="262986"/>
                </a:lnTo>
                <a:lnTo>
                  <a:pt x="329372" y="235153"/>
                </a:lnTo>
                <a:lnTo>
                  <a:pt x="628558" y="714159"/>
                </a:lnTo>
                <a:lnTo>
                  <a:pt x="644774" y="753154"/>
                </a:lnTo>
                <a:lnTo>
                  <a:pt x="649193" y="788099"/>
                </a:lnTo>
                <a:lnTo>
                  <a:pt x="649047" y="795169"/>
                </a:lnTo>
                <a:lnTo>
                  <a:pt x="641021" y="836631"/>
                </a:lnTo>
                <a:lnTo>
                  <a:pt x="621371" y="874013"/>
                </a:lnTo>
                <a:lnTo>
                  <a:pt x="591775" y="904139"/>
                </a:lnTo>
                <a:lnTo>
                  <a:pt x="554744" y="924443"/>
                </a:lnTo>
                <a:lnTo>
                  <a:pt x="513431" y="933204"/>
                </a:lnTo>
                <a:lnTo>
                  <a:pt x="506381" y="933473"/>
                </a:lnTo>
                <a:lnTo>
                  <a:pt x="499310" y="933397"/>
                </a:lnTo>
                <a:lnTo>
                  <a:pt x="457770" y="925784"/>
                </a:lnTo>
                <a:lnTo>
                  <a:pt x="420194" y="906508"/>
                </a:lnTo>
                <a:lnTo>
                  <a:pt x="389775" y="877213"/>
                </a:lnTo>
                <a:lnTo>
                  <a:pt x="28078" y="289313"/>
                </a:lnTo>
                <a:lnTo>
                  <a:pt x="10229" y="251421"/>
                </a:lnTo>
                <a:lnTo>
                  <a:pt x="1121" y="210537"/>
                </a:lnTo>
                <a:lnTo>
                  <a:pt x="0" y="189597"/>
                </a:lnTo>
                <a:lnTo>
                  <a:pt x="141" y="182599"/>
                </a:lnTo>
                <a:lnTo>
                  <a:pt x="6360" y="141178"/>
                </a:lnTo>
                <a:lnTo>
                  <a:pt x="21508" y="102127"/>
                </a:lnTo>
                <a:lnTo>
                  <a:pt x="44846" y="67345"/>
                </a:lnTo>
                <a:lnTo>
                  <a:pt x="75240" y="38525"/>
                </a:lnTo>
                <a:lnTo>
                  <a:pt x="111211" y="17066"/>
                </a:lnTo>
                <a:lnTo>
                  <a:pt x="151011" y="4013"/>
                </a:lnTo>
                <a:lnTo>
                  <a:pt x="192704" y="0"/>
                </a:lnTo>
                <a:lnTo>
                  <a:pt x="199690" y="230"/>
                </a:lnTo>
                <a:lnTo>
                  <a:pt x="234262" y="5223"/>
                </a:lnTo>
                <a:close/>
              </a:path>
            </a:pathLst>
          </a:custGeom>
          <a:solidFill>
            <a:srgbClr val="FF8B8B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00000"/>
              </a:lnSpc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13" name="object 5"/>
          <p:cNvSpPr/>
          <p:nvPr/>
        </p:nvSpPr>
        <p:spPr>
          <a:xfrm>
            <a:off x="247680" y="9351720"/>
            <a:ext cx="557280" cy="934920"/>
          </a:xfrm>
          <a:custGeom>
            <a:avLst/>
            <a:gdLst>
              <a:gd name="textAreaLeft" fmla="*/ 0 w 557280"/>
              <a:gd name="textAreaRight" fmla="*/ 557640 w 557280"/>
              <a:gd name="textAreaTop" fmla="*/ 0 h 934920"/>
              <a:gd name="textAreaBottom" fmla="*/ 935280 h 934920"/>
            </a:gdLst>
            <a:ahLst/>
            <a:cxnLst/>
            <a:rect l="textAreaLeft" t="textAreaTop" r="textAreaRight" b="textAreaBottom"/>
            <a:pathLst>
              <a:path w="557530" h="935354">
                <a:moveTo>
                  <a:pt x="90458" y="934991"/>
                </a:moveTo>
                <a:lnTo>
                  <a:pt x="1485" y="267217"/>
                </a:lnTo>
                <a:lnTo>
                  <a:pt x="1027" y="258872"/>
                </a:lnTo>
                <a:lnTo>
                  <a:pt x="22" y="251705"/>
                </a:lnTo>
                <a:lnTo>
                  <a:pt x="1174" y="212608"/>
                </a:lnTo>
                <a:lnTo>
                  <a:pt x="9744" y="167992"/>
                </a:lnTo>
                <a:lnTo>
                  <a:pt x="28126" y="124488"/>
                </a:lnTo>
                <a:lnTo>
                  <a:pt x="54415" y="85436"/>
                </a:lnTo>
                <a:lnTo>
                  <a:pt x="86229" y="53809"/>
                </a:lnTo>
                <a:lnTo>
                  <a:pt x="124310" y="28578"/>
                </a:lnTo>
                <a:lnTo>
                  <a:pt x="167382" y="10364"/>
                </a:lnTo>
                <a:lnTo>
                  <a:pt x="189615" y="4988"/>
                </a:lnTo>
                <a:lnTo>
                  <a:pt x="197585" y="3092"/>
                </a:lnTo>
                <a:lnTo>
                  <a:pt x="212427" y="1656"/>
                </a:lnTo>
                <a:lnTo>
                  <a:pt x="220049" y="1092"/>
                </a:lnTo>
                <a:lnTo>
                  <a:pt x="235697" y="272"/>
                </a:lnTo>
                <a:lnTo>
                  <a:pt x="243700" y="0"/>
                </a:lnTo>
                <a:lnTo>
                  <a:pt x="258519" y="1745"/>
                </a:lnTo>
                <a:lnTo>
                  <a:pt x="266855" y="1727"/>
                </a:lnTo>
                <a:lnTo>
                  <a:pt x="281520" y="4953"/>
                </a:lnTo>
                <a:lnTo>
                  <a:pt x="289367" y="6160"/>
                </a:lnTo>
                <a:lnTo>
                  <a:pt x="304546" y="9779"/>
                </a:lnTo>
                <a:lnTo>
                  <a:pt x="311851" y="12171"/>
                </a:lnTo>
                <a:lnTo>
                  <a:pt x="325892" y="18118"/>
                </a:lnTo>
                <a:lnTo>
                  <a:pt x="333372" y="20643"/>
                </a:lnTo>
                <a:lnTo>
                  <a:pt x="366728" y="39771"/>
                </a:lnTo>
                <a:lnTo>
                  <a:pt x="402644" y="68854"/>
                </a:lnTo>
                <a:lnTo>
                  <a:pt x="422813" y="92284"/>
                </a:lnTo>
                <a:lnTo>
                  <a:pt x="432238" y="104293"/>
                </a:lnTo>
                <a:lnTo>
                  <a:pt x="436464" y="110726"/>
                </a:lnTo>
                <a:lnTo>
                  <a:pt x="443945" y="124446"/>
                </a:lnTo>
                <a:lnTo>
                  <a:pt x="447943" y="130704"/>
                </a:lnTo>
                <a:lnTo>
                  <a:pt x="454142" y="145042"/>
                </a:lnTo>
                <a:lnTo>
                  <a:pt x="457088" y="152094"/>
                </a:lnTo>
                <a:lnTo>
                  <a:pt x="461902" y="166972"/>
                </a:lnTo>
                <a:lnTo>
                  <a:pt x="462774" y="169238"/>
                </a:lnTo>
                <a:lnTo>
                  <a:pt x="336940" y="72948"/>
                </a:lnTo>
                <a:lnTo>
                  <a:pt x="294541" y="53297"/>
                </a:lnTo>
                <a:lnTo>
                  <a:pt x="248242" y="45054"/>
                </a:lnTo>
                <a:lnTo>
                  <a:pt x="239060" y="44424"/>
                </a:lnTo>
                <a:lnTo>
                  <a:pt x="229339" y="44981"/>
                </a:lnTo>
                <a:lnTo>
                  <a:pt x="219849" y="45715"/>
                </a:lnTo>
                <a:lnTo>
                  <a:pt x="210592" y="46628"/>
                </a:lnTo>
                <a:lnTo>
                  <a:pt x="201593" y="47737"/>
                </a:lnTo>
                <a:lnTo>
                  <a:pt x="192104" y="50071"/>
                </a:lnTo>
                <a:lnTo>
                  <a:pt x="183671" y="51613"/>
                </a:lnTo>
                <a:lnTo>
                  <a:pt x="174748" y="54381"/>
                </a:lnTo>
                <a:lnTo>
                  <a:pt x="165357" y="58389"/>
                </a:lnTo>
                <a:lnTo>
                  <a:pt x="157060" y="61635"/>
                </a:lnTo>
                <a:lnTo>
                  <a:pt x="148315" y="66137"/>
                </a:lnTo>
                <a:lnTo>
                  <a:pt x="140664" y="69877"/>
                </a:lnTo>
                <a:lnTo>
                  <a:pt x="132578" y="74884"/>
                </a:lnTo>
                <a:lnTo>
                  <a:pt x="96657" y="104967"/>
                </a:lnTo>
                <a:lnTo>
                  <a:pt x="69010" y="142980"/>
                </a:lnTo>
                <a:lnTo>
                  <a:pt x="51130" y="186868"/>
                </a:lnTo>
                <a:lnTo>
                  <a:pt x="49519" y="195230"/>
                </a:lnTo>
                <a:lnTo>
                  <a:pt x="47459" y="204848"/>
                </a:lnTo>
                <a:lnTo>
                  <a:pt x="46493" y="213704"/>
                </a:lnTo>
                <a:lnTo>
                  <a:pt x="45079" y="223816"/>
                </a:lnTo>
                <a:lnTo>
                  <a:pt x="44739" y="233151"/>
                </a:lnTo>
                <a:lnTo>
                  <a:pt x="45454" y="241694"/>
                </a:lnTo>
                <a:lnTo>
                  <a:pt x="45681" y="251463"/>
                </a:lnTo>
                <a:lnTo>
                  <a:pt x="46962" y="260439"/>
                </a:lnTo>
                <a:lnTo>
                  <a:pt x="136285" y="934877"/>
                </a:lnTo>
                <a:lnTo>
                  <a:pt x="90458" y="934991"/>
                </a:lnTo>
                <a:close/>
              </a:path>
              <a:path w="557530" h="935354">
                <a:moveTo>
                  <a:pt x="522688" y="877143"/>
                </a:moveTo>
                <a:lnTo>
                  <a:pt x="518001" y="873557"/>
                </a:lnTo>
                <a:lnTo>
                  <a:pt x="516510" y="870817"/>
                </a:lnTo>
                <a:lnTo>
                  <a:pt x="512918" y="866469"/>
                </a:lnTo>
                <a:lnTo>
                  <a:pt x="512521" y="862966"/>
                </a:lnTo>
                <a:lnTo>
                  <a:pt x="511593" y="860658"/>
                </a:lnTo>
                <a:lnTo>
                  <a:pt x="425100" y="210773"/>
                </a:lnTo>
                <a:lnTo>
                  <a:pt x="413570" y="165170"/>
                </a:lnTo>
                <a:lnTo>
                  <a:pt x="379855" y="108985"/>
                </a:lnTo>
                <a:lnTo>
                  <a:pt x="366675" y="95701"/>
                </a:lnTo>
                <a:lnTo>
                  <a:pt x="462774" y="169238"/>
                </a:lnTo>
                <a:lnTo>
                  <a:pt x="556299" y="854888"/>
                </a:lnTo>
                <a:lnTo>
                  <a:pt x="557141" y="857132"/>
                </a:lnTo>
                <a:lnTo>
                  <a:pt x="534254" y="879597"/>
                </a:lnTo>
                <a:lnTo>
                  <a:pt x="531574" y="879145"/>
                </a:lnTo>
                <a:lnTo>
                  <a:pt x="525711" y="877858"/>
                </a:lnTo>
                <a:lnTo>
                  <a:pt x="522688" y="877143"/>
                </a:lnTo>
                <a:close/>
              </a:path>
              <a:path w="557530" h="935354">
                <a:moveTo>
                  <a:pt x="191624" y="922852"/>
                </a:moveTo>
                <a:lnTo>
                  <a:pt x="182271" y="915695"/>
                </a:lnTo>
                <a:lnTo>
                  <a:pt x="179409" y="910306"/>
                </a:lnTo>
                <a:lnTo>
                  <a:pt x="178236" y="907810"/>
                </a:lnTo>
                <a:lnTo>
                  <a:pt x="104929" y="359168"/>
                </a:lnTo>
                <a:lnTo>
                  <a:pt x="104955" y="351192"/>
                </a:lnTo>
                <a:lnTo>
                  <a:pt x="104423" y="344388"/>
                </a:lnTo>
                <a:lnTo>
                  <a:pt x="104104" y="337748"/>
                </a:lnTo>
                <a:lnTo>
                  <a:pt x="104771" y="330262"/>
                </a:lnTo>
                <a:lnTo>
                  <a:pt x="104894" y="323959"/>
                </a:lnTo>
                <a:lnTo>
                  <a:pt x="106031" y="316834"/>
                </a:lnTo>
                <a:lnTo>
                  <a:pt x="107411" y="309894"/>
                </a:lnTo>
                <a:lnTo>
                  <a:pt x="109034" y="303140"/>
                </a:lnTo>
                <a:lnTo>
                  <a:pt x="111681" y="295571"/>
                </a:lnTo>
                <a:lnTo>
                  <a:pt x="113820" y="289211"/>
                </a:lnTo>
                <a:lnTo>
                  <a:pt x="135370" y="251330"/>
                </a:lnTo>
                <a:lnTo>
                  <a:pt x="165088" y="222898"/>
                </a:lnTo>
                <a:lnTo>
                  <a:pt x="202649" y="203665"/>
                </a:lnTo>
                <a:lnTo>
                  <a:pt x="208974" y="202108"/>
                </a:lnTo>
                <a:lnTo>
                  <a:pt x="216283" y="199705"/>
                </a:lnTo>
                <a:lnTo>
                  <a:pt x="223032" y="198473"/>
                </a:lnTo>
                <a:lnTo>
                  <a:pt x="229993" y="197403"/>
                </a:lnTo>
                <a:lnTo>
                  <a:pt x="237146" y="196480"/>
                </a:lnTo>
                <a:lnTo>
                  <a:pt x="243702" y="196699"/>
                </a:lnTo>
                <a:lnTo>
                  <a:pt x="251203" y="196043"/>
                </a:lnTo>
                <a:lnTo>
                  <a:pt x="258107" y="196528"/>
                </a:lnTo>
                <a:lnTo>
                  <a:pt x="265163" y="197130"/>
                </a:lnTo>
                <a:lnTo>
                  <a:pt x="272348" y="197830"/>
                </a:lnTo>
                <a:lnTo>
                  <a:pt x="278891" y="199639"/>
                </a:lnTo>
                <a:lnTo>
                  <a:pt x="286335" y="200538"/>
                </a:lnTo>
                <a:lnTo>
                  <a:pt x="293113" y="202526"/>
                </a:lnTo>
                <a:lnTo>
                  <a:pt x="299199" y="205584"/>
                </a:lnTo>
                <a:lnTo>
                  <a:pt x="306138" y="207695"/>
                </a:lnTo>
                <a:lnTo>
                  <a:pt x="347419" y="234487"/>
                </a:lnTo>
                <a:lnTo>
                  <a:pt x="373830" y="267491"/>
                </a:lnTo>
                <a:lnTo>
                  <a:pt x="380147" y="280321"/>
                </a:lnTo>
                <a:lnTo>
                  <a:pt x="383501" y="286085"/>
                </a:lnTo>
                <a:lnTo>
                  <a:pt x="385955" y="292761"/>
                </a:lnTo>
                <a:lnTo>
                  <a:pt x="387489" y="300331"/>
                </a:lnTo>
                <a:lnTo>
                  <a:pt x="389622" y="306761"/>
                </a:lnTo>
                <a:lnTo>
                  <a:pt x="390811" y="314068"/>
                </a:lnTo>
                <a:lnTo>
                  <a:pt x="392600" y="320234"/>
                </a:lnTo>
                <a:lnTo>
                  <a:pt x="393074" y="323795"/>
                </a:lnTo>
                <a:lnTo>
                  <a:pt x="304522" y="256033"/>
                </a:lnTo>
                <a:lnTo>
                  <a:pt x="268484" y="241250"/>
                </a:lnTo>
                <a:lnTo>
                  <a:pt x="242039" y="240203"/>
                </a:lnTo>
                <a:lnTo>
                  <a:pt x="229294" y="241645"/>
                </a:lnTo>
                <a:lnTo>
                  <a:pt x="193000" y="257050"/>
                </a:lnTo>
                <a:lnTo>
                  <a:pt x="165814" y="284222"/>
                </a:lnTo>
                <a:lnTo>
                  <a:pt x="150666" y="320605"/>
                </a:lnTo>
                <a:lnTo>
                  <a:pt x="148837" y="339995"/>
                </a:lnTo>
                <a:lnTo>
                  <a:pt x="149028" y="346538"/>
                </a:lnTo>
                <a:lnTo>
                  <a:pt x="222962" y="902055"/>
                </a:lnTo>
                <a:lnTo>
                  <a:pt x="222715" y="905065"/>
                </a:lnTo>
                <a:lnTo>
                  <a:pt x="200287" y="924684"/>
                </a:lnTo>
                <a:lnTo>
                  <a:pt x="197572" y="924205"/>
                </a:lnTo>
                <a:lnTo>
                  <a:pt x="191624" y="922852"/>
                </a:lnTo>
                <a:close/>
              </a:path>
              <a:path w="557530" h="935354">
                <a:moveTo>
                  <a:pt x="428527" y="934622"/>
                </a:moveTo>
                <a:lnTo>
                  <a:pt x="346517" y="320152"/>
                </a:lnTo>
                <a:lnTo>
                  <a:pt x="332088" y="283524"/>
                </a:lnTo>
                <a:lnTo>
                  <a:pt x="314905" y="263979"/>
                </a:lnTo>
                <a:lnTo>
                  <a:pt x="393074" y="323795"/>
                </a:lnTo>
                <a:lnTo>
                  <a:pt x="474258" y="934435"/>
                </a:lnTo>
                <a:lnTo>
                  <a:pt x="428527" y="934622"/>
                </a:lnTo>
                <a:close/>
              </a:path>
            </a:pathLst>
          </a:custGeom>
          <a:solidFill>
            <a:srgbClr val="69C274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00000"/>
              </a:lnSpc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14" name="object 7"/>
          <p:cNvSpPr/>
          <p:nvPr/>
        </p:nvSpPr>
        <p:spPr>
          <a:xfrm>
            <a:off x="1848600" y="576720"/>
            <a:ext cx="14305680" cy="837720"/>
          </a:xfrm>
          <a:custGeom>
            <a:avLst/>
            <a:gdLst>
              <a:gd name="textAreaLeft" fmla="*/ 0 w 14305680"/>
              <a:gd name="textAreaRight" fmla="*/ 14306040 w 14305680"/>
              <a:gd name="textAreaTop" fmla="*/ 0 h 837720"/>
              <a:gd name="textAreaBottom" fmla="*/ 838080 h 837720"/>
            </a:gdLst>
            <a:ahLst/>
            <a:cxnLst/>
            <a:rect l="textAreaLeft" t="textAreaTop" r="textAreaRight" b="textAreaBottom"/>
            <a:pathLst>
              <a:path w="17035145" h="1407160">
                <a:moveTo>
                  <a:pt x="17035071" y="1406816"/>
                </a:moveTo>
                <a:lnTo>
                  <a:pt x="0" y="1406816"/>
                </a:lnTo>
                <a:lnTo>
                  <a:pt x="385762" y="703408"/>
                </a:lnTo>
                <a:lnTo>
                  <a:pt x="0" y="0"/>
                </a:lnTo>
                <a:lnTo>
                  <a:pt x="17035072" y="0"/>
                </a:lnTo>
                <a:lnTo>
                  <a:pt x="16649309" y="703408"/>
                </a:lnTo>
                <a:lnTo>
                  <a:pt x="17035071" y="1406816"/>
                </a:lnTo>
                <a:close/>
              </a:path>
            </a:pathLst>
          </a:custGeom>
          <a:solidFill>
            <a:srgbClr val="81DBD0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00000"/>
              </a:lnSpc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15" name="object 10"/>
          <p:cNvSpPr/>
          <p:nvPr/>
        </p:nvSpPr>
        <p:spPr>
          <a:xfrm>
            <a:off x="1300680" y="1998000"/>
            <a:ext cx="4105080" cy="3085920"/>
          </a:xfrm>
          <a:prstGeom prst="ellipse">
            <a:avLst/>
          </a:prstGeom>
          <a:blipFill rotWithShape="0">
            <a:blip r:embed="rId4"/>
            <a:srcRect/>
            <a:stretch/>
          </a:blipFill>
          <a:ln w="0">
            <a:noFill/>
          </a:ln>
          <a:effectLst>
            <a:softEdge rad="112680"/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uk-UA" sz="18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216" name="object 11"/>
          <p:cNvPicPr/>
          <p:nvPr/>
        </p:nvPicPr>
        <p:blipFill>
          <a:blip r:embed="rId5"/>
          <a:stretch/>
        </p:blipFill>
        <p:spPr>
          <a:xfrm>
            <a:off x="12711600" y="1997640"/>
            <a:ext cx="4323960" cy="2876040"/>
          </a:xfrm>
          <a:prstGeom prst="rect">
            <a:avLst/>
          </a:prstGeom>
          <a:ln w="190500" cap="sq">
            <a:solidFill>
              <a:srgbClr val="FFFFFF"/>
            </a:solidFill>
            <a:miter/>
          </a:ln>
          <a:effectLst>
            <a:outerShdw blurRad="65160" dist="50432" dir="1288947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217" name="PlaceHolder 1"/>
          <p:cNvSpPr>
            <a:spLocks noGrp="1"/>
          </p:cNvSpPr>
          <p:nvPr>
            <p:ph type="title"/>
          </p:nvPr>
        </p:nvSpPr>
        <p:spPr>
          <a:xfrm>
            <a:off x="1452600" y="579600"/>
            <a:ext cx="14112360" cy="1730520"/>
          </a:xfrm>
          <a:prstGeom prst="rect">
            <a:avLst/>
          </a:prstGeom>
          <a:noFill/>
          <a:ln w="0">
            <a:noFill/>
          </a:ln>
        </p:spPr>
        <p:txBody>
          <a:bodyPr lIns="0" tIns="12600" rIns="0" bIns="0" anchor="t">
            <a:noAutofit/>
          </a:bodyPr>
          <a:lstStyle/>
          <a:p>
            <a:pPr marL="12600" indent="0">
              <a:lnSpc>
                <a:spcPct val="100000"/>
              </a:lnSpc>
              <a:spcBef>
                <a:spcPts val="99"/>
              </a:spcBef>
              <a:buNone/>
            </a:pPr>
            <a:r>
              <a:rPr lang="uk-UA" sz="5400" b="0" strike="noStrike" spc="-511">
                <a:solidFill>
                  <a:srgbClr val="F71242"/>
                </a:solidFill>
                <a:latin typeface="Comic Sans MS"/>
              </a:rPr>
              <a:t>                  Вправа</a:t>
            </a:r>
            <a:r>
              <a:rPr lang="uk-UA" sz="5400" b="0" strike="noStrike" spc="128">
                <a:solidFill>
                  <a:srgbClr val="F71242"/>
                </a:solidFill>
                <a:latin typeface="Comic Sans MS"/>
              </a:rPr>
              <a:t> </a:t>
            </a:r>
            <a:r>
              <a:rPr lang="uk-UA" sz="5400" b="0" strike="noStrike" spc="-565">
                <a:solidFill>
                  <a:srgbClr val="F71242"/>
                </a:solidFill>
                <a:latin typeface="Comic Sans MS"/>
              </a:rPr>
              <a:t>«Правила</a:t>
            </a:r>
            <a:r>
              <a:rPr lang="uk-UA" sz="5400" b="0" strike="noStrike" spc="134">
                <a:solidFill>
                  <a:srgbClr val="F71242"/>
                </a:solidFill>
                <a:latin typeface="Comic Sans MS"/>
              </a:rPr>
              <a:t> </a:t>
            </a:r>
            <a:r>
              <a:rPr lang="uk-UA" sz="5400" b="0" strike="noStrike" spc="-406">
                <a:solidFill>
                  <a:srgbClr val="F71242"/>
                </a:solidFill>
                <a:latin typeface="Comic Sans MS"/>
              </a:rPr>
              <a:t>роботи</a:t>
            </a:r>
            <a:r>
              <a:rPr lang="uk-UA" sz="5400" b="0" strike="noStrike" spc="134">
                <a:solidFill>
                  <a:srgbClr val="F71242"/>
                </a:solidFill>
                <a:latin typeface="Comic Sans MS"/>
              </a:rPr>
              <a:t> </a:t>
            </a:r>
            <a:r>
              <a:rPr lang="uk-UA" sz="5400" b="0" strike="noStrike" spc="-647">
                <a:solidFill>
                  <a:srgbClr val="F71242"/>
                </a:solidFill>
                <a:latin typeface="Comic Sans MS"/>
              </a:rPr>
              <a:t>в</a:t>
            </a:r>
            <a:r>
              <a:rPr lang="uk-UA" sz="5400" b="0" strike="noStrike" spc="134">
                <a:solidFill>
                  <a:srgbClr val="F71242"/>
                </a:solidFill>
                <a:latin typeface="Comic Sans MS"/>
              </a:rPr>
              <a:t> </a:t>
            </a:r>
            <a:r>
              <a:rPr lang="uk-UA" sz="5400" b="0" strike="noStrike" spc="-610">
                <a:solidFill>
                  <a:srgbClr val="F71242"/>
                </a:solidFill>
                <a:latin typeface="Comic Sans MS"/>
              </a:rPr>
              <a:t>групı»</a:t>
            </a:r>
            <a:endParaRPr lang="uk-UA" sz="5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18" name="object 16"/>
          <p:cNvSpPr/>
          <p:nvPr/>
        </p:nvSpPr>
        <p:spPr>
          <a:xfrm>
            <a:off x="1295280" y="4845240"/>
            <a:ext cx="4104720" cy="1265400"/>
          </a:xfrm>
          <a:prstGeom prst="rect">
            <a:avLst/>
          </a:prstGeom>
          <a:solidFill>
            <a:srgbClr val="FFFFFF"/>
          </a:solidFill>
          <a:ln>
            <a:solidFill>
              <a:srgbClr val="C0504D"/>
            </a:solidFill>
            <a:rou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/>
        </p:style>
        <p:txBody>
          <a:bodyPr lIns="0" tIns="11520" rIns="0" bIns="0" anchor="t">
            <a:spAutoFit/>
          </a:bodyPr>
          <a:lstStyle/>
          <a:p>
            <a:pPr marL="448920" indent="-437040">
              <a:lnSpc>
                <a:spcPct val="116000"/>
              </a:lnSpc>
              <a:spcBef>
                <a:spcPts val="91"/>
              </a:spcBef>
              <a:tabLst>
                <a:tab pos="0" algn="l"/>
              </a:tabLst>
            </a:pPr>
            <a:r>
              <a:rPr lang="uk-UA" sz="3550" b="1" strike="noStrike" spc="199">
                <a:solidFill>
                  <a:schemeClr val="dk1"/>
                </a:solidFill>
                <a:latin typeface="Arial"/>
              </a:rPr>
              <a:t>Д</a:t>
            </a:r>
            <a:r>
              <a:rPr lang="uk-UA" sz="3550" b="1" strike="noStrike" spc="43">
                <a:solidFill>
                  <a:schemeClr val="dk1"/>
                </a:solidFill>
                <a:latin typeface="Arial"/>
              </a:rPr>
              <a:t>о</a:t>
            </a:r>
            <a:r>
              <a:rPr lang="uk-UA" sz="3550" b="1" strike="noStrike" spc="233">
                <a:solidFill>
                  <a:schemeClr val="dk1"/>
                </a:solidFill>
                <a:latin typeface="Arial"/>
              </a:rPr>
              <a:t>т</a:t>
            </a:r>
            <a:r>
              <a:rPr lang="uk-UA" sz="3550" b="1" strike="noStrike" spc="89">
                <a:solidFill>
                  <a:schemeClr val="dk1"/>
                </a:solidFill>
                <a:latin typeface="Arial"/>
              </a:rPr>
              <a:t>р</a:t>
            </a:r>
            <a:r>
              <a:rPr lang="uk-UA" sz="3550" b="1" strike="noStrike" spc="389">
                <a:solidFill>
                  <a:schemeClr val="dk1"/>
                </a:solidFill>
                <a:latin typeface="Arial"/>
              </a:rPr>
              <a:t>им</a:t>
            </a:r>
            <a:r>
              <a:rPr lang="uk-UA" sz="3550" b="1" strike="noStrike" spc="52">
                <a:solidFill>
                  <a:schemeClr val="dk1"/>
                </a:solidFill>
                <a:latin typeface="Arial"/>
              </a:rPr>
              <a:t>у</a:t>
            </a:r>
            <a:r>
              <a:rPr lang="uk-UA" sz="3550" b="1" strike="noStrike" spc="97">
                <a:solidFill>
                  <a:schemeClr val="dk1"/>
                </a:solidFill>
                <a:latin typeface="Arial"/>
              </a:rPr>
              <a:t>в</a:t>
            </a:r>
            <a:r>
              <a:rPr lang="uk-UA" sz="3550" b="1" strike="noStrike" spc="182">
                <a:solidFill>
                  <a:schemeClr val="dk1"/>
                </a:solidFill>
                <a:latin typeface="Arial"/>
              </a:rPr>
              <a:t>а</a:t>
            </a:r>
            <a:r>
              <a:rPr lang="uk-UA" sz="3550" b="1" strike="noStrike" spc="233">
                <a:solidFill>
                  <a:schemeClr val="dk1"/>
                </a:solidFill>
                <a:latin typeface="Arial"/>
              </a:rPr>
              <a:t>т</a:t>
            </a:r>
            <a:r>
              <a:rPr lang="uk-UA" sz="3550" b="1" strike="noStrike" spc="389">
                <a:solidFill>
                  <a:schemeClr val="dk1"/>
                </a:solidFill>
                <a:latin typeface="Arial"/>
              </a:rPr>
              <a:t>и</a:t>
            </a:r>
            <a:r>
              <a:rPr lang="uk-UA" sz="3550" b="1" strike="noStrike" spc="-140">
                <a:solidFill>
                  <a:schemeClr val="dk1"/>
                </a:solidFill>
                <a:latin typeface="Arial"/>
              </a:rPr>
              <a:t>с</a:t>
            </a:r>
            <a:r>
              <a:rPr lang="uk-UA" sz="3550" b="1" strike="noStrike" spc="9">
                <a:solidFill>
                  <a:schemeClr val="dk1"/>
                </a:solidFill>
                <a:latin typeface="Arial"/>
              </a:rPr>
              <a:t>ь  </a:t>
            </a:r>
            <a:r>
              <a:rPr lang="uk-UA" sz="3550" b="1" strike="noStrike" spc="174">
                <a:solidFill>
                  <a:schemeClr val="dk1"/>
                </a:solidFill>
                <a:latin typeface="Arial"/>
              </a:rPr>
              <a:t>регламенту</a:t>
            </a:r>
            <a:endParaRPr lang="uk-UA" sz="355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9" name="object 17"/>
          <p:cNvSpPr/>
          <p:nvPr/>
        </p:nvSpPr>
        <p:spPr>
          <a:xfrm>
            <a:off x="5525640" y="9088200"/>
            <a:ext cx="3934800" cy="591480"/>
          </a:xfrm>
          <a:prstGeom prst="rect">
            <a:avLst/>
          </a:prstGeom>
          <a:solidFill>
            <a:srgbClr val="FFFFFF"/>
          </a:solidFill>
          <a:ln>
            <a:solidFill>
              <a:srgbClr val="C0504D"/>
            </a:solidFill>
            <a:rou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/>
        </p:style>
        <p:txBody>
          <a:bodyPr lIns="0" tIns="12600" rIns="0" bIns="0" anchor="t">
            <a:spAutoFit/>
          </a:bodyPr>
          <a:lstStyle/>
          <a:p>
            <a:pPr marL="12600">
              <a:lnSpc>
                <a:spcPct val="100000"/>
              </a:lnSpc>
              <a:spcBef>
                <a:spcPts val="99"/>
              </a:spcBef>
            </a:pPr>
            <a:r>
              <a:rPr lang="uk-UA" sz="3800" b="1" strike="noStrike" spc="89">
                <a:solidFill>
                  <a:schemeClr val="dk1"/>
                </a:solidFill>
                <a:latin typeface="Arial"/>
              </a:rPr>
              <a:t>Бути</a:t>
            </a:r>
            <a:r>
              <a:rPr lang="uk-UA" sz="3800" b="1" strike="noStrike" spc="-126">
                <a:solidFill>
                  <a:schemeClr val="dk1"/>
                </a:solidFill>
                <a:latin typeface="Arial"/>
              </a:rPr>
              <a:t> </a:t>
            </a:r>
            <a:r>
              <a:rPr lang="uk-UA" sz="3800" b="1" strike="noStrike" spc="287">
                <a:solidFill>
                  <a:schemeClr val="dk1"/>
                </a:solidFill>
                <a:latin typeface="Arial"/>
              </a:rPr>
              <a:t>активним</a:t>
            </a:r>
            <a:endParaRPr lang="uk-UA" sz="3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0" name="object 18"/>
          <p:cNvSpPr/>
          <p:nvPr/>
        </p:nvSpPr>
        <p:spPr>
          <a:xfrm>
            <a:off x="11453400" y="4881600"/>
            <a:ext cx="6312240" cy="591480"/>
          </a:xfrm>
          <a:prstGeom prst="rect">
            <a:avLst/>
          </a:prstGeom>
          <a:solidFill>
            <a:srgbClr val="FFFFFF"/>
          </a:solidFill>
          <a:ln>
            <a:solidFill>
              <a:srgbClr val="C0504D"/>
            </a:solidFill>
            <a:rou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/>
        </p:style>
        <p:txBody>
          <a:bodyPr lIns="0" tIns="12600" rIns="0" bIns="0" anchor="t">
            <a:spAutoFit/>
          </a:bodyPr>
          <a:lstStyle/>
          <a:p>
            <a:pPr marL="12600">
              <a:lnSpc>
                <a:spcPct val="100000"/>
              </a:lnSpc>
              <a:spcBef>
                <a:spcPts val="99"/>
              </a:spcBef>
            </a:pPr>
            <a:r>
              <a:rPr lang="uk-UA" sz="3800" b="1" strike="noStrike" spc="148">
                <a:solidFill>
                  <a:schemeClr val="dk1"/>
                </a:solidFill>
                <a:latin typeface="Arial"/>
              </a:rPr>
              <a:t>Говорити</a:t>
            </a:r>
            <a:r>
              <a:rPr lang="uk-UA" sz="3800" b="1" strike="noStrike" spc="-86">
                <a:solidFill>
                  <a:schemeClr val="dk1"/>
                </a:solidFill>
                <a:latin typeface="Arial"/>
              </a:rPr>
              <a:t> </a:t>
            </a:r>
            <a:r>
              <a:rPr lang="uk-UA" sz="3800" b="1" strike="noStrike" spc="94">
                <a:solidFill>
                  <a:schemeClr val="dk1"/>
                </a:solidFill>
                <a:latin typeface="Arial"/>
              </a:rPr>
              <a:t>від</a:t>
            </a:r>
            <a:r>
              <a:rPr lang="uk-UA" sz="3800" b="1" strike="noStrike" spc="-80">
                <a:solidFill>
                  <a:schemeClr val="dk1"/>
                </a:solidFill>
                <a:latin typeface="Arial"/>
              </a:rPr>
              <a:t> </a:t>
            </a:r>
            <a:r>
              <a:rPr lang="uk-UA" sz="3800" b="1" strike="noStrike" spc="38">
                <a:solidFill>
                  <a:schemeClr val="dk1"/>
                </a:solidFill>
                <a:latin typeface="Arial"/>
              </a:rPr>
              <a:t>свого</a:t>
            </a:r>
            <a:r>
              <a:rPr lang="uk-UA" sz="3800" b="1" strike="noStrike" spc="-86">
                <a:solidFill>
                  <a:schemeClr val="dk1"/>
                </a:solidFill>
                <a:latin typeface="Arial"/>
              </a:rPr>
              <a:t> </a:t>
            </a:r>
            <a:r>
              <a:rPr lang="uk-UA" sz="3800" b="1" strike="noStrike" spc="182">
                <a:solidFill>
                  <a:schemeClr val="dk1"/>
                </a:solidFill>
                <a:latin typeface="Arial"/>
              </a:rPr>
              <a:t>імені</a:t>
            </a:r>
            <a:endParaRPr lang="uk-UA" sz="3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1" name="object 19"/>
          <p:cNvSpPr/>
          <p:nvPr/>
        </p:nvSpPr>
        <p:spPr>
          <a:xfrm>
            <a:off x="11448720" y="8778240"/>
            <a:ext cx="5978880" cy="606600"/>
          </a:xfrm>
          <a:prstGeom prst="rect">
            <a:avLst/>
          </a:prstGeom>
          <a:solidFill>
            <a:srgbClr val="FFFFFF"/>
          </a:solidFill>
          <a:ln>
            <a:solidFill>
              <a:srgbClr val="C0504D"/>
            </a:solidFill>
            <a:rou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/>
        </p:style>
        <p:txBody>
          <a:bodyPr lIns="0" tIns="12600" rIns="0" bIns="0" anchor="t">
            <a:spAutoFit/>
          </a:bodyPr>
          <a:lstStyle/>
          <a:p>
            <a:pPr marL="12600">
              <a:lnSpc>
                <a:spcPct val="100000"/>
              </a:lnSpc>
              <a:spcBef>
                <a:spcPts val="99"/>
              </a:spcBef>
            </a:pPr>
            <a:r>
              <a:rPr lang="uk-UA" sz="3900" b="1" strike="noStrike" spc="134">
                <a:solidFill>
                  <a:schemeClr val="dk1"/>
                </a:solidFill>
                <a:latin typeface="Arial"/>
              </a:rPr>
              <a:t>Правило</a:t>
            </a:r>
            <a:r>
              <a:rPr lang="uk-UA" sz="3900" b="1" strike="noStrike" spc="-114">
                <a:solidFill>
                  <a:schemeClr val="dk1"/>
                </a:solidFill>
                <a:latin typeface="Arial"/>
              </a:rPr>
              <a:t> </a:t>
            </a:r>
            <a:r>
              <a:rPr lang="uk-UA" sz="3900" b="1" strike="noStrike" spc="128">
                <a:solidFill>
                  <a:schemeClr val="dk1"/>
                </a:solidFill>
                <a:latin typeface="Arial"/>
              </a:rPr>
              <a:t>піднятої</a:t>
            </a:r>
            <a:r>
              <a:rPr lang="uk-UA" sz="3900" b="1" strike="noStrike" spc="-114">
                <a:solidFill>
                  <a:schemeClr val="dk1"/>
                </a:solidFill>
                <a:latin typeface="Arial"/>
              </a:rPr>
              <a:t> </a:t>
            </a:r>
            <a:r>
              <a:rPr lang="uk-UA" sz="3900" b="1" strike="noStrike" spc="248">
                <a:solidFill>
                  <a:schemeClr val="dk1"/>
                </a:solidFill>
                <a:latin typeface="Arial"/>
              </a:rPr>
              <a:t>руки</a:t>
            </a:r>
            <a:endParaRPr lang="uk-UA" sz="39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222" name="Picture 2" descr="Гарний настрій – гарний день » Іванківський ліцей Іванківської селищної ради"/>
          <p:cNvPicPr/>
          <p:nvPr/>
        </p:nvPicPr>
        <p:blipFill>
          <a:blip r:embed="rId6"/>
          <a:stretch/>
        </p:blipFill>
        <p:spPr>
          <a:xfrm>
            <a:off x="7099560" y="2077560"/>
            <a:ext cx="3800160" cy="3647880"/>
          </a:xfrm>
          <a:prstGeom prst="rect">
            <a:avLst/>
          </a:prstGeom>
          <a:ln w="0">
            <a:noFill/>
          </a:ln>
        </p:spPr>
      </p:pic>
      <p:sp>
        <p:nvSpPr>
          <p:cNvPr id="223" name="object 15"/>
          <p:cNvSpPr/>
          <p:nvPr/>
        </p:nvSpPr>
        <p:spPr>
          <a:xfrm>
            <a:off x="6962400" y="5706720"/>
            <a:ext cx="4077720" cy="608760"/>
          </a:xfrm>
          <a:prstGeom prst="rect">
            <a:avLst/>
          </a:prstGeom>
          <a:solidFill>
            <a:srgbClr val="FFFFFF"/>
          </a:solidFill>
          <a:ln>
            <a:solidFill>
              <a:srgbClr val="C0504D"/>
            </a:solidFill>
            <a:rou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/>
        </p:style>
        <p:txBody>
          <a:bodyPr lIns="0" tIns="14760" rIns="0" bIns="0" anchor="t">
            <a:spAutoFit/>
          </a:bodyPr>
          <a:lstStyle/>
          <a:p>
            <a:pPr marL="12600">
              <a:lnSpc>
                <a:spcPct val="100000"/>
              </a:lnSpc>
              <a:spcBef>
                <a:spcPts val="116"/>
              </a:spcBef>
            </a:pPr>
            <a:r>
              <a:rPr lang="uk-UA" sz="3900" b="1" strike="noStrike" spc="219">
                <a:solidFill>
                  <a:schemeClr val="dk1"/>
                </a:solidFill>
                <a:latin typeface="Arial"/>
              </a:rPr>
              <a:t>Гарний</a:t>
            </a:r>
            <a:r>
              <a:rPr lang="uk-UA" sz="3900" b="1" strike="noStrike" spc="-145">
                <a:solidFill>
                  <a:schemeClr val="dk1"/>
                </a:solidFill>
                <a:latin typeface="Arial"/>
              </a:rPr>
              <a:t> </a:t>
            </a:r>
            <a:r>
              <a:rPr lang="uk-UA" sz="3900" b="1" strike="noStrike" spc="157">
                <a:solidFill>
                  <a:schemeClr val="dk1"/>
                </a:solidFill>
                <a:latin typeface="Arial"/>
              </a:rPr>
              <a:t>настрій</a:t>
            </a:r>
            <a:endParaRPr lang="uk-UA" sz="39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4" name="AutoShape 6"/>
          <p:cNvSpPr/>
          <p:nvPr/>
        </p:nvSpPr>
        <p:spPr>
          <a:xfrm>
            <a:off x="155520" y="-144360"/>
            <a:ext cx="304560" cy="304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numCol="1" spcCol="0" anchor="t">
            <a:noAutofit/>
          </a:bodyPr>
          <a:lstStyle/>
          <a:p>
            <a:pPr>
              <a:lnSpc>
                <a:spcPct val="100000"/>
              </a:lnSpc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25" name="Прямокутник 23"/>
          <p:cNvSpPr/>
          <p:nvPr/>
        </p:nvSpPr>
        <p:spPr>
          <a:xfrm>
            <a:off x="11709360" y="6555960"/>
            <a:ext cx="4952520" cy="2427840"/>
          </a:xfrm>
          <a:prstGeom prst="rect">
            <a:avLst/>
          </a:prstGeom>
          <a:solidFill>
            <a:srgbClr val="FFFFFF"/>
          </a:solidFill>
          <a:ln>
            <a:solidFill>
              <a:srgbClr val="F79646"/>
            </a:solidFill>
            <a:rou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uk-UA" sz="1800" b="0" strike="noStrike" spc="-1">
              <a:solidFill>
                <a:schemeClr val="dk1"/>
              </a:solidFill>
              <a:latin typeface="Calibri"/>
            </a:endParaRPr>
          </a:p>
        </p:txBody>
      </p:sp>
      <p:pic>
        <p:nvPicPr>
          <p:cNvPr id="226" name="Picture 4" descr="Edición de «Archivo:Manos de colores levantadas.png» - CNB"/>
          <p:cNvPicPr/>
          <p:nvPr/>
        </p:nvPicPr>
        <p:blipFill>
          <a:blip r:embed="rId7"/>
          <a:stretch/>
        </p:blipFill>
        <p:spPr>
          <a:xfrm>
            <a:off x="11963520" y="6555960"/>
            <a:ext cx="4444200" cy="2221920"/>
          </a:xfrm>
          <a:prstGeom prst="rect">
            <a:avLst/>
          </a:prstGeom>
          <a:ln w="0">
            <a:noFill/>
          </a:ln>
        </p:spPr>
      </p:pic>
      <p:sp>
        <p:nvSpPr>
          <p:cNvPr id="227" name="AutoShape 8"/>
          <p:cNvSpPr/>
          <p:nvPr/>
        </p:nvSpPr>
        <p:spPr>
          <a:xfrm>
            <a:off x="307800" y="7920"/>
            <a:ext cx="304560" cy="304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numCol="1" spcCol="0" anchor="t">
            <a:noAutofit/>
          </a:bodyPr>
          <a:lstStyle/>
          <a:p>
            <a:pPr>
              <a:lnSpc>
                <a:spcPct val="100000"/>
              </a:lnSpc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28" name="AutoShape 10"/>
          <p:cNvSpPr/>
          <p:nvPr/>
        </p:nvSpPr>
        <p:spPr>
          <a:xfrm>
            <a:off x="460440" y="160200"/>
            <a:ext cx="304560" cy="304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numCol="1" spcCol="0" anchor="t">
            <a:noAutofit/>
          </a:bodyPr>
          <a:lstStyle/>
          <a:p>
            <a:pPr>
              <a:lnSpc>
                <a:spcPct val="100000"/>
              </a:lnSpc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229" name="Picture 11"/>
          <p:cNvPicPr/>
          <p:nvPr/>
        </p:nvPicPr>
        <p:blipFill>
          <a:blip r:embed="rId8"/>
          <a:stretch/>
        </p:blipFill>
        <p:spPr>
          <a:xfrm>
            <a:off x="5406120" y="6886440"/>
            <a:ext cx="3804480" cy="211608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 additive="repl">
                                        <p:cTn id="7" dur="20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1" dur="5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2" dur="5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13" dur="500"/>
                                        <p:tgtEl>
                                          <p:spTgt spid="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7" dur="5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8" dur="5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22"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 additive="repl">
                                        <p:cTn id="26" dur="20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0" name="Picture 2" descr="Фон школа для презентации (100 фото) • Klike.net"/>
          <p:cNvPicPr/>
          <p:nvPr/>
        </p:nvPicPr>
        <p:blipFill>
          <a:blip r:embed="rId2"/>
          <a:stretch/>
        </p:blipFill>
        <p:spPr>
          <a:xfrm>
            <a:off x="0" y="-49320"/>
            <a:ext cx="18288000" cy="10429200"/>
          </a:xfrm>
          <a:prstGeom prst="rect">
            <a:avLst/>
          </a:prstGeom>
          <a:ln w="0">
            <a:noFill/>
          </a:ln>
        </p:spPr>
      </p:pic>
      <p:pic>
        <p:nvPicPr>
          <p:cNvPr id="231" name="object 2"/>
          <p:cNvPicPr/>
          <p:nvPr/>
        </p:nvPicPr>
        <p:blipFill>
          <a:blip r:embed="rId3"/>
          <a:stretch/>
        </p:blipFill>
        <p:spPr>
          <a:xfrm>
            <a:off x="469440" y="1943280"/>
            <a:ext cx="7378560" cy="8152920"/>
          </a:xfrm>
          <a:prstGeom prst="rect">
            <a:avLst/>
          </a:prstGeom>
          <a:ln w="0">
            <a:noFill/>
          </a:ln>
        </p:spPr>
      </p:pic>
      <p:pic>
        <p:nvPicPr>
          <p:cNvPr id="232" name="object 3"/>
          <p:cNvPicPr/>
          <p:nvPr/>
        </p:nvPicPr>
        <p:blipFill>
          <a:blip r:embed="rId4"/>
          <a:stretch/>
        </p:blipFill>
        <p:spPr>
          <a:xfrm>
            <a:off x="8991720" y="-49320"/>
            <a:ext cx="8000640" cy="8996040"/>
          </a:xfrm>
          <a:prstGeom prst="rect">
            <a:avLst/>
          </a:prstGeom>
          <a:ln w="0">
            <a:noFill/>
          </a:ln>
        </p:spPr>
      </p:pic>
      <p:sp>
        <p:nvSpPr>
          <p:cNvPr id="233" name="object 4"/>
          <p:cNvSpPr/>
          <p:nvPr/>
        </p:nvSpPr>
        <p:spPr>
          <a:xfrm>
            <a:off x="9144000" y="3086280"/>
            <a:ext cx="7211880" cy="49590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 anchor="t">
            <a:spAutoFit/>
          </a:bodyPr>
          <a:lstStyle/>
          <a:p>
            <a:pPr marL="12600" algn="ctr">
              <a:lnSpc>
                <a:spcPct val="116000"/>
              </a:lnSpc>
              <a:spcBef>
                <a:spcPts val="99"/>
              </a:spcBef>
            </a:pPr>
            <a:r>
              <a:rPr lang="uk-UA" sz="4000" b="1" strike="noStrike" spc="-55">
                <a:solidFill>
                  <a:srgbClr val="000000"/>
                </a:solidFill>
                <a:latin typeface="Trebuchet MS"/>
              </a:rPr>
              <a:t>Мета:</a:t>
            </a:r>
            <a:r>
              <a:rPr lang="uk-UA" sz="4000" b="1" strike="noStrike" spc="-1">
                <a:solidFill>
                  <a:srgbClr val="000000"/>
                </a:solidFill>
                <a:latin typeface="Calibri"/>
              </a:rPr>
              <a:t>підвищення професійної компетентності учасників      семінару –практикуму щодо роботи з дітьми з особливими освітніми потребами та проведення з ними  корекційно –виховної  роботи.</a:t>
            </a:r>
            <a:r>
              <a:rPr lang="uk-UA" sz="4000" b="1" strike="noStrike" spc="-55">
                <a:solidFill>
                  <a:srgbClr val="000000"/>
                </a:solidFill>
                <a:latin typeface="Trebuchet MS"/>
              </a:rPr>
              <a:t> </a:t>
            </a:r>
            <a:r>
              <a:rPr lang="uk-UA" sz="4000" b="1" strike="noStrike" spc="69">
                <a:solidFill>
                  <a:srgbClr val="000000"/>
                </a:solidFill>
                <a:latin typeface="Trebuchet MS"/>
              </a:rPr>
              <a:t> </a:t>
            </a:r>
            <a:endParaRPr lang="uk-UA" sz="40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34" name="Прямокутник 5"/>
          <p:cNvSpPr/>
          <p:nvPr/>
        </p:nvSpPr>
        <p:spPr>
          <a:xfrm>
            <a:off x="1371600" y="976320"/>
            <a:ext cx="9829440" cy="9140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uk-UA" sz="5400" b="1" strike="noStrike" spc="-1">
                <a:solidFill>
                  <a:srgbClr val="FFFF00"/>
                </a:solidFill>
                <a:latin typeface="Comic Sans MS"/>
              </a:rPr>
              <a:t>МЕТОДИЧНЕ ПЕРЕХРЕСТЯ</a:t>
            </a:r>
            <a:endParaRPr lang="uk-UA" sz="54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 additive="repl">
                                        <p:cTn id="7" dur="20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4" presetClass="emph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animMotion origin="layout" path="M 0 0 L 0 -0.07213 E">
                                      <p:cBhvr>
                                        <p:cTn id="1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9" dur="5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0" dur="5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21"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" name="object 2"/>
          <p:cNvPicPr/>
          <p:nvPr/>
        </p:nvPicPr>
        <p:blipFill>
          <a:blip r:embed="rId2"/>
          <a:stretch/>
        </p:blipFill>
        <p:spPr>
          <a:xfrm>
            <a:off x="0" y="0"/>
            <a:ext cx="18287640" cy="10286640"/>
          </a:xfrm>
          <a:prstGeom prst="rect">
            <a:avLst/>
          </a:prstGeom>
          <a:ln w="0">
            <a:noFill/>
          </a:ln>
        </p:spPr>
      </p:pic>
      <p:pic>
        <p:nvPicPr>
          <p:cNvPr id="236" name="Picture 2" descr="Фон школа для презентации (100 фото) • Klike.net"/>
          <p:cNvPicPr/>
          <p:nvPr/>
        </p:nvPicPr>
        <p:blipFill>
          <a:blip r:embed="rId3"/>
          <a:stretch/>
        </p:blipFill>
        <p:spPr>
          <a:xfrm>
            <a:off x="-360" y="27360"/>
            <a:ext cx="18288000" cy="10429200"/>
          </a:xfrm>
          <a:prstGeom prst="rect">
            <a:avLst/>
          </a:prstGeom>
          <a:ln w="0">
            <a:noFill/>
          </a:ln>
        </p:spPr>
      </p:pic>
      <p:sp>
        <p:nvSpPr>
          <p:cNvPr id="237" name="PlaceHolder 1"/>
          <p:cNvSpPr>
            <a:spLocks noGrp="1"/>
          </p:cNvSpPr>
          <p:nvPr>
            <p:ph type="title"/>
          </p:nvPr>
        </p:nvSpPr>
        <p:spPr>
          <a:xfrm>
            <a:off x="1239120" y="3361680"/>
            <a:ext cx="10608480" cy="2298960"/>
          </a:xfrm>
          <a:prstGeom prst="rect">
            <a:avLst/>
          </a:prstGeom>
          <a:solidFill>
            <a:srgbClr val="FFFF00"/>
          </a:solidFill>
          <a:ln w="0">
            <a:noFill/>
          </a:ln>
        </p:spPr>
        <p:txBody>
          <a:bodyPr lIns="0" tIns="12600" rIns="0" bIns="0" anchor="t">
            <a:noAutofit/>
          </a:bodyPr>
          <a:lstStyle/>
          <a:p>
            <a:pPr marL="12600" indent="0">
              <a:lnSpc>
                <a:spcPct val="100000"/>
              </a:lnSpc>
              <a:spcBef>
                <a:spcPts val="99"/>
              </a:spcBef>
              <a:buNone/>
            </a:pPr>
            <a:r>
              <a:rPr lang="uk-UA" sz="7500" b="0" strike="noStrike" spc="-477">
                <a:solidFill>
                  <a:srgbClr val="F71242"/>
                </a:solidFill>
                <a:latin typeface="Trebuchet MS"/>
              </a:rPr>
              <a:t>Вправа</a:t>
            </a:r>
            <a:r>
              <a:rPr lang="uk-UA" sz="7500" b="0" strike="noStrike" spc="117">
                <a:solidFill>
                  <a:srgbClr val="F71242"/>
                </a:solidFill>
                <a:latin typeface="Trebuchet MS"/>
              </a:rPr>
              <a:t> </a:t>
            </a:r>
            <a:r>
              <a:rPr lang="uk-UA" sz="7500" b="0" strike="noStrike" spc="-341">
                <a:solidFill>
                  <a:srgbClr val="F71242"/>
                </a:solidFill>
                <a:latin typeface="Trebuchet MS"/>
              </a:rPr>
              <a:t>«Вал</a:t>
            </a:r>
            <a:r>
              <a:rPr lang="uk-UA" sz="7500" b="0" strike="noStrike" spc="-341">
                <a:solidFill>
                  <a:srgbClr val="F71242"/>
                </a:solidFill>
                <a:latin typeface="Lucida Sans Unicode"/>
              </a:rPr>
              <a:t>ı</a:t>
            </a:r>
            <a:r>
              <a:rPr lang="uk-UA" sz="7500" b="0" strike="noStrike" spc="-341">
                <a:solidFill>
                  <a:srgbClr val="F71242"/>
                </a:solidFill>
                <a:latin typeface="Trebuchet MS"/>
              </a:rPr>
              <a:t>за</a:t>
            </a:r>
            <a:r>
              <a:rPr lang="uk-UA" sz="7500" b="0" strike="noStrike" spc="117">
                <a:solidFill>
                  <a:srgbClr val="F71242"/>
                </a:solidFill>
                <a:latin typeface="Trebuchet MS"/>
              </a:rPr>
              <a:t> </a:t>
            </a:r>
            <a:r>
              <a:rPr lang="uk-UA" sz="7500" b="0" strike="noStrike" spc="-350">
                <a:solidFill>
                  <a:srgbClr val="F71242"/>
                </a:solidFill>
                <a:latin typeface="Trebuchet MS"/>
              </a:rPr>
              <a:t>оч</a:t>
            </a:r>
            <a:r>
              <a:rPr lang="uk-UA" sz="7500" b="0" strike="noStrike" spc="-350">
                <a:solidFill>
                  <a:srgbClr val="F71242"/>
                </a:solidFill>
                <a:latin typeface="Lucida Sans Unicode"/>
              </a:rPr>
              <a:t>ı</a:t>
            </a:r>
            <a:r>
              <a:rPr lang="uk-UA" sz="7500" b="0" strike="noStrike" spc="-350">
                <a:solidFill>
                  <a:srgbClr val="F71242"/>
                </a:solidFill>
                <a:latin typeface="Trebuchet MS"/>
              </a:rPr>
              <a:t>кувань»</a:t>
            </a:r>
            <a:endParaRPr lang="uk-UA" sz="75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38" name="object 5"/>
          <p:cNvSpPr/>
          <p:nvPr/>
        </p:nvSpPr>
        <p:spPr>
          <a:xfrm>
            <a:off x="0" y="8677080"/>
            <a:ext cx="553320" cy="772920"/>
          </a:xfrm>
          <a:custGeom>
            <a:avLst/>
            <a:gdLst>
              <a:gd name="textAreaLeft" fmla="*/ 0 w 553320"/>
              <a:gd name="textAreaRight" fmla="*/ 553680 w 553320"/>
              <a:gd name="textAreaTop" fmla="*/ 0 h 772920"/>
              <a:gd name="textAreaBottom" fmla="*/ 773280 h 772920"/>
            </a:gdLst>
            <a:ahLst/>
            <a:cxnLst/>
            <a:rect l="textAreaLeft" t="textAreaTop" r="textAreaRight" b="textAreaBottom"/>
            <a:pathLst>
              <a:path w="553720" h="773429">
                <a:moveTo>
                  <a:pt x="0" y="180250"/>
                </a:moveTo>
                <a:lnTo>
                  <a:pt x="181414" y="42844"/>
                </a:lnTo>
                <a:lnTo>
                  <a:pt x="221878" y="20043"/>
                </a:lnTo>
                <a:lnTo>
                  <a:pt x="265571" y="5686"/>
                </a:lnTo>
                <a:lnTo>
                  <a:pt x="311447" y="60"/>
                </a:lnTo>
                <a:lnTo>
                  <a:pt x="319155" y="0"/>
                </a:lnTo>
                <a:lnTo>
                  <a:pt x="334577" y="635"/>
                </a:lnTo>
                <a:lnTo>
                  <a:pt x="380116" y="8533"/>
                </a:lnTo>
                <a:lnTo>
                  <a:pt x="423247" y="25141"/>
                </a:lnTo>
                <a:lnTo>
                  <a:pt x="462323" y="49825"/>
                </a:lnTo>
                <a:lnTo>
                  <a:pt x="495848" y="81641"/>
                </a:lnTo>
                <a:lnTo>
                  <a:pt x="522541" y="119373"/>
                </a:lnTo>
                <a:lnTo>
                  <a:pt x="541382" y="161577"/>
                </a:lnTo>
                <a:lnTo>
                  <a:pt x="551651" y="206641"/>
                </a:lnTo>
                <a:lnTo>
                  <a:pt x="553526" y="237417"/>
                </a:lnTo>
                <a:lnTo>
                  <a:pt x="552954" y="252841"/>
                </a:lnTo>
                <a:lnTo>
                  <a:pt x="545242" y="298412"/>
                </a:lnTo>
                <a:lnTo>
                  <a:pt x="528809" y="341611"/>
                </a:lnTo>
                <a:lnTo>
                  <a:pt x="504285" y="380787"/>
                </a:lnTo>
                <a:lnTo>
                  <a:pt x="488150" y="399543"/>
                </a:lnTo>
                <a:lnTo>
                  <a:pt x="507131" y="261892"/>
                </a:lnTo>
                <a:lnTo>
                  <a:pt x="508187" y="252553"/>
                </a:lnTo>
                <a:lnTo>
                  <a:pt x="508781" y="243206"/>
                </a:lnTo>
                <a:lnTo>
                  <a:pt x="508914" y="233842"/>
                </a:lnTo>
                <a:lnTo>
                  <a:pt x="508586" y="224462"/>
                </a:lnTo>
                <a:lnTo>
                  <a:pt x="500117" y="178463"/>
                </a:lnTo>
                <a:lnTo>
                  <a:pt x="480733" y="135922"/>
                </a:lnTo>
                <a:lnTo>
                  <a:pt x="451609" y="99379"/>
                </a:lnTo>
                <a:lnTo>
                  <a:pt x="414447" y="70980"/>
                </a:lnTo>
                <a:lnTo>
                  <a:pt x="371498" y="52463"/>
                </a:lnTo>
                <a:lnTo>
                  <a:pt x="325358" y="44941"/>
                </a:lnTo>
                <a:lnTo>
                  <a:pt x="315996" y="44807"/>
                </a:lnTo>
                <a:lnTo>
                  <a:pt x="306616" y="45134"/>
                </a:lnTo>
                <a:lnTo>
                  <a:pt x="260617" y="53599"/>
                </a:lnTo>
                <a:lnTo>
                  <a:pt x="218075" y="72978"/>
                </a:lnTo>
                <a:lnTo>
                  <a:pt x="0" y="237079"/>
                </a:lnTo>
                <a:lnTo>
                  <a:pt x="0" y="180250"/>
                </a:lnTo>
                <a:close/>
              </a:path>
              <a:path w="553720" h="773429">
                <a:moveTo>
                  <a:pt x="0" y="716286"/>
                </a:moveTo>
                <a:lnTo>
                  <a:pt x="433276" y="388021"/>
                </a:lnTo>
                <a:lnTo>
                  <a:pt x="466816" y="355424"/>
                </a:lnTo>
                <a:lnTo>
                  <a:pt x="491418" y="315672"/>
                </a:lnTo>
                <a:lnTo>
                  <a:pt x="505628" y="271117"/>
                </a:lnTo>
                <a:lnTo>
                  <a:pt x="507131" y="261892"/>
                </a:lnTo>
                <a:lnTo>
                  <a:pt x="488150" y="399543"/>
                </a:lnTo>
                <a:lnTo>
                  <a:pt x="424518" y="451428"/>
                </a:lnTo>
                <a:lnTo>
                  <a:pt x="0" y="773057"/>
                </a:lnTo>
                <a:lnTo>
                  <a:pt x="0" y="716286"/>
                </a:lnTo>
                <a:close/>
              </a:path>
              <a:path w="553720" h="773429">
                <a:moveTo>
                  <a:pt x="0" y="293658"/>
                </a:moveTo>
                <a:lnTo>
                  <a:pt x="146300" y="182825"/>
                </a:lnTo>
                <a:lnTo>
                  <a:pt x="183520" y="162870"/>
                </a:lnTo>
                <a:lnTo>
                  <a:pt x="224915" y="154506"/>
                </a:lnTo>
                <a:lnTo>
                  <a:pt x="231984" y="154302"/>
                </a:lnTo>
                <a:lnTo>
                  <a:pt x="239037" y="154443"/>
                </a:lnTo>
                <a:lnTo>
                  <a:pt x="280503" y="162453"/>
                </a:lnTo>
                <a:lnTo>
                  <a:pt x="317895" y="182082"/>
                </a:lnTo>
                <a:lnTo>
                  <a:pt x="348033" y="211667"/>
                </a:lnTo>
                <a:lnTo>
                  <a:pt x="368357" y="248687"/>
                </a:lnTo>
                <a:lnTo>
                  <a:pt x="377134" y="289997"/>
                </a:lnTo>
                <a:lnTo>
                  <a:pt x="377408" y="297063"/>
                </a:lnTo>
                <a:lnTo>
                  <a:pt x="377337" y="304117"/>
                </a:lnTo>
                <a:lnTo>
                  <a:pt x="369740" y="345660"/>
                </a:lnTo>
                <a:lnTo>
                  <a:pt x="350484" y="383247"/>
                </a:lnTo>
                <a:lnTo>
                  <a:pt x="321201" y="413678"/>
                </a:lnTo>
                <a:lnTo>
                  <a:pt x="318132" y="416003"/>
                </a:lnTo>
                <a:lnTo>
                  <a:pt x="333389" y="305363"/>
                </a:lnTo>
                <a:lnTo>
                  <a:pt x="333642" y="298862"/>
                </a:lnTo>
                <a:lnTo>
                  <a:pt x="326285" y="260632"/>
                </a:lnTo>
                <a:lnTo>
                  <a:pt x="304859" y="228128"/>
                </a:lnTo>
                <a:lnTo>
                  <a:pt x="272625" y="206297"/>
                </a:lnTo>
                <a:lnTo>
                  <a:pt x="234490" y="198463"/>
                </a:lnTo>
                <a:lnTo>
                  <a:pt x="221438" y="199238"/>
                </a:lnTo>
                <a:lnTo>
                  <a:pt x="184498" y="211530"/>
                </a:lnTo>
                <a:lnTo>
                  <a:pt x="0" y="350493"/>
                </a:lnTo>
                <a:lnTo>
                  <a:pt x="0" y="293658"/>
                </a:lnTo>
                <a:close/>
              </a:path>
              <a:path w="553720" h="773429">
                <a:moveTo>
                  <a:pt x="0" y="600335"/>
                </a:moveTo>
                <a:lnTo>
                  <a:pt x="299202" y="373649"/>
                </a:lnTo>
                <a:lnTo>
                  <a:pt x="323087" y="342906"/>
                </a:lnTo>
                <a:lnTo>
                  <a:pt x="331603" y="318315"/>
                </a:lnTo>
                <a:lnTo>
                  <a:pt x="318132" y="416003"/>
                </a:lnTo>
                <a:lnTo>
                  <a:pt x="0" y="657030"/>
                </a:lnTo>
                <a:lnTo>
                  <a:pt x="0" y="600335"/>
                </a:lnTo>
                <a:close/>
              </a:path>
            </a:pathLst>
          </a:custGeom>
          <a:solidFill>
            <a:srgbClr val="3C4983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00000"/>
              </a:lnSpc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39" name="object 6"/>
          <p:cNvSpPr/>
          <p:nvPr/>
        </p:nvSpPr>
        <p:spPr>
          <a:xfrm>
            <a:off x="841320" y="9411840"/>
            <a:ext cx="795240" cy="876600"/>
          </a:xfrm>
          <a:custGeom>
            <a:avLst/>
            <a:gdLst>
              <a:gd name="textAreaLeft" fmla="*/ 0 w 795240"/>
              <a:gd name="textAreaRight" fmla="*/ 795600 w 795240"/>
              <a:gd name="textAreaTop" fmla="*/ 0 h 876600"/>
              <a:gd name="textAreaBottom" fmla="*/ 876960 h 876600"/>
            </a:gdLst>
            <a:ahLst/>
            <a:cxnLst/>
            <a:rect l="textAreaLeft" t="textAreaTop" r="textAreaRight" b="textAreaBottom"/>
            <a:pathLst>
              <a:path w="795655" h="876934">
                <a:moveTo>
                  <a:pt x="33833" y="410193"/>
                </a:moveTo>
                <a:lnTo>
                  <a:pt x="45101" y="412892"/>
                </a:lnTo>
                <a:lnTo>
                  <a:pt x="49853" y="416642"/>
                </a:lnTo>
                <a:lnTo>
                  <a:pt x="51934" y="418446"/>
                </a:lnTo>
                <a:lnTo>
                  <a:pt x="53423" y="421414"/>
                </a:lnTo>
                <a:lnTo>
                  <a:pt x="332369" y="876070"/>
                </a:lnTo>
                <a:lnTo>
                  <a:pt x="279497" y="875161"/>
                </a:lnTo>
                <a:lnTo>
                  <a:pt x="14911" y="444839"/>
                </a:lnTo>
                <a:lnTo>
                  <a:pt x="11695" y="433622"/>
                </a:lnTo>
                <a:lnTo>
                  <a:pt x="11781" y="431031"/>
                </a:lnTo>
                <a:lnTo>
                  <a:pt x="27953" y="411397"/>
                </a:lnTo>
                <a:lnTo>
                  <a:pt x="33833" y="410193"/>
                </a:lnTo>
                <a:close/>
              </a:path>
              <a:path w="795655" h="876934">
                <a:moveTo>
                  <a:pt x="102031" y="21693"/>
                </a:moveTo>
                <a:lnTo>
                  <a:pt x="223969" y="50895"/>
                </a:lnTo>
                <a:lnTo>
                  <a:pt x="216833" y="50492"/>
                </a:lnTo>
                <a:lnTo>
                  <a:pt x="210028" y="48862"/>
                </a:lnTo>
                <a:lnTo>
                  <a:pt x="182103" y="47398"/>
                </a:lnTo>
                <a:lnTo>
                  <a:pt x="168076" y="49263"/>
                </a:lnTo>
                <a:lnTo>
                  <a:pt x="160944" y="51473"/>
                </a:lnTo>
                <a:lnTo>
                  <a:pt x="154266" y="52485"/>
                </a:lnTo>
                <a:lnTo>
                  <a:pt x="115571" y="69337"/>
                </a:lnTo>
                <a:lnTo>
                  <a:pt x="88059" y="91478"/>
                </a:lnTo>
                <a:lnTo>
                  <a:pt x="83495" y="95609"/>
                </a:lnTo>
                <a:lnTo>
                  <a:pt x="78929" y="101045"/>
                </a:lnTo>
                <a:lnTo>
                  <a:pt x="74656" y="106551"/>
                </a:lnTo>
                <a:lnTo>
                  <a:pt x="70392" y="113366"/>
                </a:lnTo>
                <a:lnTo>
                  <a:pt x="66741" y="119021"/>
                </a:lnTo>
                <a:lnTo>
                  <a:pt x="49360" y="164483"/>
                </a:lnTo>
                <a:lnTo>
                  <a:pt x="46603" y="192553"/>
                </a:lnTo>
                <a:lnTo>
                  <a:pt x="46873" y="199147"/>
                </a:lnTo>
                <a:lnTo>
                  <a:pt x="47167" y="207053"/>
                </a:lnTo>
                <a:lnTo>
                  <a:pt x="55007" y="240272"/>
                </a:lnTo>
                <a:lnTo>
                  <a:pt x="57386" y="247372"/>
                </a:lnTo>
                <a:lnTo>
                  <a:pt x="60322" y="253298"/>
                </a:lnTo>
                <a:lnTo>
                  <a:pt x="63222" y="260522"/>
                </a:lnTo>
                <a:lnTo>
                  <a:pt x="66678" y="266573"/>
                </a:lnTo>
                <a:lnTo>
                  <a:pt x="423748" y="848328"/>
                </a:lnTo>
                <a:lnTo>
                  <a:pt x="452102" y="874707"/>
                </a:lnTo>
                <a:lnTo>
                  <a:pt x="452721" y="875380"/>
                </a:lnTo>
                <a:lnTo>
                  <a:pt x="388744" y="875205"/>
                </a:lnTo>
                <a:lnTo>
                  <a:pt x="28139" y="289992"/>
                </a:lnTo>
                <a:lnTo>
                  <a:pt x="18377" y="270677"/>
                </a:lnTo>
                <a:lnTo>
                  <a:pt x="15404" y="264742"/>
                </a:lnTo>
                <a:lnTo>
                  <a:pt x="12632" y="258854"/>
                </a:lnTo>
                <a:lnTo>
                  <a:pt x="10367" y="251782"/>
                </a:lnTo>
                <a:lnTo>
                  <a:pt x="8314" y="244761"/>
                </a:lnTo>
                <a:lnTo>
                  <a:pt x="6473" y="237791"/>
                </a:lnTo>
                <a:lnTo>
                  <a:pt x="4557" y="232108"/>
                </a:lnTo>
                <a:lnTo>
                  <a:pt x="3166" y="225246"/>
                </a:lnTo>
                <a:lnTo>
                  <a:pt x="2004" y="218438"/>
                </a:lnTo>
                <a:lnTo>
                  <a:pt x="1367" y="210450"/>
                </a:lnTo>
                <a:lnTo>
                  <a:pt x="669" y="203753"/>
                </a:lnTo>
                <a:lnTo>
                  <a:pt x="214" y="197115"/>
                </a:lnTo>
                <a:lnTo>
                  <a:pt x="0" y="190534"/>
                </a:lnTo>
                <a:lnTo>
                  <a:pt x="596" y="176312"/>
                </a:lnTo>
                <a:lnTo>
                  <a:pt x="8355" y="135075"/>
                </a:lnTo>
                <a:lnTo>
                  <a:pt x="21531" y="102970"/>
                </a:lnTo>
                <a:lnTo>
                  <a:pt x="25081" y="95985"/>
                </a:lnTo>
                <a:lnTo>
                  <a:pt x="49541" y="62665"/>
                </a:lnTo>
                <a:lnTo>
                  <a:pt x="64493" y="47963"/>
                </a:lnTo>
                <a:lnTo>
                  <a:pt x="69988" y="42750"/>
                </a:lnTo>
                <a:lnTo>
                  <a:pt x="98875" y="23549"/>
                </a:lnTo>
                <a:lnTo>
                  <a:pt x="102031" y="21693"/>
                </a:lnTo>
                <a:close/>
              </a:path>
              <a:path w="795655" h="876934">
                <a:moveTo>
                  <a:pt x="557018" y="875663"/>
                </a:moveTo>
                <a:lnTo>
                  <a:pt x="556337" y="876163"/>
                </a:lnTo>
                <a:lnTo>
                  <a:pt x="453646" y="876383"/>
                </a:lnTo>
                <a:lnTo>
                  <a:pt x="452721" y="875380"/>
                </a:lnTo>
                <a:lnTo>
                  <a:pt x="557018" y="875663"/>
                </a:lnTo>
                <a:close/>
              </a:path>
              <a:path w="795655" h="876934">
                <a:moveTo>
                  <a:pt x="320870" y="233421"/>
                </a:moveTo>
                <a:lnTo>
                  <a:pt x="332323" y="236164"/>
                </a:lnTo>
                <a:lnTo>
                  <a:pt x="337127" y="239926"/>
                </a:lnTo>
                <a:lnTo>
                  <a:pt x="338916" y="242966"/>
                </a:lnTo>
                <a:lnTo>
                  <a:pt x="628682" y="714578"/>
                </a:lnTo>
                <a:lnTo>
                  <a:pt x="632192" y="720642"/>
                </a:lnTo>
                <a:lnTo>
                  <a:pt x="635441" y="726644"/>
                </a:lnTo>
                <a:lnTo>
                  <a:pt x="638133" y="733818"/>
                </a:lnTo>
                <a:lnTo>
                  <a:pt x="640859" y="739695"/>
                </a:lnTo>
                <a:lnTo>
                  <a:pt x="649258" y="780883"/>
                </a:lnTo>
                <a:lnTo>
                  <a:pt x="649268" y="788721"/>
                </a:lnTo>
                <a:lnTo>
                  <a:pt x="649253" y="795247"/>
                </a:lnTo>
                <a:lnTo>
                  <a:pt x="641292" y="836436"/>
                </a:lnTo>
                <a:lnTo>
                  <a:pt x="625682" y="867957"/>
                </a:lnTo>
                <a:lnTo>
                  <a:pt x="621414" y="874770"/>
                </a:lnTo>
                <a:lnTo>
                  <a:pt x="620411" y="875836"/>
                </a:lnTo>
                <a:lnTo>
                  <a:pt x="557018" y="875663"/>
                </a:lnTo>
                <a:lnTo>
                  <a:pt x="563046" y="871240"/>
                </a:lnTo>
                <a:lnTo>
                  <a:pt x="568243" y="867261"/>
                </a:lnTo>
                <a:lnTo>
                  <a:pt x="592978" y="837925"/>
                </a:lnTo>
                <a:lnTo>
                  <a:pt x="604627" y="800231"/>
                </a:lnTo>
                <a:lnTo>
                  <a:pt x="605104" y="787286"/>
                </a:lnTo>
                <a:lnTo>
                  <a:pt x="604747" y="780671"/>
                </a:lnTo>
                <a:lnTo>
                  <a:pt x="593510" y="744027"/>
                </a:lnTo>
                <a:lnTo>
                  <a:pt x="300381" y="266386"/>
                </a:lnTo>
                <a:lnTo>
                  <a:pt x="299383" y="263535"/>
                </a:lnTo>
                <a:lnTo>
                  <a:pt x="298631" y="256825"/>
                </a:lnTo>
                <a:lnTo>
                  <a:pt x="298666" y="254222"/>
                </a:lnTo>
                <a:lnTo>
                  <a:pt x="300147" y="248047"/>
                </a:lnTo>
                <a:lnTo>
                  <a:pt x="301298" y="245711"/>
                </a:lnTo>
                <a:lnTo>
                  <a:pt x="304716" y="241306"/>
                </a:lnTo>
                <a:lnTo>
                  <a:pt x="306898" y="239216"/>
                </a:lnTo>
                <a:lnTo>
                  <a:pt x="311914" y="236500"/>
                </a:lnTo>
                <a:lnTo>
                  <a:pt x="314885" y="234600"/>
                </a:lnTo>
                <a:lnTo>
                  <a:pt x="320870" y="233421"/>
                </a:lnTo>
                <a:close/>
              </a:path>
              <a:path w="795655" h="876934">
                <a:moveTo>
                  <a:pt x="227709" y="3472"/>
                </a:moveTo>
                <a:lnTo>
                  <a:pt x="269711" y="17448"/>
                </a:lnTo>
                <a:lnTo>
                  <a:pt x="316418" y="48222"/>
                </a:lnTo>
                <a:lnTo>
                  <a:pt x="352188" y="90741"/>
                </a:lnTo>
                <a:lnTo>
                  <a:pt x="760551" y="756605"/>
                </a:lnTo>
                <a:lnTo>
                  <a:pt x="764653" y="762811"/>
                </a:lnTo>
                <a:lnTo>
                  <a:pt x="768186" y="770186"/>
                </a:lnTo>
                <a:lnTo>
                  <a:pt x="775002" y="783572"/>
                </a:lnTo>
                <a:lnTo>
                  <a:pt x="777967" y="790811"/>
                </a:lnTo>
                <a:lnTo>
                  <a:pt x="789435" y="827511"/>
                </a:lnTo>
                <a:lnTo>
                  <a:pt x="795086" y="873266"/>
                </a:lnTo>
                <a:lnTo>
                  <a:pt x="795000" y="875857"/>
                </a:lnTo>
                <a:lnTo>
                  <a:pt x="750143" y="875562"/>
                </a:lnTo>
                <a:lnTo>
                  <a:pt x="749808" y="868952"/>
                </a:lnTo>
                <a:lnTo>
                  <a:pt x="749022" y="859623"/>
                </a:lnTo>
                <a:lnTo>
                  <a:pt x="747807" y="850190"/>
                </a:lnTo>
                <a:lnTo>
                  <a:pt x="746180" y="840659"/>
                </a:lnTo>
                <a:lnTo>
                  <a:pt x="743862" y="832269"/>
                </a:lnTo>
                <a:lnTo>
                  <a:pt x="741444" y="822548"/>
                </a:lnTo>
                <a:lnTo>
                  <a:pt x="738335" y="813968"/>
                </a:lnTo>
                <a:lnTo>
                  <a:pt x="734854" y="805299"/>
                </a:lnTo>
                <a:lnTo>
                  <a:pt x="731028" y="796547"/>
                </a:lnTo>
                <a:lnTo>
                  <a:pt x="726559" y="788948"/>
                </a:lnTo>
                <a:lnTo>
                  <a:pt x="722039" y="780030"/>
                </a:lnTo>
                <a:lnTo>
                  <a:pt x="313566" y="114140"/>
                </a:lnTo>
                <a:lnTo>
                  <a:pt x="309417" y="109229"/>
                </a:lnTo>
                <a:lnTo>
                  <a:pt x="305358" y="103033"/>
                </a:lnTo>
                <a:lnTo>
                  <a:pt x="280427" y="78780"/>
                </a:lnTo>
                <a:lnTo>
                  <a:pt x="275021" y="73567"/>
                </a:lnTo>
                <a:lnTo>
                  <a:pt x="268900" y="70796"/>
                </a:lnTo>
                <a:lnTo>
                  <a:pt x="256973" y="62716"/>
                </a:lnTo>
                <a:lnTo>
                  <a:pt x="244115" y="57025"/>
                </a:lnTo>
                <a:lnTo>
                  <a:pt x="237330" y="55400"/>
                </a:lnTo>
                <a:lnTo>
                  <a:pt x="230812" y="52533"/>
                </a:lnTo>
                <a:lnTo>
                  <a:pt x="102031" y="21693"/>
                </a:lnTo>
                <a:lnTo>
                  <a:pt x="144377" y="5716"/>
                </a:lnTo>
                <a:lnTo>
                  <a:pt x="151069" y="4707"/>
                </a:lnTo>
                <a:lnTo>
                  <a:pt x="158163" y="2488"/>
                </a:lnTo>
                <a:lnTo>
                  <a:pt x="172030" y="585"/>
                </a:lnTo>
                <a:lnTo>
                  <a:pt x="178803" y="901"/>
                </a:lnTo>
                <a:lnTo>
                  <a:pt x="185944" y="0"/>
                </a:lnTo>
                <a:lnTo>
                  <a:pt x="213857" y="1460"/>
                </a:lnTo>
                <a:lnTo>
                  <a:pt x="220626" y="3081"/>
                </a:lnTo>
                <a:lnTo>
                  <a:pt x="227709" y="3472"/>
                </a:lnTo>
                <a:close/>
              </a:path>
            </a:pathLst>
          </a:custGeom>
          <a:solidFill>
            <a:srgbClr val="FF8B8B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00000"/>
              </a:lnSpc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40" name="object 7"/>
          <p:cNvSpPr/>
          <p:nvPr/>
        </p:nvSpPr>
        <p:spPr>
          <a:xfrm>
            <a:off x="34920" y="9766440"/>
            <a:ext cx="512640" cy="520200"/>
          </a:xfrm>
          <a:custGeom>
            <a:avLst/>
            <a:gdLst>
              <a:gd name="textAreaLeft" fmla="*/ 0 w 512640"/>
              <a:gd name="textAreaRight" fmla="*/ 513000 w 512640"/>
              <a:gd name="textAreaTop" fmla="*/ 0 h 520200"/>
              <a:gd name="textAreaBottom" fmla="*/ 520560 h 520200"/>
            </a:gdLst>
            <a:ahLst/>
            <a:cxnLst/>
            <a:rect l="textAreaLeft" t="textAreaTop" r="textAreaRight" b="textAreaBottom"/>
            <a:pathLst>
              <a:path w="513080" h="520700">
                <a:moveTo>
                  <a:pt x="35819" y="520382"/>
                </a:moveTo>
                <a:lnTo>
                  <a:pt x="1076" y="258919"/>
                </a:lnTo>
                <a:lnTo>
                  <a:pt x="466" y="251235"/>
                </a:lnTo>
                <a:lnTo>
                  <a:pt x="0" y="235807"/>
                </a:lnTo>
                <a:lnTo>
                  <a:pt x="144" y="228100"/>
                </a:lnTo>
                <a:lnTo>
                  <a:pt x="4630" y="189820"/>
                </a:lnTo>
                <a:lnTo>
                  <a:pt x="18201" y="145428"/>
                </a:lnTo>
                <a:lnTo>
                  <a:pt x="39955" y="104878"/>
                </a:lnTo>
                <a:lnTo>
                  <a:pt x="69299" y="69169"/>
                </a:lnTo>
                <a:lnTo>
                  <a:pt x="105030" y="39853"/>
                </a:lnTo>
                <a:lnTo>
                  <a:pt x="145784" y="18050"/>
                </a:lnTo>
                <a:lnTo>
                  <a:pt x="190000" y="4594"/>
                </a:lnTo>
                <a:lnTo>
                  <a:pt x="235990" y="0"/>
                </a:lnTo>
                <a:lnTo>
                  <a:pt x="243698" y="112"/>
                </a:lnTo>
                <a:lnTo>
                  <a:pt x="281995" y="4442"/>
                </a:lnTo>
                <a:lnTo>
                  <a:pt x="326256" y="17752"/>
                </a:lnTo>
                <a:lnTo>
                  <a:pt x="367082" y="39419"/>
                </a:lnTo>
                <a:lnTo>
                  <a:pt x="402910" y="68617"/>
                </a:lnTo>
                <a:lnTo>
                  <a:pt x="432372" y="104229"/>
                </a:lnTo>
                <a:lnTo>
                  <a:pt x="454341" y="144893"/>
                </a:lnTo>
                <a:lnTo>
                  <a:pt x="462690" y="168183"/>
                </a:lnTo>
                <a:lnTo>
                  <a:pt x="352339" y="83740"/>
                </a:lnTo>
                <a:lnTo>
                  <a:pt x="344737" y="78212"/>
                </a:lnTo>
                <a:lnTo>
                  <a:pt x="303296" y="56567"/>
                </a:lnTo>
                <a:lnTo>
                  <a:pt x="257841" y="45642"/>
                </a:lnTo>
                <a:lnTo>
                  <a:pt x="239113" y="44440"/>
                </a:lnTo>
                <a:lnTo>
                  <a:pt x="229751" y="44529"/>
                </a:lnTo>
                <a:lnTo>
                  <a:pt x="183594" y="51824"/>
                </a:lnTo>
                <a:lnTo>
                  <a:pt x="140555" y="70130"/>
                </a:lnTo>
                <a:lnTo>
                  <a:pt x="103253" y="98345"/>
                </a:lnTo>
                <a:lnTo>
                  <a:pt x="73940" y="134761"/>
                </a:lnTo>
                <a:lnTo>
                  <a:pt x="54352" y="177209"/>
                </a:lnTo>
                <a:lnTo>
                  <a:pt x="45662" y="223165"/>
                </a:lnTo>
                <a:lnTo>
                  <a:pt x="45289" y="232543"/>
                </a:lnTo>
                <a:lnTo>
                  <a:pt x="45377" y="241906"/>
                </a:lnTo>
                <a:lnTo>
                  <a:pt x="45925" y="251253"/>
                </a:lnTo>
                <a:lnTo>
                  <a:pt x="46934" y="260585"/>
                </a:lnTo>
                <a:lnTo>
                  <a:pt x="81515" y="520382"/>
                </a:lnTo>
                <a:lnTo>
                  <a:pt x="35819" y="520382"/>
                </a:lnTo>
                <a:close/>
              </a:path>
              <a:path w="513080" h="520700">
                <a:moveTo>
                  <a:pt x="466840" y="520382"/>
                </a:moveTo>
                <a:lnTo>
                  <a:pt x="425587" y="210222"/>
                </a:lnTo>
                <a:lnTo>
                  <a:pt x="413789" y="164964"/>
                </a:lnTo>
                <a:lnTo>
                  <a:pt x="391358" y="123947"/>
                </a:lnTo>
                <a:lnTo>
                  <a:pt x="359620" y="89599"/>
                </a:lnTo>
                <a:lnTo>
                  <a:pt x="352339" y="83740"/>
                </a:lnTo>
                <a:lnTo>
                  <a:pt x="462690" y="168183"/>
                </a:lnTo>
                <a:lnTo>
                  <a:pt x="476412" y="249132"/>
                </a:lnTo>
                <a:lnTo>
                  <a:pt x="512489" y="520382"/>
                </a:lnTo>
                <a:lnTo>
                  <a:pt x="466840" y="520382"/>
                </a:lnTo>
                <a:close/>
              </a:path>
              <a:path w="513080" h="520700">
                <a:moveTo>
                  <a:pt x="127010" y="520382"/>
                </a:moveTo>
                <a:lnTo>
                  <a:pt x="105491" y="358544"/>
                </a:lnTo>
                <a:lnTo>
                  <a:pt x="104799" y="351506"/>
                </a:lnTo>
                <a:lnTo>
                  <a:pt x="104453" y="344460"/>
                </a:lnTo>
                <a:lnTo>
                  <a:pt x="104451" y="337405"/>
                </a:lnTo>
                <a:lnTo>
                  <a:pt x="104794" y="330342"/>
                </a:lnTo>
                <a:lnTo>
                  <a:pt x="113974" y="289120"/>
                </a:lnTo>
                <a:lnTo>
                  <a:pt x="135969" y="250690"/>
                </a:lnTo>
                <a:lnTo>
                  <a:pt x="165085" y="223012"/>
                </a:lnTo>
                <a:lnTo>
                  <a:pt x="202668" y="203750"/>
                </a:lnTo>
                <a:lnTo>
                  <a:pt x="244210" y="196146"/>
                </a:lnTo>
                <a:lnTo>
                  <a:pt x="251264" y="196074"/>
                </a:lnTo>
                <a:lnTo>
                  <a:pt x="258331" y="196346"/>
                </a:lnTo>
                <a:lnTo>
                  <a:pt x="299642" y="205116"/>
                </a:lnTo>
                <a:lnTo>
                  <a:pt x="336665" y="225433"/>
                </a:lnTo>
                <a:lnTo>
                  <a:pt x="366255" y="255566"/>
                </a:lnTo>
                <a:lnTo>
                  <a:pt x="385891" y="292955"/>
                </a:lnTo>
                <a:lnTo>
                  <a:pt x="393097" y="324175"/>
                </a:lnTo>
                <a:lnTo>
                  <a:pt x="304400" y="256302"/>
                </a:lnTo>
                <a:lnTo>
                  <a:pt x="298871" y="252874"/>
                </a:lnTo>
                <a:lnTo>
                  <a:pt x="261991" y="240405"/>
                </a:lnTo>
                <a:lnTo>
                  <a:pt x="248943" y="239567"/>
                </a:lnTo>
                <a:lnTo>
                  <a:pt x="242440" y="239788"/>
                </a:lnTo>
                <a:lnTo>
                  <a:pt x="204848" y="249910"/>
                </a:lnTo>
                <a:lnTo>
                  <a:pt x="174072" y="273560"/>
                </a:lnTo>
                <a:lnTo>
                  <a:pt x="154566" y="307386"/>
                </a:lnTo>
                <a:lnTo>
                  <a:pt x="149309" y="339488"/>
                </a:lnTo>
                <a:lnTo>
                  <a:pt x="149531" y="345990"/>
                </a:lnTo>
                <a:lnTo>
                  <a:pt x="172713" y="520382"/>
                </a:lnTo>
                <a:lnTo>
                  <a:pt x="127010" y="520382"/>
                </a:lnTo>
                <a:close/>
              </a:path>
              <a:path w="513080" h="520700">
                <a:moveTo>
                  <a:pt x="373605" y="520382"/>
                </a:moveTo>
                <a:lnTo>
                  <a:pt x="346919" y="319737"/>
                </a:lnTo>
                <a:lnTo>
                  <a:pt x="331968" y="283791"/>
                </a:lnTo>
                <a:lnTo>
                  <a:pt x="314784" y="264248"/>
                </a:lnTo>
                <a:lnTo>
                  <a:pt x="393097" y="324175"/>
                </a:lnTo>
                <a:lnTo>
                  <a:pt x="419193" y="520382"/>
                </a:lnTo>
                <a:lnTo>
                  <a:pt x="373605" y="520382"/>
                </a:lnTo>
                <a:close/>
              </a:path>
            </a:pathLst>
          </a:custGeom>
          <a:solidFill>
            <a:srgbClr val="69C274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00000"/>
              </a:lnSpc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grpSp>
        <p:nvGrpSpPr>
          <p:cNvPr id="241" name="object 8"/>
          <p:cNvGrpSpPr/>
          <p:nvPr/>
        </p:nvGrpSpPr>
        <p:grpSpPr>
          <a:xfrm>
            <a:off x="779400" y="5400"/>
            <a:ext cx="15116400" cy="9274680"/>
            <a:chOff x="779400" y="5400"/>
            <a:chExt cx="15116400" cy="9274680"/>
          </a:xfrm>
        </p:grpSpPr>
        <p:pic>
          <p:nvPicPr>
            <p:cNvPr id="242" name="object 9"/>
            <p:cNvPicPr/>
            <p:nvPr/>
          </p:nvPicPr>
          <p:blipFill>
            <a:blip r:embed="rId4"/>
            <a:stretch/>
          </p:blipFill>
          <p:spPr>
            <a:xfrm rot="5807400">
              <a:off x="1339560" y="-210240"/>
              <a:ext cx="2684160" cy="3512160"/>
            </a:xfrm>
            <a:prstGeom prst="rect">
              <a:avLst/>
            </a:prstGeom>
            <a:ln w="0">
              <a:noFill/>
            </a:ln>
          </p:spPr>
        </p:pic>
        <p:sp>
          <p:nvSpPr>
            <p:cNvPr id="243" name="object 10"/>
            <p:cNvSpPr/>
            <p:nvPr/>
          </p:nvSpPr>
          <p:spPr>
            <a:xfrm>
              <a:off x="9562320" y="1387080"/>
              <a:ext cx="6333120" cy="7886520"/>
            </a:xfrm>
            <a:custGeom>
              <a:avLst/>
              <a:gdLst>
                <a:gd name="textAreaLeft" fmla="*/ 0 w 6333120"/>
                <a:gd name="textAreaRight" fmla="*/ 6333480 w 6333120"/>
                <a:gd name="textAreaTop" fmla="*/ 0 h 7886520"/>
                <a:gd name="textAreaBottom" fmla="*/ 7886880 h 7886520"/>
              </a:gdLst>
              <a:ahLst/>
              <a:cxnLst/>
              <a:rect l="textAreaLeft" t="textAreaTop" r="textAreaRight" b="textAreaBottom"/>
              <a:pathLst>
                <a:path w="6333490" h="7886700">
                  <a:moveTo>
                    <a:pt x="4253931" y="190500"/>
                  </a:moveTo>
                  <a:lnTo>
                    <a:pt x="3508930" y="190500"/>
                  </a:lnTo>
                  <a:lnTo>
                    <a:pt x="3516592" y="177800"/>
                  </a:lnTo>
                  <a:lnTo>
                    <a:pt x="3524575" y="165100"/>
                  </a:lnTo>
                  <a:lnTo>
                    <a:pt x="3532924" y="165100"/>
                  </a:lnTo>
                  <a:lnTo>
                    <a:pt x="3541687" y="152400"/>
                  </a:lnTo>
                  <a:lnTo>
                    <a:pt x="3574059" y="127000"/>
                  </a:lnTo>
                  <a:lnTo>
                    <a:pt x="3611087" y="101600"/>
                  </a:lnTo>
                  <a:lnTo>
                    <a:pt x="3651562" y="76200"/>
                  </a:lnTo>
                  <a:lnTo>
                    <a:pt x="3694273" y="50800"/>
                  </a:lnTo>
                  <a:lnTo>
                    <a:pt x="3738009" y="25400"/>
                  </a:lnTo>
                  <a:lnTo>
                    <a:pt x="3823715" y="0"/>
                  </a:lnTo>
                  <a:lnTo>
                    <a:pt x="3898998" y="0"/>
                  </a:lnTo>
                  <a:lnTo>
                    <a:pt x="3929705" y="12700"/>
                  </a:lnTo>
                  <a:lnTo>
                    <a:pt x="3954174" y="25400"/>
                  </a:lnTo>
                  <a:lnTo>
                    <a:pt x="3971197" y="63500"/>
                  </a:lnTo>
                  <a:lnTo>
                    <a:pt x="4141900" y="63500"/>
                  </a:lnTo>
                  <a:lnTo>
                    <a:pt x="4179845" y="76200"/>
                  </a:lnTo>
                  <a:lnTo>
                    <a:pt x="4209379" y="101600"/>
                  </a:lnTo>
                  <a:lnTo>
                    <a:pt x="4231145" y="127000"/>
                  </a:lnTo>
                  <a:lnTo>
                    <a:pt x="4245782" y="152400"/>
                  </a:lnTo>
                  <a:lnTo>
                    <a:pt x="4253931" y="190500"/>
                  </a:lnTo>
                  <a:close/>
                </a:path>
                <a:path w="6333490" h="7886700">
                  <a:moveTo>
                    <a:pt x="4141900" y="63500"/>
                  </a:moveTo>
                  <a:lnTo>
                    <a:pt x="3971197" y="63500"/>
                  </a:lnTo>
                  <a:lnTo>
                    <a:pt x="4038217" y="50800"/>
                  </a:lnTo>
                  <a:lnTo>
                    <a:pt x="4094904" y="50800"/>
                  </a:lnTo>
                  <a:lnTo>
                    <a:pt x="4141900" y="63500"/>
                  </a:lnTo>
                  <a:close/>
                </a:path>
                <a:path w="6333490" h="7886700">
                  <a:moveTo>
                    <a:pt x="3608066" y="1117600"/>
                  </a:moveTo>
                  <a:lnTo>
                    <a:pt x="3536186" y="1054100"/>
                  </a:lnTo>
                  <a:lnTo>
                    <a:pt x="3517694" y="1016000"/>
                  </a:lnTo>
                  <a:lnTo>
                    <a:pt x="3494541" y="990600"/>
                  </a:lnTo>
                  <a:lnTo>
                    <a:pt x="3468322" y="965200"/>
                  </a:lnTo>
                  <a:lnTo>
                    <a:pt x="3440634" y="965200"/>
                  </a:lnTo>
                  <a:lnTo>
                    <a:pt x="3413072" y="952500"/>
                  </a:lnTo>
                  <a:lnTo>
                    <a:pt x="3364709" y="914400"/>
                  </a:lnTo>
                  <a:lnTo>
                    <a:pt x="3347099" y="876300"/>
                  </a:lnTo>
                  <a:lnTo>
                    <a:pt x="3338600" y="838200"/>
                  </a:lnTo>
                  <a:lnTo>
                    <a:pt x="3336672" y="800100"/>
                  </a:lnTo>
                  <a:lnTo>
                    <a:pt x="3342721" y="749300"/>
                  </a:lnTo>
                  <a:lnTo>
                    <a:pt x="3358155" y="711200"/>
                  </a:lnTo>
                  <a:lnTo>
                    <a:pt x="3384379" y="685800"/>
                  </a:lnTo>
                  <a:lnTo>
                    <a:pt x="3422801" y="660400"/>
                  </a:lnTo>
                  <a:lnTo>
                    <a:pt x="3474828" y="647700"/>
                  </a:lnTo>
                  <a:lnTo>
                    <a:pt x="3500446" y="635000"/>
                  </a:lnTo>
                  <a:lnTo>
                    <a:pt x="3522650" y="635000"/>
                  </a:lnTo>
                  <a:lnTo>
                    <a:pt x="3541691" y="609600"/>
                  </a:lnTo>
                  <a:lnTo>
                    <a:pt x="3557821" y="596900"/>
                  </a:lnTo>
                  <a:lnTo>
                    <a:pt x="3525826" y="596900"/>
                  </a:lnTo>
                  <a:lnTo>
                    <a:pt x="3494461" y="584200"/>
                  </a:lnTo>
                  <a:lnTo>
                    <a:pt x="3445126" y="508000"/>
                  </a:lnTo>
                  <a:lnTo>
                    <a:pt x="3431587" y="469900"/>
                  </a:lnTo>
                  <a:lnTo>
                    <a:pt x="3424096" y="419100"/>
                  </a:lnTo>
                  <a:lnTo>
                    <a:pt x="3423000" y="381000"/>
                  </a:lnTo>
                  <a:lnTo>
                    <a:pt x="3428646" y="330200"/>
                  </a:lnTo>
                  <a:lnTo>
                    <a:pt x="3441379" y="292100"/>
                  </a:lnTo>
                  <a:lnTo>
                    <a:pt x="3461547" y="241300"/>
                  </a:lnTo>
                  <a:lnTo>
                    <a:pt x="3489495" y="203200"/>
                  </a:lnTo>
                  <a:lnTo>
                    <a:pt x="3485538" y="203200"/>
                  </a:lnTo>
                  <a:lnTo>
                    <a:pt x="3480297" y="190500"/>
                  </a:lnTo>
                  <a:lnTo>
                    <a:pt x="3474094" y="177800"/>
                  </a:lnTo>
                  <a:lnTo>
                    <a:pt x="3467250" y="177800"/>
                  </a:lnTo>
                  <a:lnTo>
                    <a:pt x="3477272" y="152400"/>
                  </a:lnTo>
                  <a:lnTo>
                    <a:pt x="3481050" y="165100"/>
                  </a:lnTo>
                  <a:lnTo>
                    <a:pt x="3489984" y="165100"/>
                  </a:lnTo>
                  <a:lnTo>
                    <a:pt x="3500477" y="177800"/>
                  </a:lnTo>
                  <a:lnTo>
                    <a:pt x="3508930" y="190500"/>
                  </a:lnTo>
                  <a:lnTo>
                    <a:pt x="4253931" y="190500"/>
                  </a:lnTo>
                  <a:lnTo>
                    <a:pt x="4256233" y="241300"/>
                  </a:lnTo>
                  <a:lnTo>
                    <a:pt x="4254381" y="241300"/>
                  </a:lnTo>
                  <a:lnTo>
                    <a:pt x="4246913" y="266700"/>
                  </a:lnTo>
                  <a:lnTo>
                    <a:pt x="4230966" y="292100"/>
                  </a:lnTo>
                  <a:lnTo>
                    <a:pt x="4203675" y="317500"/>
                  </a:lnTo>
                  <a:lnTo>
                    <a:pt x="4241012" y="368300"/>
                  </a:lnTo>
                  <a:lnTo>
                    <a:pt x="4269526" y="431800"/>
                  </a:lnTo>
                  <a:lnTo>
                    <a:pt x="4287726" y="469900"/>
                  </a:lnTo>
                  <a:lnTo>
                    <a:pt x="4294124" y="495300"/>
                  </a:lnTo>
                  <a:lnTo>
                    <a:pt x="4298119" y="495300"/>
                  </a:lnTo>
                  <a:lnTo>
                    <a:pt x="4308578" y="508000"/>
                  </a:lnTo>
                  <a:lnTo>
                    <a:pt x="4323207" y="533400"/>
                  </a:lnTo>
                  <a:lnTo>
                    <a:pt x="4339715" y="558800"/>
                  </a:lnTo>
                  <a:lnTo>
                    <a:pt x="4365983" y="571500"/>
                  </a:lnTo>
                  <a:lnTo>
                    <a:pt x="4424634" y="609600"/>
                  </a:lnTo>
                  <a:lnTo>
                    <a:pt x="4485438" y="685800"/>
                  </a:lnTo>
                  <a:lnTo>
                    <a:pt x="4518169" y="800100"/>
                  </a:lnTo>
                  <a:lnTo>
                    <a:pt x="4516234" y="838200"/>
                  </a:lnTo>
                  <a:lnTo>
                    <a:pt x="4505834" y="863600"/>
                  </a:lnTo>
                  <a:lnTo>
                    <a:pt x="4486797" y="889000"/>
                  </a:lnTo>
                  <a:lnTo>
                    <a:pt x="4458950" y="927100"/>
                  </a:lnTo>
                  <a:lnTo>
                    <a:pt x="4422121" y="939800"/>
                  </a:lnTo>
                  <a:lnTo>
                    <a:pt x="4376139" y="965200"/>
                  </a:lnTo>
                  <a:lnTo>
                    <a:pt x="4320832" y="990600"/>
                  </a:lnTo>
                  <a:lnTo>
                    <a:pt x="4256027" y="1016000"/>
                  </a:lnTo>
                  <a:lnTo>
                    <a:pt x="4181552" y="1028700"/>
                  </a:lnTo>
                  <a:lnTo>
                    <a:pt x="4199071" y="1054100"/>
                  </a:lnTo>
                  <a:lnTo>
                    <a:pt x="3883681" y="1054100"/>
                  </a:lnTo>
                  <a:lnTo>
                    <a:pt x="3835246" y="1066800"/>
                  </a:lnTo>
                  <a:lnTo>
                    <a:pt x="3725564" y="1104900"/>
                  </a:lnTo>
                  <a:lnTo>
                    <a:pt x="3608066" y="1117600"/>
                  </a:lnTo>
                  <a:close/>
                </a:path>
                <a:path w="6333490" h="7886700">
                  <a:moveTo>
                    <a:pt x="3049339" y="3873500"/>
                  </a:moveTo>
                  <a:lnTo>
                    <a:pt x="2767731" y="3873500"/>
                  </a:lnTo>
                  <a:lnTo>
                    <a:pt x="2771174" y="3860800"/>
                  </a:lnTo>
                  <a:lnTo>
                    <a:pt x="2774366" y="3848100"/>
                  </a:lnTo>
                  <a:lnTo>
                    <a:pt x="2777271" y="3848100"/>
                  </a:lnTo>
                  <a:lnTo>
                    <a:pt x="2782082" y="3822700"/>
                  </a:lnTo>
                  <a:lnTo>
                    <a:pt x="2784489" y="3797300"/>
                  </a:lnTo>
                  <a:lnTo>
                    <a:pt x="2784494" y="3759200"/>
                  </a:lnTo>
                  <a:lnTo>
                    <a:pt x="2782097" y="3708400"/>
                  </a:lnTo>
                  <a:lnTo>
                    <a:pt x="2777301" y="3657600"/>
                  </a:lnTo>
                  <a:lnTo>
                    <a:pt x="2770107" y="3594100"/>
                  </a:lnTo>
                  <a:lnTo>
                    <a:pt x="2734151" y="3403600"/>
                  </a:lnTo>
                  <a:lnTo>
                    <a:pt x="2717379" y="3340100"/>
                  </a:lnTo>
                  <a:lnTo>
                    <a:pt x="2692112" y="3149600"/>
                  </a:lnTo>
                  <a:lnTo>
                    <a:pt x="2694919" y="2933700"/>
                  </a:lnTo>
                  <a:lnTo>
                    <a:pt x="2708957" y="2768600"/>
                  </a:lnTo>
                  <a:lnTo>
                    <a:pt x="2717379" y="2692400"/>
                  </a:lnTo>
                  <a:lnTo>
                    <a:pt x="3034439" y="2070100"/>
                  </a:lnTo>
                  <a:lnTo>
                    <a:pt x="3021848" y="2032000"/>
                  </a:lnTo>
                  <a:lnTo>
                    <a:pt x="3013095" y="2006600"/>
                  </a:lnTo>
                  <a:lnTo>
                    <a:pt x="3007986" y="1981200"/>
                  </a:lnTo>
                  <a:lnTo>
                    <a:pt x="3006327" y="1981200"/>
                  </a:lnTo>
                  <a:lnTo>
                    <a:pt x="3551266" y="1409700"/>
                  </a:lnTo>
                  <a:lnTo>
                    <a:pt x="3685672" y="1282700"/>
                  </a:lnTo>
                  <a:lnTo>
                    <a:pt x="3731721" y="1257300"/>
                  </a:lnTo>
                  <a:lnTo>
                    <a:pt x="3844977" y="1181100"/>
                  </a:lnTo>
                  <a:lnTo>
                    <a:pt x="3889055" y="1155700"/>
                  </a:lnTo>
                  <a:lnTo>
                    <a:pt x="3909349" y="1143000"/>
                  </a:lnTo>
                  <a:lnTo>
                    <a:pt x="3892762" y="1079500"/>
                  </a:lnTo>
                  <a:lnTo>
                    <a:pt x="3883681" y="1054100"/>
                  </a:lnTo>
                  <a:lnTo>
                    <a:pt x="4199071" y="1054100"/>
                  </a:lnTo>
                  <a:lnTo>
                    <a:pt x="4260389" y="1143000"/>
                  </a:lnTo>
                  <a:lnTo>
                    <a:pt x="4473892" y="1143000"/>
                  </a:lnTo>
                  <a:lnTo>
                    <a:pt x="4541384" y="1168400"/>
                  </a:lnTo>
                  <a:lnTo>
                    <a:pt x="4566571" y="1168400"/>
                  </a:lnTo>
                  <a:lnTo>
                    <a:pt x="5223315" y="1574800"/>
                  </a:lnTo>
                  <a:lnTo>
                    <a:pt x="4502158" y="1574800"/>
                  </a:lnTo>
                  <a:lnTo>
                    <a:pt x="4501421" y="1587500"/>
                  </a:lnTo>
                  <a:lnTo>
                    <a:pt x="3763043" y="1587500"/>
                  </a:lnTo>
                  <a:lnTo>
                    <a:pt x="3659301" y="1778000"/>
                  </a:lnTo>
                  <a:lnTo>
                    <a:pt x="3547860" y="2120900"/>
                  </a:lnTo>
                  <a:lnTo>
                    <a:pt x="3458877" y="2438400"/>
                  </a:lnTo>
                  <a:lnTo>
                    <a:pt x="3452817" y="2463800"/>
                  </a:lnTo>
                  <a:lnTo>
                    <a:pt x="3259706" y="2463800"/>
                  </a:lnTo>
                  <a:lnTo>
                    <a:pt x="3230747" y="2501900"/>
                  </a:lnTo>
                  <a:lnTo>
                    <a:pt x="3197425" y="2540000"/>
                  </a:lnTo>
                  <a:lnTo>
                    <a:pt x="3161423" y="2578100"/>
                  </a:lnTo>
                  <a:lnTo>
                    <a:pt x="3124420" y="2628900"/>
                  </a:lnTo>
                  <a:lnTo>
                    <a:pt x="3088098" y="2667000"/>
                  </a:lnTo>
                  <a:lnTo>
                    <a:pt x="3054137" y="2717800"/>
                  </a:lnTo>
                  <a:lnTo>
                    <a:pt x="3024218" y="2755900"/>
                  </a:lnTo>
                  <a:lnTo>
                    <a:pt x="3000023" y="2794000"/>
                  </a:lnTo>
                  <a:lnTo>
                    <a:pt x="2983232" y="2832100"/>
                  </a:lnTo>
                  <a:lnTo>
                    <a:pt x="2975525" y="2857500"/>
                  </a:lnTo>
                  <a:lnTo>
                    <a:pt x="2970730" y="3035300"/>
                  </a:lnTo>
                  <a:lnTo>
                    <a:pt x="2971263" y="3340100"/>
                  </a:lnTo>
                  <a:lnTo>
                    <a:pt x="2973927" y="3632200"/>
                  </a:lnTo>
                  <a:lnTo>
                    <a:pt x="2975525" y="3759200"/>
                  </a:lnTo>
                  <a:lnTo>
                    <a:pt x="3049339" y="3873500"/>
                  </a:lnTo>
                  <a:close/>
                </a:path>
                <a:path w="6333490" h="7886700">
                  <a:moveTo>
                    <a:pt x="6331549" y="1143000"/>
                  </a:moveTo>
                  <a:lnTo>
                    <a:pt x="5932351" y="1143000"/>
                  </a:lnTo>
                  <a:lnTo>
                    <a:pt x="5950074" y="1054100"/>
                  </a:lnTo>
                  <a:lnTo>
                    <a:pt x="6309181" y="1054100"/>
                  </a:lnTo>
                  <a:lnTo>
                    <a:pt x="6331549" y="1143000"/>
                  </a:lnTo>
                  <a:close/>
                </a:path>
                <a:path w="6333490" h="7886700">
                  <a:moveTo>
                    <a:pt x="6253534" y="1625600"/>
                  </a:moveTo>
                  <a:lnTo>
                    <a:pt x="5464322" y="1625600"/>
                  </a:lnTo>
                  <a:lnTo>
                    <a:pt x="5582375" y="1600200"/>
                  </a:lnTo>
                  <a:lnTo>
                    <a:pt x="5643233" y="1600200"/>
                  </a:lnTo>
                  <a:lnTo>
                    <a:pt x="5761850" y="1574800"/>
                  </a:lnTo>
                  <a:lnTo>
                    <a:pt x="5816905" y="1562100"/>
                  </a:lnTo>
                  <a:lnTo>
                    <a:pt x="5867320" y="1536700"/>
                  </a:lnTo>
                  <a:lnTo>
                    <a:pt x="5911744" y="1536700"/>
                  </a:lnTo>
                  <a:lnTo>
                    <a:pt x="5948824" y="1524000"/>
                  </a:lnTo>
                  <a:lnTo>
                    <a:pt x="5977208" y="1511300"/>
                  </a:lnTo>
                  <a:lnTo>
                    <a:pt x="5995543" y="1511300"/>
                  </a:lnTo>
                  <a:lnTo>
                    <a:pt x="5980142" y="1358900"/>
                  </a:lnTo>
                  <a:lnTo>
                    <a:pt x="5959953" y="1346200"/>
                  </a:lnTo>
                  <a:lnTo>
                    <a:pt x="5952839" y="1333500"/>
                  </a:lnTo>
                  <a:lnTo>
                    <a:pt x="5952898" y="1320800"/>
                  </a:lnTo>
                  <a:lnTo>
                    <a:pt x="5954230" y="1308100"/>
                  </a:lnTo>
                  <a:lnTo>
                    <a:pt x="5974030" y="1308100"/>
                  </a:lnTo>
                  <a:lnTo>
                    <a:pt x="5956674" y="1143000"/>
                  </a:lnTo>
                  <a:lnTo>
                    <a:pt x="6307103" y="1143000"/>
                  </a:lnTo>
                  <a:lnTo>
                    <a:pt x="6301480" y="1193800"/>
                  </a:lnTo>
                  <a:lnTo>
                    <a:pt x="6321604" y="1206500"/>
                  </a:lnTo>
                  <a:lnTo>
                    <a:pt x="6329364" y="1244600"/>
                  </a:lnTo>
                  <a:lnTo>
                    <a:pt x="6331096" y="1282700"/>
                  </a:lnTo>
                  <a:lnTo>
                    <a:pt x="6333138" y="1320800"/>
                  </a:lnTo>
                  <a:lnTo>
                    <a:pt x="6333382" y="1320800"/>
                  </a:lnTo>
                  <a:lnTo>
                    <a:pt x="6330609" y="1371600"/>
                  </a:lnTo>
                  <a:lnTo>
                    <a:pt x="6318073" y="1422400"/>
                  </a:lnTo>
                  <a:lnTo>
                    <a:pt x="6304299" y="1460500"/>
                  </a:lnTo>
                  <a:lnTo>
                    <a:pt x="6297814" y="1473200"/>
                  </a:lnTo>
                  <a:lnTo>
                    <a:pt x="6267867" y="1498600"/>
                  </a:lnTo>
                  <a:lnTo>
                    <a:pt x="6253534" y="1625600"/>
                  </a:lnTo>
                  <a:close/>
                </a:path>
                <a:path w="6333490" h="7886700">
                  <a:moveTo>
                    <a:pt x="4987037" y="2286000"/>
                  </a:moveTo>
                  <a:lnTo>
                    <a:pt x="4502158" y="1574800"/>
                  </a:lnTo>
                  <a:lnTo>
                    <a:pt x="5223315" y="1574800"/>
                  </a:lnTo>
                  <a:lnTo>
                    <a:pt x="5243838" y="1587500"/>
                  </a:lnTo>
                  <a:lnTo>
                    <a:pt x="5243594" y="1600200"/>
                  </a:lnTo>
                  <a:lnTo>
                    <a:pt x="5260068" y="1600200"/>
                  </a:lnTo>
                  <a:lnTo>
                    <a:pt x="5278124" y="1612900"/>
                  </a:lnTo>
                  <a:lnTo>
                    <a:pt x="5297004" y="1612900"/>
                  </a:lnTo>
                  <a:lnTo>
                    <a:pt x="5316687" y="1625600"/>
                  </a:lnTo>
                  <a:lnTo>
                    <a:pt x="6253534" y="1625600"/>
                  </a:lnTo>
                  <a:lnTo>
                    <a:pt x="6252100" y="1638300"/>
                  </a:lnTo>
                  <a:lnTo>
                    <a:pt x="6009722" y="1638300"/>
                  </a:lnTo>
                  <a:lnTo>
                    <a:pt x="5966833" y="1663700"/>
                  </a:lnTo>
                  <a:lnTo>
                    <a:pt x="5919221" y="1689100"/>
                  </a:lnTo>
                  <a:lnTo>
                    <a:pt x="5868281" y="1714500"/>
                  </a:lnTo>
                  <a:lnTo>
                    <a:pt x="5815410" y="1739900"/>
                  </a:lnTo>
                  <a:lnTo>
                    <a:pt x="5762007" y="1778000"/>
                  </a:lnTo>
                  <a:lnTo>
                    <a:pt x="5709468" y="1803400"/>
                  </a:lnTo>
                  <a:lnTo>
                    <a:pt x="5659190" y="1828800"/>
                  </a:lnTo>
                  <a:lnTo>
                    <a:pt x="5612570" y="1854200"/>
                  </a:lnTo>
                  <a:lnTo>
                    <a:pt x="5571006" y="1879600"/>
                  </a:lnTo>
                  <a:lnTo>
                    <a:pt x="5535895" y="1892300"/>
                  </a:lnTo>
                  <a:lnTo>
                    <a:pt x="5508633" y="1905000"/>
                  </a:lnTo>
                  <a:lnTo>
                    <a:pt x="5490618" y="1917700"/>
                  </a:lnTo>
                  <a:lnTo>
                    <a:pt x="5153268" y="1917700"/>
                  </a:lnTo>
                  <a:lnTo>
                    <a:pt x="5087744" y="2095500"/>
                  </a:lnTo>
                  <a:lnTo>
                    <a:pt x="5034996" y="2209800"/>
                  </a:lnTo>
                  <a:lnTo>
                    <a:pt x="4999827" y="2273300"/>
                  </a:lnTo>
                  <a:lnTo>
                    <a:pt x="4987037" y="2286000"/>
                  </a:lnTo>
                  <a:close/>
                </a:path>
                <a:path w="6333490" h="7886700">
                  <a:moveTo>
                    <a:pt x="3376117" y="7162800"/>
                  </a:moveTo>
                  <a:lnTo>
                    <a:pt x="3142245" y="7162800"/>
                  </a:lnTo>
                  <a:lnTo>
                    <a:pt x="3470184" y="6045200"/>
                  </a:lnTo>
                  <a:lnTo>
                    <a:pt x="3528609" y="4813300"/>
                  </a:lnTo>
                  <a:lnTo>
                    <a:pt x="3315781" y="4787900"/>
                  </a:lnTo>
                  <a:lnTo>
                    <a:pt x="3036936" y="4724400"/>
                  </a:lnTo>
                  <a:lnTo>
                    <a:pt x="2997160" y="4711700"/>
                  </a:lnTo>
                  <a:lnTo>
                    <a:pt x="3056634" y="4622800"/>
                  </a:lnTo>
                  <a:lnTo>
                    <a:pt x="3184276" y="4368800"/>
                  </a:lnTo>
                  <a:lnTo>
                    <a:pt x="3303921" y="4000500"/>
                  </a:lnTo>
                  <a:lnTo>
                    <a:pt x="3339399" y="3568700"/>
                  </a:lnTo>
                  <a:lnTo>
                    <a:pt x="3379181" y="3060700"/>
                  </a:lnTo>
                  <a:lnTo>
                    <a:pt x="3508410" y="2552700"/>
                  </a:lnTo>
                  <a:lnTo>
                    <a:pt x="3645661" y="2146300"/>
                  </a:lnTo>
                  <a:lnTo>
                    <a:pt x="3709507" y="1981200"/>
                  </a:lnTo>
                  <a:lnTo>
                    <a:pt x="3763043" y="1587500"/>
                  </a:lnTo>
                  <a:lnTo>
                    <a:pt x="4501421" y="1587500"/>
                  </a:lnTo>
                  <a:lnTo>
                    <a:pt x="4478568" y="1981200"/>
                  </a:lnTo>
                  <a:lnTo>
                    <a:pt x="4523057" y="2070100"/>
                  </a:lnTo>
                  <a:lnTo>
                    <a:pt x="4631613" y="2324100"/>
                  </a:lnTo>
                  <a:lnTo>
                    <a:pt x="4766868" y="2628900"/>
                  </a:lnTo>
                  <a:lnTo>
                    <a:pt x="4891455" y="2946400"/>
                  </a:lnTo>
                  <a:lnTo>
                    <a:pt x="5002539" y="3365500"/>
                  </a:lnTo>
                  <a:lnTo>
                    <a:pt x="5108089" y="3886200"/>
                  </a:lnTo>
                  <a:lnTo>
                    <a:pt x="5186940" y="4343400"/>
                  </a:lnTo>
                  <a:lnTo>
                    <a:pt x="5217927" y="4533900"/>
                  </a:lnTo>
                  <a:lnTo>
                    <a:pt x="5217040" y="4533900"/>
                  </a:lnTo>
                  <a:lnTo>
                    <a:pt x="5210746" y="4546600"/>
                  </a:lnTo>
                  <a:lnTo>
                    <a:pt x="5193588" y="4559300"/>
                  </a:lnTo>
                  <a:lnTo>
                    <a:pt x="5160112" y="4572000"/>
                  </a:lnTo>
                  <a:lnTo>
                    <a:pt x="5181141" y="4762500"/>
                  </a:lnTo>
                  <a:lnTo>
                    <a:pt x="4596274" y="4762500"/>
                  </a:lnTo>
                  <a:lnTo>
                    <a:pt x="4561605" y="4775200"/>
                  </a:lnTo>
                  <a:lnTo>
                    <a:pt x="4549705" y="4775200"/>
                  </a:lnTo>
                  <a:lnTo>
                    <a:pt x="4400926" y="4813300"/>
                  </a:lnTo>
                  <a:lnTo>
                    <a:pt x="4350266" y="4813300"/>
                  </a:lnTo>
                  <a:lnTo>
                    <a:pt x="4299230" y="4826000"/>
                  </a:lnTo>
                  <a:lnTo>
                    <a:pt x="4247909" y="4826000"/>
                  </a:lnTo>
                  <a:lnTo>
                    <a:pt x="4196399" y="4838700"/>
                  </a:lnTo>
                  <a:lnTo>
                    <a:pt x="4093182" y="4838700"/>
                  </a:lnTo>
                  <a:lnTo>
                    <a:pt x="4086553" y="4889500"/>
                  </a:lnTo>
                  <a:lnTo>
                    <a:pt x="4079459" y="4940300"/>
                  </a:lnTo>
                  <a:lnTo>
                    <a:pt x="4071942" y="4991100"/>
                  </a:lnTo>
                  <a:lnTo>
                    <a:pt x="4064043" y="5054600"/>
                  </a:lnTo>
                  <a:lnTo>
                    <a:pt x="4055803" y="5118100"/>
                  </a:lnTo>
                  <a:lnTo>
                    <a:pt x="4047264" y="5168900"/>
                  </a:lnTo>
                  <a:lnTo>
                    <a:pt x="4038468" y="5232400"/>
                  </a:lnTo>
                  <a:lnTo>
                    <a:pt x="4029454" y="5295900"/>
                  </a:lnTo>
                  <a:lnTo>
                    <a:pt x="4020266" y="5359400"/>
                  </a:lnTo>
                  <a:lnTo>
                    <a:pt x="4010944" y="5422900"/>
                  </a:lnTo>
                  <a:lnTo>
                    <a:pt x="4001529" y="5486400"/>
                  </a:lnTo>
                  <a:lnTo>
                    <a:pt x="3982588" y="5613400"/>
                  </a:lnTo>
                  <a:lnTo>
                    <a:pt x="3973144" y="5676900"/>
                  </a:lnTo>
                  <a:lnTo>
                    <a:pt x="3963773" y="5740400"/>
                  </a:lnTo>
                  <a:lnTo>
                    <a:pt x="3954517" y="5791200"/>
                  </a:lnTo>
                  <a:lnTo>
                    <a:pt x="3945416" y="5842000"/>
                  </a:lnTo>
                  <a:lnTo>
                    <a:pt x="3936512" y="5905500"/>
                  </a:lnTo>
                  <a:lnTo>
                    <a:pt x="3927847" y="5943600"/>
                  </a:lnTo>
                  <a:lnTo>
                    <a:pt x="3919462" y="5994400"/>
                  </a:lnTo>
                  <a:lnTo>
                    <a:pt x="3911397" y="6032500"/>
                  </a:lnTo>
                  <a:lnTo>
                    <a:pt x="3903695" y="6070600"/>
                  </a:lnTo>
                  <a:lnTo>
                    <a:pt x="3896397" y="6108700"/>
                  </a:lnTo>
                  <a:lnTo>
                    <a:pt x="3889544" y="6134100"/>
                  </a:lnTo>
                  <a:lnTo>
                    <a:pt x="3883178" y="6159500"/>
                  </a:lnTo>
                  <a:lnTo>
                    <a:pt x="3877340" y="6172200"/>
                  </a:lnTo>
                  <a:lnTo>
                    <a:pt x="3872071" y="6184900"/>
                  </a:lnTo>
                  <a:lnTo>
                    <a:pt x="3754178" y="6413500"/>
                  </a:lnTo>
                  <a:lnTo>
                    <a:pt x="3553208" y="6807200"/>
                  </a:lnTo>
                  <a:lnTo>
                    <a:pt x="3376117" y="7162800"/>
                  </a:lnTo>
                  <a:close/>
                </a:path>
                <a:path w="6333490" h="7886700">
                  <a:moveTo>
                    <a:pt x="5401555" y="1943100"/>
                  </a:moveTo>
                  <a:lnTo>
                    <a:pt x="5303299" y="1943100"/>
                  </a:lnTo>
                  <a:lnTo>
                    <a:pt x="5252807" y="1930400"/>
                  </a:lnTo>
                  <a:lnTo>
                    <a:pt x="5202519" y="1930400"/>
                  </a:lnTo>
                  <a:lnTo>
                    <a:pt x="5153268" y="1917700"/>
                  </a:lnTo>
                  <a:lnTo>
                    <a:pt x="5490618" y="1917700"/>
                  </a:lnTo>
                  <a:lnTo>
                    <a:pt x="5447653" y="1930400"/>
                  </a:lnTo>
                  <a:lnTo>
                    <a:pt x="5401555" y="1943100"/>
                  </a:lnTo>
                  <a:close/>
                </a:path>
                <a:path w="6333490" h="7886700">
                  <a:moveTo>
                    <a:pt x="3422514" y="2590800"/>
                  </a:moveTo>
                  <a:lnTo>
                    <a:pt x="3377395" y="2565400"/>
                  </a:lnTo>
                  <a:lnTo>
                    <a:pt x="3335289" y="2527300"/>
                  </a:lnTo>
                  <a:lnTo>
                    <a:pt x="3296094" y="2501900"/>
                  </a:lnTo>
                  <a:lnTo>
                    <a:pt x="3259706" y="2463800"/>
                  </a:lnTo>
                  <a:lnTo>
                    <a:pt x="3452817" y="2463800"/>
                  </a:lnTo>
                  <a:lnTo>
                    <a:pt x="3422514" y="2590800"/>
                  </a:lnTo>
                  <a:close/>
                </a:path>
                <a:path w="6333490" h="7886700">
                  <a:moveTo>
                    <a:pt x="1946974" y="5308600"/>
                  </a:moveTo>
                  <a:lnTo>
                    <a:pt x="1921672" y="5308600"/>
                  </a:lnTo>
                  <a:lnTo>
                    <a:pt x="2432709" y="4127500"/>
                  </a:lnTo>
                  <a:lnTo>
                    <a:pt x="2408141" y="4114800"/>
                  </a:lnTo>
                  <a:lnTo>
                    <a:pt x="2521080" y="3835400"/>
                  </a:lnTo>
                  <a:lnTo>
                    <a:pt x="2764070" y="3873500"/>
                  </a:lnTo>
                  <a:lnTo>
                    <a:pt x="3049339" y="3873500"/>
                  </a:lnTo>
                  <a:lnTo>
                    <a:pt x="3057541" y="3886200"/>
                  </a:lnTo>
                  <a:lnTo>
                    <a:pt x="3053217" y="3898900"/>
                  </a:lnTo>
                  <a:lnTo>
                    <a:pt x="3048310" y="3911600"/>
                  </a:lnTo>
                  <a:lnTo>
                    <a:pt x="3042017" y="3924300"/>
                  </a:lnTo>
                  <a:lnTo>
                    <a:pt x="2566427" y="3924300"/>
                  </a:lnTo>
                  <a:lnTo>
                    <a:pt x="2480954" y="4127500"/>
                  </a:lnTo>
                  <a:lnTo>
                    <a:pt x="2454955" y="4127500"/>
                  </a:lnTo>
                  <a:lnTo>
                    <a:pt x="1946974" y="5308600"/>
                  </a:lnTo>
                  <a:close/>
                </a:path>
                <a:path w="6333490" h="7886700">
                  <a:moveTo>
                    <a:pt x="2975526" y="4076700"/>
                  </a:moveTo>
                  <a:lnTo>
                    <a:pt x="2727158" y="4076700"/>
                  </a:lnTo>
                  <a:lnTo>
                    <a:pt x="2722605" y="4064000"/>
                  </a:lnTo>
                  <a:lnTo>
                    <a:pt x="2724835" y="4025900"/>
                  </a:lnTo>
                  <a:lnTo>
                    <a:pt x="2732108" y="3987800"/>
                  </a:lnTo>
                  <a:lnTo>
                    <a:pt x="2742681" y="3949700"/>
                  </a:lnTo>
                  <a:lnTo>
                    <a:pt x="2566427" y="3924300"/>
                  </a:lnTo>
                  <a:lnTo>
                    <a:pt x="3042017" y="3924300"/>
                  </a:lnTo>
                  <a:lnTo>
                    <a:pt x="3211671" y="3949700"/>
                  </a:lnTo>
                  <a:lnTo>
                    <a:pt x="3187202" y="4000500"/>
                  </a:lnTo>
                  <a:lnTo>
                    <a:pt x="3015372" y="4000500"/>
                  </a:lnTo>
                  <a:lnTo>
                    <a:pt x="3002546" y="4025900"/>
                  </a:lnTo>
                  <a:lnTo>
                    <a:pt x="2990865" y="4051300"/>
                  </a:lnTo>
                  <a:lnTo>
                    <a:pt x="2981477" y="4064000"/>
                  </a:lnTo>
                  <a:lnTo>
                    <a:pt x="2975526" y="4076700"/>
                  </a:lnTo>
                  <a:close/>
                </a:path>
                <a:path w="6333490" h="7886700">
                  <a:moveTo>
                    <a:pt x="2540026" y="5359400"/>
                  </a:moveTo>
                  <a:lnTo>
                    <a:pt x="2514114" y="5359400"/>
                  </a:lnTo>
                  <a:lnTo>
                    <a:pt x="3036518" y="4191000"/>
                  </a:lnTo>
                  <a:lnTo>
                    <a:pt x="3017328" y="4178300"/>
                  </a:lnTo>
                  <a:lnTo>
                    <a:pt x="3101910" y="4013200"/>
                  </a:lnTo>
                  <a:lnTo>
                    <a:pt x="3015372" y="4000500"/>
                  </a:lnTo>
                  <a:lnTo>
                    <a:pt x="3187202" y="4000500"/>
                  </a:lnTo>
                  <a:lnTo>
                    <a:pt x="3089326" y="4203700"/>
                  </a:lnTo>
                  <a:lnTo>
                    <a:pt x="3058641" y="4203700"/>
                  </a:lnTo>
                  <a:lnTo>
                    <a:pt x="2540026" y="5359400"/>
                  </a:lnTo>
                  <a:close/>
                </a:path>
                <a:path w="6333490" h="7886700">
                  <a:moveTo>
                    <a:pt x="2475612" y="4140200"/>
                  </a:moveTo>
                  <a:lnTo>
                    <a:pt x="2454955" y="4127500"/>
                  </a:lnTo>
                  <a:lnTo>
                    <a:pt x="2480954" y="4127500"/>
                  </a:lnTo>
                  <a:lnTo>
                    <a:pt x="2475612" y="4140200"/>
                  </a:lnTo>
                  <a:close/>
                </a:path>
                <a:path w="6333490" h="7886700">
                  <a:moveTo>
                    <a:pt x="3083209" y="4216400"/>
                  </a:moveTo>
                  <a:lnTo>
                    <a:pt x="3058641" y="4203700"/>
                  </a:lnTo>
                  <a:lnTo>
                    <a:pt x="3089326" y="4203700"/>
                  </a:lnTo>
                  <a:lnTo>
                    <a:pt x="3083209" y="4216400"/>
                  </a:lnTo>
                  <a:close/>
                </a:path>
                <a:path w="6333490" h="7886700">
                  <a:moveTo>
                    <a:pt x="5188225" y="7861300"/>
                  </a:moveTo>
                  <a:lnTo>
                    <a:pt x="5185811" y="7772400"/>
                  </a:lnTo>
                  <a:lnTo>
                    <a:pt x="5180280" y="7581900"/>
                  </a:lnTo>
                  <a:lnTo>
                    <a:pt x="5174199" y="7378700"/>
                  </a:lnTo>
                  <a:lnTo>
                    <a:pt x="5170135" y="7264400"/>
                  </a:lnTo>
                  <a:lnTo>
                    <a:pt x="5169769" y="7264400"/>
                  </a:lnTo>
                  <a:lnTo>
                    <a:pt x="5171480" y="7251700"/>
                  </a:lnTo>
                  <a:lnTo>
                    <a:pt x="5174413" y="7251700"/>
                  </a:lnTo>
                  <a:lnTo>
                    <a:pt x="5164721" y="7213600"/>
                  </a:lnTo>
                  <a:lnTo>
                    <a:pt x="5154735" y="7175500"/>
                  </a:lnTo>
                  <a:lnTo>
                    <a:pt x="5144469" y="7137400"/>
                  </a:lnTo>
                  <a:lnTo>
                    <a:pt x="5133937" y="7099300"/>
                  </a:lnTo>
                  <a:lnTo>
                    <a:pt x="5123151" y="7061200"/>
                  </a:lnTo>
                  <a:lnTo>
                    <a:pt x="5112127" y="7010400"/>
                  </a:lnTo>
                  <a:lnTo>
                    <a:pt x="5100877" y="6972300"/>
                  </a:lnTo>
                  <a:lnTo>
                    <a:pt x="5089415" y="6921500"/>
                  </a:lnTo>
                  <a:lnTo>
                    <a:pt x="5077754" y="6870700"/>
                  </a:lnTo>
                  <a:lnTo>
                    <a:pt x="5065908" y="6819900"/>
                  </a:lnTo>
                  <a:lnTo>
                    <a:pt x="5053891" y="6781800"/>
                  </a:lnTo>
                  <a:lnTo>
                    <a:pt x="5041716" y="6731000"/>
                  </a:lnTo>
                  <a:lnTo>
                    <a:pt x="5029397" y="6680200"/>
                  </a:lnTo>
                  <a:lnTo>
                    <a:pt x="5016947" y="6616700"/>
                  </a:lnTo>
                  <a:lnTo>
                    <a:pt x="5004380" y="6565900"/>
                  </a:lnTo>
                  <a:lnTo>
                    <a:pt x="4991710" y="6515100"/>
                  </a:lnTo>
                  <a:lnTo>
                    <a:pt x="4978950" y="6464300"/>
                  </a:lnTo>
                  <a:lnTo>
                    <a:pt x="4966113" y="6413500"/>
                  </a:lnTo>
                  <a:lnTo>
                    <a:pt x="4953214" y="6350000"/>
                  </a:lnTo>
                  <a:lnTo>
                    <a:pt x="4940265" y="6299200"/>
                  </a:lnTo>
                  <a:lnTo>
                    <a:pt x="4927281" y="6235700"/>
                  </a:lnTo>
                  <a:lnTo>
                    <a:pt x="4901260" y="6134100"/>
                  </a:lnTo>
                  <a:lnTo>
                    <a:pt x="4888251" y="6070600"/>
                  </a:lnTo>
                  <a:lnTo>
                    <a:pt x="4875260" y="6019800"/>
                  </a:lnTo>
                  <a:lnTo>
                    <a:pt x="4862301" y="5956300"/>
                  </a:lnTo>
                  <a:lnTo>
                    <a:pt x="4849388" y="5905500"/>
                  </a:lnTo>
                  <a:lnTo>
                    <a:pt x="4836535" y="5842000"/>
                  </a:lnTo>
                  <a:lnTo>
                    <a:pt x="4823755" y="5791200"/>
                  </a:lnTo>
                  <a:lnTo>
                    <a:pt x="4811061" y="5727700"/>
                  </a:lnTo>
                  <a:lnTo>
                    <a:pt x="4798467" y="5676900"/>
                  </a:lnTo>
                  <a:lnTo>
                    <a:pt x="4785988" y="5626100"/>
                  </a:lnTo>
                  <a:lnTo>
                    <a:pt x="4761423" y="5511800"/>
                  </a:lnTo>
                  <a:lnTo>
                    <a:pt x="4737477" y="5410200"/>
                  </a:lnTo>
                  <a:lnTo>
                    <a:pt x="4714257" y="5295900"/>
                  </a:lnTo>
                  <a:lnTo>
                    <a:pt x="4691872" y="5194300"/>
                  </a:lnTo>
                  <a:lnTo>
                    <a:pt x="4670430" y="5105400"/>
                  </a:lnTo>
                  <a:lnTo>
                    <a:pt x="4650041" y="5003800"/>
                  </a:lnTo>
                  <a:lnTo>
                    <a:pt x="4621668" y="4876800"/>
                  </a:lnTo>
                  <a:lnTo>
                    <a:pt x="4596274" y="4762500"/>
                  </a:lnTo>
                  <a:lnTo>
                    <a:pt x="5181141" y="4762500"/>
                  </a:lnTo>
                  <a:lnTo>
                    <a:pt x="5249834" y="5384800"/>
                  </a:lnTo>
                  <a:lnTo>
                    <a:pt x="5336748" y="6299200"/>
                  </a:lnTo>
                  <a:lnTo>
                    <a:pt x="5402417" y="7048500"/>
                  </a:lnTo>
                  <a:lnTo>
                    <a:pt x="5428404" y="7353300"/>
                  </a:lnTo>
                  <a:lnTo>
                    <a:pt x="5444611" y="7378700"/>
                  </a:lnTo>
                  <a:lnTo>
                    <a:pt x="5495079" y="7429500"/>
                  </a:lnTo>
                  <a:lnTo>
                    <a:pt x="5582583" y="7480300"/>
                  </a:lnTo>
                  <a:lnTo>
                    <a:pt x="5709896" y="7518400"/>
                  </a:lnTo>
                  <a:lnTo>
                    <a:pt x="5747614" y="7531100"/>
                  </a:lnTo>
                  <a:lnTo>
                    <a:pt x="5793380" y="7531100"/>
                  </a:lnTo>
                  <a:lnTo>
                    <a:pt x="5891317" y="7556500"/>
                  </a:lnTo>
                  <a:lnTo>
                    <a:pt x="5934620" y="7569200"/>
                  </a:lnTo>
                  <a:lnTo>
                    <a:pt x="5968232" y="7607300"/>
                  </a:lnTo>
                  <a:lnTo>
                    <a:pt x="5981225" y="7632700"/>
                  </a:lnTo>
                  <a:lnTo>
                    <a:pt x="5287108" y="7632700"/>
                  </a:lnTo>
                  <a:lnTo>
                    <a:pt x="5307154" y="7835900"/>
                  </a:lnTo>
                  <a:lnTo>
                    <a:pt x="5188225" y="7861300"/>
                  </a:lnTo>
                  <a:close/>
                </a:path>
                <a:path w="6333490" h="7886700">
                  <a:moveTo>
                    <a:pt x="319749" y="7747000"/>
                  </a:moveTo>
                  <a:lnTo>
                    <a:pt x="280798" y="7734300"/>
                  </a:lnTo>
                  <a:lnTo>
                    <a:pt x="216130" y="7696200"/>
                  </a:lnTo>
                  <a:lnTo>
                    <a:pt x="193211" y="7645400"/>
                  </a:lnTo>
                  <a:lnTo>
                    <a:pt x="178434" y="7607300"/>
                  </a:lnTo>
                  <a:lnTo>
                    <a:pt x="173197" y="7556500"/>
                  </a:lnTo>
                  <a:lnTo>
                    <a:pt x="174855" y="7518400"/>
                  </a:lnTo>
                  <a:lnTo>
                    <a:pt x="179675" y="7493000"/>
                  </a:lnTo>
                  <a:lnTo>
                    <a:pt x="187429" y="7467600"/>
                  </a:lnTo>
                  <a:lnTo>
                    <a:pt x="197887" y="7442200"/>
                  </a:lnTo>
                  <a:lnTo>
                    <a:pt x="0" y="7213600"/>
                  </a:lnTo>
                  <a:lnTo>
                    <a:pt x="1105676" y="5232400"/>
                  </a:lnTo>
                  <a:lnTo>
                    <a:pt x="1921672" y="5308600"/>
                  </a:lnTo>
                  <a:lnTo>
                    <a:pt x="1946974" y="5308600"/>
                  </a:lnTo>
                  <a:lnTo>
                    <a:pt x="2514114" y="5359400"/>
                  </a:lnTo>
                  <a:lnTo>
                    <a:pt x="2561661" y="5359400"/>
                  </a:lnTo>
                  <a:lnTo>
                    <a:pt x="2849875" y="5727700"/>
                  </a:lnTo>
                  <a:lnTo>
                    <a:pt x="1812645" y="7391400"/>
                  </a:lnTo>
                  <a:lnTo>
                    <a:pt x="1836658" y="7429500"/>
                  </a:lnTo>
                  <a:lnTo>
                    <a:pt x="1855043" y="7467600"/>
                  </a:lnTo>
                  <a:lnTo>
                    <a:pt x="1866806" y="7505700"/>
                  </a:lnTo>
                  <a:lnTo>
                    <a:pt x="1870948" y="7556500"/>
                  </a:lnTo>
                  <a:lnTo>
                    <a:pt x="1865712" y="7607300"/>
                  </a:lnTo>
                  <a:lnTo>
                    <a:pt x="1855860" y="7632700"/>
                  </a:lnTo>
                  <a:lnTo>
                    <a:pt x="452489" y="7632700"/>
                  </a:lnTo>
                  <a:lnTo>
                    <a:pt x="430236" y="7683500"/>
                  </a:lnTo>
                  <a:lnTo>
                    <a:pt x="399503" y="7721600"/>
                  </a:lnTo>
                  <a:lnTo>
                    <a:pt x="362078" y="7734300"/>
                  </a:lnTo>
                  <a:lnTo>
                    <a:pt x="319749" y="7747000"/>
                  </a:lnTo>
                  <a:close/>
                </a:path>
                <a:path w="6333490" h="7886700">
                  <a:moveTo>
                    <a:pt x="2969659" y="7734300"/>
                  </a:moveTo>
                  <a:lnTo>
                    <a:pt x="2849753" y="7708900"/>
                  </a:lnTo>
                  <a:lnTo>
                    <a:pt x="2884216" y="7632700"/>
                  </a:lnTo>
                  <a:lnTo>
                    <a:pt x="2961088" y="7454900"/>
                  </a:lnTo>
                  <a:lnTo>
                    <a:pt x="3082964" y="7162800"/>
                  </a:lnTo>
                  <a:lnTo>
                    <a:pt x="3092038" y="7150100"/>
                  </a:lnTo>
                  <a:lnTo>
                    <a:pt x="3123890" y="7150100"/>
                  </a:lnTo>
                  <a:lnTo>
                    <a:pt x="3142245" y="7162800"/>
                  </a:lnTo>
                  <a:lnTo>
                    <a:pt x="3376117" y="7162800"/>
                  </a:lnTo>
                  <a:lnTo>
                    <a:pt x="3363467" y="7188200"/>
                  </a:lnTo>
                  <a:lnTo>
                    <a:pt x="3279264" y="7353300"/>
                  </a:lnTo>
                  <a:lnTo>
                    <a:pt x="3285814" y="7378700"/>
                  </a:lnTo>
                  <a:lnTo>
                    <a:pt x="3312418" y="7442200"/>
                  </a:lnTo>
                  <a:lnTo>
                    <a:pt x="3369502" y="7518400"/>
                  </a:lnTo>
                  <a:lnTo>
                    <a:pt x="3381751" y="7531100"/>
                  </a:lnTo>
                  <a:lnTo>
                    <a:pt x="3039207" y="7531100"/>
                  </a:lnTo>
                  <a:lnTo>
                    <a:pt x="2969659" y="7734300"/>
                  </a:lnTo>
                  <a:close/>
                </a:path>
                <a:path w="6333490" h="7886700">
                  <a:moveTo>
                    <a:pt x="3632544" y="7886700"/>
                  </a:moveTo>
                  <a:lnTo>
                    <a:pt x="3556766" y="7886700"/>
                  </a:lnTo>
                  <a:lnTo>
                    <a:pt x="3509803" y="7874000"/>
                  </a:lnTo>
                  <a:lnTo>
                    <a:pt x="3359104" y="7835900"/>
                  </a:lnTo>
                  <a:lnTo>
                    <a:pt x="3312956" y="7823200"/>
                  </a:lnTo>
                  <a:lnTo>
                    <a:pt x="3272528" y="7797800"/>
                  </a:lnTo>
                  <a:lnTo>
                    <a:pt x="3240028" y="7785100"/>
                  </a:lnTo>
                  <a:lnTo>
                    <a:pt x="3165644" y="7734300"/>
                  </a:lnTo>
                  <a:lnTo>
                    <a:pt x="3101390" y="7645400"/>
                  </a:lnTo>
                  <a:lnTo>
                    <a:pt x="3056250" y="7569200"/>
                  </a:lnTo>
                  <a:lnTo>
                    <a:pt x="3039207" y="7531100"/>
                  </a:lnTo>
                  <a:lnTo>
                    <a:pt x="3381751" y="7531100"/>
                  </a:lnTo>
                  <a:lnTo>
                    <a:pt x="3467495" y="7620000"/>
                  </a:lnTo>
                  <a:lnTo>
                    <a:pt x="3499879" y="7632700"/>
                  </a:lnTo>
                  <a:lnTo>
                    <a:pt x="3539127" y="7658100"/>
                  </a:lnTo>
                  <a:lnTo>
                    <a:pt x="3580413" y="7683500"/>
                  </a:lnTo>
                  <a:lnTo>
                    <a:pt x="3618910" y="7721600"/>
                  </a:lnTo>
                  <a:lnTo>
                    <a:pt x="3649793" y="7759700"/>
                  </a:lnTo>
                  <a:lnTo>
                    <a:pt x="3668237" y="7797800"/>
                  </a:lnTo>
                  <a:lnTo>
                    <a:pt x="3669416" y="7848600"/>
                  </a:lnTo>
                  <a:lnTo>
                    <a:pt x="3656947" y="7861300"/>
                  </a:lnTo>
                  <a:lnTo>
                    <a:pt x="3632544" y="7886700"/>
                  </a:lnTo>
                  <a:close/>
                </a:path>
                <a:path w="6333490" h="7886700">
                  <a:moveTo>
                    <a:pt x="1724397" y="7747000"/>
                  </a:moveTo>
                  <a:lnTo>
                    <a:pt x="1682136" y="7734300"/>
                  </a:lnTo>
                  <a:lnTo>
                    <a:pt x="1644734" y="7721600"/>
                  </a:lnTo>
                  <a:lnTo>
                    <a:pt x="1613979" y="7683500"/>
                  </a:lnTo>
                  <a:lnTo>
                    <a:pt x="1591657" y="7632700"/>
                  </a:lnTo>
                  <a:lnTo>
                    <a:pt x="1855860" y="7632700"/>
                  </a:lnTo>
                  <a:lnTo>
                    <a:pt x="1828016" y="7696200"/>
                  </a:lnTo>
                  <a:lnTo>
                    <a:pt x="1798354" y="7721600"/>
                  </a:lnTo>
                  <a:lnTo>
                    <a:pt x="1724397" y="7747000"/>
                  </a:lnTo>
                  <a:close/>
                </a:path>
                <a:path w="6333490" h="7886700">
                  <a:moveTo>
                    <a:pt x="5653348" y="7772400"/>
                  </a:moveTo>
                  <a:lnTo>
                    <a:pt x="5575200" y="7772400"/>
                  </a:lnTo>
                  <a:lnTo>
                    <a:pt x="5483829" y="7759700"/>
                  </a:lnTo>
                  <a:lnTo>
                    <a:pt x="5389948" y="7696200"/>
                  </a:lnTo>
                  <a:lnTo>
                    <a:pt x="5316670" y="7645400"/>
                  </a:lnTo>
                  <a:lnTo>
                    <a:pt x="5287108" y="7632700"/>
                  </a:lnTo>
                  <a:lnTo>
                    <a:pt x="5981225" y="7632700"/>
                  </a:lnTo>
                  <a:lnTo>
                    <a:pt x="5987721" y="7645400"/>
                  </a:lnTo>
                  <a:lnTo>
                    <a:pt x="5986347" y="7670800"/>
                  </a:lnTo>
                  <a:lnTo>
                    <a:pt x="5970012" y="7696200"/>
                  </a:lnTo>
                  <a:lnTo>
                    <a:pt x="5941294" y="7708900"/>
                  </a:lnTo>
                  <a:lnTo>
                    <a:pt x="5902772" y="7734300"/>
                  </a:lnTo>
                  <a:lnTo>
                    <a:pt x="5857024" y="7747000"/>
                  </a:lnTo>
                  <a:lnTo>
                    <a:pt x="5806629" y="7747000"/>
                  </a:lnTo>
                  <a:lnTo>
                    <a:pt x="5754166" y="7759700"/>
                  </a:lnTo>
                  <a:lnTo>
                    <a:pt x="5702212" y="7759700"/>
                  </a:lnTo>
                  <a:lnTo>
                    <a:pt x="5653348" y="7772400"/>
                  </a:lnTo>
                  <a:close/>
                </a:path>
              </a:pathLst>
            </a:custGeom>
            <a:solidFill>
              <a:srgbClr val="5D422A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0" tIns="0" rIns="0" bIns="0" anchor="t">
              <a:noAutofit/>
            </a:bodyPr>
            <a:lstStyle/>
            <a:p>
              <a:pPr>
                <a:lnSpc>
                  <a:spcPct val="100000"/>
                </a:lnSpc>
              </a:pPr>
              <a:endParaRPr lang="uk-UA" sz="1800" b="0" strike="noStrike" spc="-1">
                <a:solidFill>
                  <a:srgbClr val="000000"/>
                </a:solidFill>
                <a:latin typeface="Calibri"/>
              </a:endParaRPr>
            </a:p>
          </p:txBody>
        </p:sp>
        <p:sp>
          <p:nvSpPr>
            <p:cNvPr id="244" name="object 11"/>
            <p:cNvSpPr/>
            <p:nvPr/>
          </p:nvSpPr>
          <p:spPr>
            <a:xfrm>
              <a:off x="9562320" y="6619320"/>
              <a:ext cx="2849400" cy="2408040"/>
            </a:xfrm>
            <a:custGeom>
              <a:avLst/>
              <a:gdLst>
                <a:gd name="textAreaLeft" fmla="*/ 0 w 2849400"/>
                <a:gd name="textAreaRight" fmla="*/ 2849760 w 2849400"/>
                <a:gd name="textAreaTop" fmla="*/ 0 h 2408040"/>
                <a:gd name="textAreaBottom" fmla="*/ 2408400 h 2408040"/>
              </a:gdLst>
              <a:ahLst/>
              <a:cxnLst/>
              <a:rect l="textAreaLeft" t="textAreaTop" r="textAreaRight" b="textAreaBottom"/>
              <a:pathLst>
                <a:path w="2849880" h="2408554">
                  <a:moveTo>
                    <a:pt x="1664994" y="2408269"/>
                  </a:moveTo>
                  <a:lnTo>
                    <a:pt x="359717" y="2408269"/>
                  </a:lnTo>
                  <a:lnTo>
                    <a:pt x="0" y="1984609"/>
                  </a:lnTo>
                  <a:lnTo>
                    <a:pt x="1105555" y="0"/>
                  </a:lnTo>
                  <a:lnTo>
                    <a:pt x="2561660" y="137476"/>
                  </a:lnTo>
                  <a:lnTo>
                    <a:pt x="2849875" y="501066"/>
                  </a:lnTo>
                  <a:lnTo>
                    <a:pt x="1665116" y="2408270"/>
                  </a:lnTo>
                  <a:close/>
                </a:path>
              </a:pathLst>
            </a:custGeom>
            <a:solidFill>
              <a:srgbClr val="E27759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0" tIns="0" rIns="0" bIns="0" anchor="t">
              <a:noAutofit/>
            </a:bodyPr>
            <a:lstStyle/>
            <a:p>
              <a:pPr>
                <a:lnSpc>
                  <a:spcPct val="100000"/>
                </a:lnSpc>
              </a:pPr>
              <a:endParaRPr lang="uk-UA" sz="1800" b="0" strike="noStrike" spc="-1">
                <a:solidFill>
                  <a:srgbClr val="000000"/>
                </a:solidFill>
                <a:latin typeface="Calibri"/>
              </a:endParaRPr>
            </a:p>
          </p:txBody>
        </p:sp>
        <p:sp>
          <p:nvSpPr>
            <p:cNvPr id="245" name="object 12"/>
            <p:cNvSpPr/>
            <p:nvPr/>
          </p:nvSpPr>
          <p:spPr>
            <a:xfrm>
              <a:off x="12254400" y="2897280"/>
              <a:ext cx="3414600" cy="6337080"/>
            </a:xfrm>
            <a:custGeom>
              <a:avLst/>
              <a:gdLst>
                <a:gd name="textAreaLeft" fmla="*/ 0 w 3414600"/>
                <a:gd name="textAreaRight" fmla="*/ 3414960 w 3414600"/>
                <a:gd name="textAreaTop" fmla="*/ 0 h 6337080"/>
                <a:gd name="textAreaBottom" fmla="*/ 6337440 h 6337080"/>
              </a:gdLst>
              <a:ahLst/>
              <a:cxnLst/>
              <a:rect l="textAreaLeft" t="textAreaTop" r="textAreaRight" b="textAreaBottom"/>
              <a:pathLst>
                <a:path w="3415030" h="6337300">
                  <a:moveTo>
                    <a:pt x="67603" y="2577128"/>
                  </a:moveTo>
                  <a:lnTo>
                    <a:pt x="35167" y="2571385"/>
                  </a:lnTo>
                  <a:lnTo>
                    <a:pt x="30791" y="2545577"/>
                  </a:lnTo>
                  <a:lnTo>
                    <a:pt x="38384" y="2496602"/>
                  </a:lnTo>
                  <a:lnTo>
                    <a:pt x="53164" y="2437249"/>
                  </a:lnTo>
                  <a:lnTo>
                    <a:pt x="70349" y="2380304"/>
                  </a:lnTo>
                  <a:lnTo>
                    <a:pt x="85158" y="2338555"/>
                  </a:lnTo>
                  <a:lnTo>
                    <a:pt x="89940" y="2318379"/>
                  </a:lnTo>
                  <a:lnTo>
                    <a:pt x="92330" y="2288570"/>
                  </a:lnTo>
                  <a:lnTo>
                    <a:pt x="92327" y="2250264"/>
                  </a:lnTo>
                  <a:lnTo>
                    <a:pt x="89932" y="2204595"/>
                  </a:lnTo>
                  <a:lnTo>
                    <a:pt x="85143" y="2152700"/>
                  </a:lnTo>
                  <a:lnTo>
                    <a:pt x="77959" y="2095713"/>
                  </a:lnTo>
                  <a:lnTo>
                    <a:pt x="68381" y="2034771"/>
                  </a:lnTo>
                  <a:lnTo>
                    <a:pt x="56406" y="1971008"/>
                  </a:lnTo>
                  <a:lnTo>
                    <a:pt x="42035" y="1905561"/>
                  </a:lnTo>
                  <a:lnTo>
                    <a:pt x="25266" y="1839564"/>
                  </a:lnTo>
                  <a:lnTo>
                    <a:pt x="0" y="1645597"/>
                  </a:lnTo>
                  <a:lnTo>
                    <a:pt x="2807" y="1432905"/>
                  </a:lnTo>
                  <a:lnTo>
                    <a:pt x="16844" y="1261373"/>
                  </a:lnTo>
                  <a:lnTo>
                    <a:pt x="25266" y="1190887"/>
                  </a:lnTo>
                  <a:lnTo>
                    <a:pt x="365550" y="522310"/>
                  </a:lnTo>
                  <a:lnTo>
                    <a:pt x="611840" y="909709"/>
                  </a:lnTo>
                  <a:lnTo>
                    <a:pt x="562160" y="965976"/>
                  </a:lnTo>
                  <a:lnTo>
                    <a:pt x="452011" y="1096495"/>
                  </a:lnTo>
                  <a:lnTo>
                    <a:pt x="339731" y="1243839"/>
                  </a:lnTo>
                  <a:lnTo>
                    <a:pt x="283657" y="1350584"/>
                  </a:lnTo>
                  <a:lnTo>
                    <a:pt x="278861" y="1530336"/>
                  </a:lnTo>
                  <a:lnTo>
                    <a:pt x="279406" y="1839564"/>
                  </a:lnTo>
                  <a:lnTo>
                    <a:pt x="282058" y="2129432"/>
                  </a:lnTo>
                  <a:lnTo>
                    <a:pt x="283657" y="2258706"/>
                  </a:lnTo>
                  <a:lnTo>
                    <a:pt x="365672" y="2378479"/>
                  </a:lnTo>
                  <a:lnTo>
                    <a:pt x="354351" y="2409565"/>
                  </a:lnTo>
                  <a:lnTo>
                    <a:pt x="328851" y="2477450"/>
                  </a:lnTo>
                  <a:lnTo>
                    <a:pt x="301197" y="2544076"/>
                  </a:lnTo>
                  <a:lnTo>
                    <a:pt x="284141" y="2570447"/>
                  </a:lnTo>
                  <a:lnTo>
                    <a:pt x="255264" y="2570447"/>
                  </a:lnTo>
                  <a:lnTo>
                    <a:pt x="127978" y="2576659"/>
                  </a:lnTo>
                  <a:lnTo>
                    <a:pt x="67603" y="2577128"/>
                  </a:lnTo>
                  <a:close/>
                </a:path>
                <a:path w="3415030" h="6337300">
                  <a:moveTo>
                    <a:pt x="283535" y="2571385"/>
                  </a:moveTo>
                  <a:lnTo>
                    <a:pt x="255264" y="2570447"/>
                  </a:lnTo>
                  <a:lnTo>
                    <a:pt x="284141" y="2570447"/>
                  </a:lnTo>
                  <a:lnTo>
                    <a:pt x="283535" y="2571385"/>
                  </a:lnTo>
                  <a:close/>
                </a:path>
                <a:path w="3415030" h="6337300">
                  <a:moveTo>
                    <a:pt x="3350681" y="115743"/>
                  </a:moveTo>
                  <a:lnTo>
                    <a:pt x="2624818" y="115743"/>
                  </a:lnTo>
                  <a:lnTo>
                    <a:pt x="2816615" y="113419"/>
                  </a:lnTo>
                  <a:lnTo>
                    <a:pt x="3043007" y="71881"/>
                  </a:lnTo>
                  <a:lnTo>
                    <a:pt x="3231791" y="23338"/>
                  </a:lnTo>
                  <a:lnTo>
                    <a:pt x="3310763" y="0"/>
                  </a:lnTo>
                  <a:lnTo>
                    <a:pt x="3414780" y="79970"/>
                  </a:lnTo>
                  <a:lnTo>
                    <a:pt x="3350681" y="115743"/>
                  </a:lnTo>
                  <a:close/>
                </a:path>
                <a:path w="3415030" h="6337300">
                  <a:moveTo>
                    <a:pt x="2614427" y="436447"/>
                  </a:moveTo>
                  <a:lnTo>
                    <a:pt x="2419795" y="409146"/>
                  </a:lnTo>
                  <a:lnTo>
                    <a:pt x="2265614" y="366484"/>
                  </a:lnTo>
                  <a:lnTo>
                    <a:pt x="2202886" y="344300"/>
                  </a:lnTo>
                  <a:lnTo>
                    <a:pt x="2416419" y="9523"/>
                  </a:lnTo>
                  <a:lnTo>
                    <a:pt x="2431105" y="22789"/>
                  </a:lnTo>
                  <a:lnTo>
                    <a:pt x="2472950" y="53751"/>
                  </a:lnTo>
                  <a:lnTo>
                    <a:pt x="2538628" y="89154"/>
                  </a:lnTo>
                  <a:lnTo>
                    <a:pt x="2624818" y="115743"/>
                  </a:lnTo>
                  <a:lnTo>
                    <a:pt x="3350681" y="115743"/>
                  </a:lnTo>
                  <a:lnTo>
                    <a:pt x="3133089" y="236233"/>
                  </a:lnTo>
                  <a:lnTo>
                    <a:pt x="2924551" y="349304"/>
                  </a:lnTo>
                  <a:lnTo>
                    <a:pt x="2798503" y="412549"/>
                  </a:lnTo>
                  <a:lnTo>
                    <a:pt x="2614427" y="436447"/>
                  </a:lnTo>
                  <a:close/>
                </a:path>
                <a:path w="3415030" h="6337300">
                  <a:moveTo>
                    <a:pt x="3136344" y="6210101"/>
                  </a:moveTo>
                  <a:lnTo>
                    <a:pt x="2902269" y="6199437"/>
                  </a:lnTo>
                  <a:lnTo>
                    <a:pt x="2724801" y="6135502"/>
                  </a:lnTo>
                  <a:lnTo>
                    <a:pt x="2612236" y="6063784"/>
                  </a:lnTo>
                  <a:lnTo>
                    <a:pt x="2572871" y="6029770"/>
                  </a:lnTo>
                  <a:lnTo>
                    <a:pt x="2405329" y="5449281"/>
                  </a:lnTo>
                  <a:lnTo>
                    <a:pt x="2157219" y="4396832"/>
                  </a:lnTo>
                  <a:lnTo>
                    <a:pt x="1932278" y="3387581"/>
                  </a:lnTo>
                  <a:lnTo>
                    <a:pt x="1834245" y="2936685"/>
                  </a:lnTo>
                  <a:lnTo>
                    <a:pt x="1908029" y="2849654"/>
                  </a:lnTo>
                  <a:lnTo>
                    <a:pt x="2078091" y="2681985"/>
                  </a:lnTo>
                  <a:lnTo>
                    <a:pt x="2267495" y="2573813"/>
                  </a:lnTo>
                  <a:lnTo>
                    <a:pt x="2399307" y="2665273"/>
                  </a:lnTo>
                  <a:lnTo>
                    <a:pt x="2495482" y="3297393"/>
                  </a:lnTo>
                  <a:lnTo>
                    <a:pt x="2606484" y="4378671"/>
                  </a:lnTo>
                  <a:lnTo>
                    <a:pt x="2698144" y="5400451"/>
                  </a:lnTo>
                  <a:lnTo>
                    <a:pt x="2736291" y="5854079"/>
                  </a:lnTo>
                  <a:lnTo>
                    <a:pt x="2756611" y="5878309"/>
                  </a:lnTo>
                  <a:lnTo>
                    <a:pt x="2820200" y="5933272"/>
                  </a:lnTo>
                  <a:lnTo>
                    <a:pt x="2931000" y="5992378"/>
                  </a:lnTo>
                  <a:lnTo>
                    <a:pt x="3092953" y="6029038"/>
                  </a:lnTo>
                  <a:lnTo>
                    <a:pt x="3093442" y="6029038"/>
                  </a:lnTo>
                  <a:lnTo>
                    <a:pt x="3206060" y="6066549"/>
                  </a:lnTo>
                  <a:lnTo>
                    <a:pt x="3209131" y="6127795"/>
                  </a:lnTo>
                  <a:lnTo>
                    <a:pt x="3164991" y="6184898"/>
                  </a:lnTo>
                  <a:lnTo>
                    <a:pt x="3136344" y="6210101"/>
                  </a:lnTo>
                  <a:close/>
                </a:path>
                <a:path w="3415030" h="6337300">
                  <a:moveTo>
                    <a:pt x="3093442" y="6029038"/>
                  </a:moveTo>
                  <a:lnTo>
                    <a:pt x="3092953" y="6029038"/>
                  </a:lnTo>
                  <a:lnTo>
                    <a:pt x="3093442" y="6029038"/>
                  </a:lnTo>
                  <a:close/>
                </a:path>
                <a:path w="3415030" h="6337300">
                  <a:moveTo>
                    <a:pt x="803616" y="6336710"/>
                  </a:moveTo>
                  <a:lnTo>
                    <a:pt x="595034" y="6230061"/>
                  </a:lnTo>
                  <a:lnTo>
                    <a:pt x="460063" y="6098402"/>
                  </a:lnTo>
                  <a:lnTo>
                    <a:pt x="387383" y="5986544"/>
                  </a:lnTo>
                  <a:lnTo>
                    <a:pt x="365672" y="5939300"/>
                  </a:lnTo>
                  <a:lnTo>
                    <a:pt x="778193" y="4543786"/>
                  </a:lnTo>
                  <a:lnTo>
                    <a:pt x="844563" y="3146806"/>
                  </a:lnTo>
                  <a:lnTo>
                    <a:pt x="1433214" y="3096870"/>
                  </a:lnTo>
                  <a:lnTo>
                    <a:pt x="1402103" y="3330730"/>
                  </a:lnTo>
                  <a:lnTo>
                    <a:pt x="1329167" y="3852713"/>
                  </a:lnTo>
                  <a:lnTo>
                    <a:pt x="1245002" y="4393421"/>
                  </a:lnTo>
                  <a:lnTo>
                    <a:pt x="1180202" y="4683459"/>
                  </a:lnTo>
                  <a:lnTo>
                    <a:pt x="1062309" y="4907415"/>
                  </a:lnTo>
                  <a:lnTo>
                    <a:pt x="861339" y="5302742"/>
                  </a:lnTo>
                  <a:lnTo>
                    <a:pt x="587394" y="5847121"/>
                  </a:lnTo>
                  <a:lnTo>
                    <a:pt x="595853" y="5877583"/>
                  </a:lnTo>
                  <a:lnTo>
                    <a:pt x="630953" y="5953921"/>
                  </a:lnTo>
                  <a:lnTo>
                    <a:pt x="707283" y="6053564"/>
                  </a:lnTo>
                  <a:lnTo>
                    <a:pt x="839429" y="6153939"/>
                  </a:lnTo>
                  <a:lnTo>
                    <a:pt x="926599" y="6234931"/>
                  </a:lnTo>
                  <a:lnTo>
                    <a:pt x="903981" y="6291933"/>
                  </a:lnTo>
                  <a:lnTo>
                    <a:pt x="840134" y="6325631"/>
                  </a:lnTo>
                  <a:lnTo>
                    <a:pt x="803616" y="6336710"/>
                  </a:lnTo>
                  <a:close/>
                </a:path>
              </a:pathLst>
            </a:custGeom>
            <a:solidFill>
              <a:srgbClr val="F4D4BC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0" tIns="0" rIns="0" bIns="0" anchor="t">
              <a:noAutofit/>
            </a:bodyPr>
            <a:lstStyle/>
            <a:p>
              <a:pPr>
                <a:lnSpc>
                  <a:spcPct val="100000"/>
                </a:lnSpc>
              </a:pPr>
              <a:endParaRPr lang="uk-UA" sz="1800" b="0" strike="noStrike" spc="-1">
                <a:solidFill>
                  <a:srgbClr val="000000"/>
                </a:solidFill>
                <a:latin typeface="Calibri"/>
              </a:endParaRPr>
            </a:p>
          </p:txBody>
        </p:sp>
        <p:sp>
          <p:nvSpPr>
            <p:cNvPr id="246" name="object 13"/>
            <p:cNvSpPr/>
            <p:nvPr/>
          </p:nvSpPr>
          <p:spPr>
            <a:xfrm>
              <a:off x="11140200" y="1948320"/>
              <a:ext cx="4733640" cy="7192440"/>
            </a:xfrm>
            <a:custGeom>
              <a:avLst/>
              <a:gdLst>
                <a:gd name="textAreaLeft" fmla="*/ 0 w 4733640"/>
                <a:gd name="textAreaRight" fmla="*/ 4734000 w 4733640"/>
                <a:gd name="textAreaTop" fmla="*/ 0 h 7192440"/>
                <a:gd name="textAreaBottom" fmla="*/ 7192800 h 7192440"/>
              </a:gdLst>
              <a:ahLst/>
              <a:cxnLst/>
              <a:rect l="textAreaLeft" t="textAreaTop" r="textAreaRight" b="textAreaBottom"/>
              <a:pathLst>
                <a:path w="4733925" h="7192645">
                  <a:moveTo>
                    <a:pt x="146551" y="7192211"/>
                  </a:moveTo>
                  <a:lnTo>
                    <a:pt x="107600" y="7185246"/>
                  </a:lnTo>
                  <a:lnTo>
                    <a:pt x="72594" y="7165590"/>
                  </a:lnTo>
                  <a:lnTo>
                    <a:pt x="42932" y="7135102"/>
                  </a:lnTo>
                  <a:lnTo>
                    <a:pt x="20013" y="7095640"/>
                  </a:lnTo>
                  <a:lnTo>
                    <a:pt x="5236" y="7049063"/>
                  </a:lnTo>
                  <a:lnTo>
                    <a:pt x="0" y="6997230"/>
                  </a:lnTo>
                  <a:lnTo>
                    <a:pt x="5236" y="6945396"/>
                  </a:lnTo>
                  <a:lnTo>
                    <a:pt x="20013" y="6898819"/>
                  </a:lnTo>
                  <a:lnTo>
                    <a:pt x="42932" y="6859357"/>
                  </a:lnTo>
                  <a:lnTo>
                    <a:pt x="72594" y="6828869"/>
                  </a:lnTo>
                  <a:lnTo>
                    <a:pt x="107600" y="6809214"/>
                  </a:lnTo>
                  <a:lnTo>
                    <a:pt x="146551" y="6802249"/>
                  </a:lnTo>
                  <a:lnTo>
                    <a:pt x="185503" y="6809214"/>
                  </a:lnTo>
                  <a:lnTo>
                    <a:pt x="220509" y="6828869"/>
                  </a:lnTo>
                  <a:lnTo>
                    <a:pt x="250170" y="6859357"/>
                  </a:lnTo>
                  <a:lnTo>
                    <a:pt x="273089" y="6898819"/>
                  </a:lnTo>
                  <a:lnTo>
                    <a:pt x="287867" y="6945396"/>
                  </a:lnTo>
                  <a:lnTo>
                    <a:pt x="293103" y="6997230"/>
                  </a:lnTo>
                  <a:lnTo>
                    <a:pt x="287867" y="7049063"/>
                  </a:lnTo>
                  <a:lnTo>
                    <a:pt x="273089" y="7095640"/>
                  </a:lnTo>
                  <a:lnTo>
                    <a:pt x="250170" y="7135102"/>
                  </a:lnTo>
                  <a:lnTo>
                    <a:pt x="220509" y="7165590"/>
                  </a:lnTo>
                  <a:lnTo>
                    <a:pt x="185503" y="7185246"/>
                  </a:lnTo>
                  <a:lnTo>
                    <a:pt x="146551" y="7192211"/>
                  </a:lnTo>
                  <a:close/>
                </a:path>
                <a:path w="4733925" h="7192645">
                  <a:moveTo>
                    <a:pt x="2587329" y="480433"/>
                  </a:moveTo>
                  <a:lnTo>
                    <a:pt x="2412664" y="317317"/>
                  </a:lnTo>
                  <a:lnTo>
                    <a:pt x="2762115" y="0"/>
                  </a:lnTo>
                  <a:lnTo>
                    <a:pt x="2788383" y="11385"/>
                  </a:lnTo>
                  <a:lnTo>
                    <a:pt x="2847033" y="50698"/>
                  </a:lnTo>
                  <a:lnTo>
                    <a:pt x="2907838" y="125678"/>
                  </a:lnTo>
                  <a:lnTo>
                    <a:pt x="2940569" y="244062"/>
                  </a:lnTo>
                  <a:lnTo>
                    <a:pt x="2939087" y="276564"/>
                  </a:lnTo>
                  <a:lnTo>
                    <a:pt x="2914506" y="333393"/>
                  </a:lnTo>
                  <a:lnTo>
                    <a:pt x="2860203" y="381477"/>
                  </a:lnTo>
                  <a:lnTo>
                    <a:pt x="2821569" y="403050"/>
                  </a:lnTo>
                  <a:lnTo>
                    <a:pt x="2775099" y="423408"/>
                  </a:lnTo>
                  <a:lnTo>
                    <a:pt x="2720659" y="442875"/>
                  </a:lnTo>
                  <a:lnTo>
                    <a:pt x="2658114" y="461775"/>
                  </a:lnTo>
                  <a:lnTo>
                    <a:pt x="2587329" y="480433"/>
                  </a:lnTo>
                  <a:close/>
                </a:path>
                <a:path w="4733925" h="7192645">
                  <a:moveTo>
                    <a:pt x="4674133" y="1088696"/>
                  </a:moveTo>
                  <a:lnTo>
                    <a:pt x="4432365" y="1088696"/>
                  </a:lnTo>
                  <a:lnTo>
                    <a:pt x="4374551" y="540746"/>
                  </a:lnTo>
                  <a:lnTo>
                    <a:pt x="4733780" y="540746"/>
                  </a:lnTo>
                  <a:lnTo>
                    <a:pt x="4674133" y="1088696"/>
                  </a:lnTo>
                  <a:close/>
                </a:path>
              </a:pathLst>
            </a:custGeom>
            <a:solidFill>
              <a:srgbClr val="5D422A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0" tIns="0" rIns="0" bIns="0" anchor="t">
              <a:noAutofit/>
            </a:bodyPr>
            <a:lstStyle/>
            <a:p>
              <a:pPr>
                <a:lnSpc>
                  <a:spcPct val="100000"/>
                </a:lnSpc>
              </a:pPr>
              <a:endParaRPr lang="uk-UA" sz="1800" b="0" strike="noStrike" spc="-1">
                <a:solidFill>
                  <a:srgbClr val="000000"/>
                </a:solidFill>
                <a:latin typeface="Calibri"/>
              </a:endParaRPr>
            </a:p>
          </p:txBody>
        </p:sp>
        <p:sp>
          <p:nvSpPr>
            <p:cNvPr id="247" name="object 14"/>
            <p:cNvSpPr/>
            <p:nvPr/>
          </p:nvSpPr>
          <p:spPr>
            <a:xfrm>
              <a:off x="13303080" y="1668960"/>
              <a:ext cx="638280" cy="1084680"/>
            </a:xfrm>
            <a:custGeom>
              <a:avLst/>
              <a:gdLst>
                <a:gd name="textAreaLeft" fmla="*/ 0 w 638280"/>
                <a:gd name="textAreaRight" fmla="*/ 638640 w 638280"/>
                <a:gd name="textAreaTop" fmla="*/ 0 h 1084680"/>
                <a:gd name="textAreaBottom" fmla="*/ 1085040 h 1084680"/>
              </a:gdLst>
              <a:ahLst/>
              <a:cxnLst/>
              <a:rect l="textAreaLeft" t="textAreaTop" r="textAreaRight" b="textAreaBottom"/>
              <a:pathLst>
                <a:path w="638809" h="1085214">
                  <a:moveTo>
                    <a:pt x="252609" y="1084731"/>
                  </a:moveTo>
                  <a:lnTo>
                    <a:pt x="169738" y="865331"/>
                  </a:lnTo>
                  <a:lnTo>
                    <a:pt x="48922" y="458317"/>
                  </a:lnTo>
                  <a:lnTo>
                    <a:pt x="3264" y="305660"/>
                  </a:lnTo>
                  <a:lnTo>
                    <a:pt x="9000" y="237487"/>
                  </a:lnTo>
                  <a:lnTo>
                    <a:pt x="28516" y="202961"/>
                  </a:lnTo>
                  <a:lnTo>
                    <a:pt x="56801" y="169038"/>
                  </a:lnTo>
                  <a:lnTo>
                    <a:pt x="92106" y="136390"/>
                  </a:lnTo>
                  <a:lnTo>
                    <a:pt x="132682" y="105689"/>
                  </a:lnTo>
                  <a:lnTo>
                    <a:pt x="176782" y="77607"/>
                  </a:lnTo>
                  <a:lnTo>
                    <a:pt x="222657" y="52816"/>
                  </a:lnTo>
                  <a:lnTo>
                    <a:pt x="268560" y="31988"/>
                  </a:lnTo>
                  <a:lnTo>
                    <a:pt x="312742" y="15794"/>
                  </a:lnTo>
                  <a:lnTo>
                    <a:pt x="353454" y="4908"/>
                  </a:lnTo>
                  <a:lnTo>
                    <a:pt x="388950" y="0"/>
                  </a:lnTo>
                  <a:lnTo>
                    <a:pt x="417480" y="1742"/>
                  </a:lnTo>
                  <a:lnTo>
                    <a:pt x="484799" y="68244"/>
                  </a:lnTo>
                  <a:lnTo>
                    <a:pt x="521497" y="135799"/>
                  </a:lnTo>
                  <a:lnTo>
                    <a:pt x="545154" y="192046"/>
                  </a:lnTo>
                  <a:lnTo>
                    <a:pt x="553536" y="215556"/>
                  </a:lnTo>
                  <a:lnTo>
                    <a:pt x="574127" y="240633"/>
                  </a:lnTo>
                  <a:lnTo>
                    <a:pt x="613580" y="307476"/>
                  </a:lnTo>
                  <a:lnTo>
                    <a:pt x="638412" y="403508"/>
                  </a:lnTo>
                  <a:lnTo>
                    <a:pt x="615139" y="516269"/>
                  </a:lnTo>
                  <a:lnTo>
                    <a:pt x="544101" y="603785"/>
                  </a:lnTo>
                  <a:lnTo>
                    <a:pt x="463850" y="644543"/>
                  </a:lnTo>
                  <a:lnTo>
                    <a:pt x="398221" y="656113"/>
                  </a:lnTo>
                  <a:lnTo>
                    <a:pt x="371049" y="656065"/>
                  </a:lnTo>
                  <a:lnTo>
                    <a:pt x="526401" y="876686"/>
                  </a:lnTo>
                  <a:lnTo>
                    <a:pt x="498899" y="1048470"/>
                  </a:lnTo>
                  <a:lnTo>
                    <a:pt x="252609" y="1084731"/>
                  </a:lnTo>
                  <a:close/>
                </a:path>
              </a:pathLst>
            </a:custGeom>
            <a:solidFill>
              <a:srgbClr val="F4D4BC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0" tIns="0" rIns="0" bIns="0" anchor="t">
              <a:noAutofit/>
            </a:bodyPr>
            <a:lstStyle/>
            <a:p>
              <a:pPr>
                <a:lnSpc>
                  <a:spcPct val="100000"/>
                </a:lnSpc>
              </a:pPr>
              <a:endParaRPr lang="uk-UA" sz="1800" b="0" strike="noStrike" spc="-1">
                <a:solidFill>
                  <a:srgbClr val="000000"/>
                </a:solidFill>
                <a:latin typeface="Calibri"/>
              </a:endParaRPr>
            </a:p>
          </p:txBody>
        </p:sp>
        <p:sp>
          <p:nvSpPr>
            <p:cNvPr id="248" name="object 15"/>
            <p:cNvSpPr/>
            <p:nvPr/>
          </p:nvSpPr>
          <p:spPr>
            <a:xfrm>
              <a:off x="12559680" y="3372480"/>
              <a:ext cx="2220120" cy="2864160"/>
            </a:xfrm>
            <a:custGeom>
              <a:avLst/>
              <a:gdLst>
                <a:gd name="textAreaLeft" fmla="*/ 0 w 2220120"/>
                <a:gd name="textAreaRight" fmla="*/ 2220480 w 2220120"/>
                <a:gd name="textAreaTop" fmla="*/ 0 h 2864160"/>
                <a:gd name="textAreaBottom" fmla="*/ 2864520 h 2864160"/>
              </a:gdLst>
              <a:ahLst/>
              <a:cxnLst/>
              <a:rect l="textAreaLeft" t="textAreaTop" r="textAreaRight" b="textAreaBottom"/>
              <a:pathLst>
                <a:path w="2220594" h="2864484">
                  <a:moveTo>
                    <a:pt x="1027588" y="2863931"/>
                  </a:moveTo>
                  <a:lnTo>
                    <a:pt x="525306" y="2835333"/>
                  </a:lnTo>
                  <a:lnTo>
                    <a:pt x="148476" y="2772923"/>
                  </a:lnTo>
                  <a:lnTo>
                    <a:pt x="0" y="2738407"/>
                  </a:lnTo>
                  <a:lnTo>
                    <a:pt x="59490" y="2643305"/>
                  </a:lnTo>
                  <a:lnTo>
                    <a:pt x="187162" y="2388918"/>
                  </a:lnTo>
                  <a:lnTo>
                    <a:pt x="306812" y="2021626"/>
                  </a:lnTo>
                  <a:lnTo>
                    <a:pt x="342239" y="1587809"/>
                  </a:lnTo>
                  <a:lnTo>
                    <a:pt x="382072" y="1085678"/>
                  </a:lnTo>
                  <a:lnTo>
                    <a:pt x="511296" y="568095"/>
                  </a:lnTo>
                  <a:lnTo>
                    <a:pt x="648518" y="163416"/>
                  </a:lnTo>
                  <a:lnTo>
                    <a:pt x="712346" y="0"/>
                  </a:lnTo>
                  <a:lnTo>
                    <a:pt x="976598" y="36003"/>
                  </a:lnTo>
                  <a:lnTo>
                    <a:pt x="1224865" y="32003"/>
                  </a:lnTo>
                  <a:lnTo>
                    <a:pt x="1409076" y="12001"/>
                  </a:lnTo>
                  <a:lnTo>
                    <a:pt x="1481162" y="0"/>
                  </a:lnTo>
                  <a:lnTo>
                    <a:pt x="1525651" y="97170"/>
                  </a:lnTo>
                  <a:lnTo>
                    <a:pt x="1634207" y="340118"/>
                  </a:lnTo>
                  <a:lnTo>
                    <a:pt x="1769462" y="656001"/>
                  </a:lnTo>
                  <a:lnTo>
                    <a:pt x="1894049" y="971976"/>
                  </a:lnTo>
                  <a:lnTo>
                    <a:pt x="2005134" y="1383450"/>
                  </a:lnTo>
                  <a:lnTo>
                    <a:pt x="2110684" y="1909431"/>
                  </a:lnTo>
                  <a:lnTo>
                    <a:pt x="2189534" y="2362477"/>
                  </a:lnTo>
                  <a:lnTo>
                    <a:pt x="2220521" y="2555146"/>
                  </a:lnTo>
                  <a:lnTo>
                    <a:pt x="2210219" y="2567562"/>
                  </a:lnTo>
                  <a:lnTo>
                    <a:pt x="2137375" y="2608409"/>
                  </a:lnTo>
                  <a:lnTo>
                    <a:pt x="1939079" y="2683091"/>
                  </a:lnTo>
                  <a:lnTo>
                    <a:pt x="1552421" y="2797011"/>
                  </a:lnTo>
                  <a:lnTo>
                    <a:pt x="1027588" y="2863931"/>
                  </a:lnTo>
                  <a:close/>
                </a:path>
              </a:pathLst>
            </a:custGeom>
            <a:solidFill>
              <a:srgbClr val="ECA800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0" tIns="0" rIns="0" bIns="0" anchor="t">
              <a:noAutofit/>
            </a:bodyPr>
            <a:lstStyle/>
            <a:p>
              <a:pPr>
                <a:lnSpc>
                  <a:spcPct val="100000"/>
                </a:lnSpc>
              </a:pPr>
              <a:endParaRPr lang="uk-UA" sz="1800" b="0" strike="noStrike" spc="-1">
                <a:solidFill>
                  <a:srgbClr val="000000"/>
                </a:solidFill>
                <a:latin typeface="Calibri"/>
              </a:endParaRPr>
            </a:p>
          </p:txBody>
        </p:sp>
        <p:sp>
          <p:nvSpPr>
            <p:cNvPr id="249" name="object 17"/>
            <p:cNvSpPr/>
            <p:nvPr/>
          </p:nvSpPr>
          <p:spPr>
            <a:xfrm>
              <a:off x="12899160" y="1448640"/>
              <a:ext cx="919800" cy="1058040"/>
            </a:xfrm>
            <a:custGeom>
              <a:avLst/>
              <a:gdLst>
                <a:gd name="textAreaLeft" fmla="*/ 0 w 919800"/>
                <a:gd name="textAreaRight" fmla="*/ 920160 w 919800"/>
                <a:gd name="textAreaTop" fmla="*/ 0 h 1058040"/>
                <a:gd name="textAreaBottom" fmla="*/ 1058400 h 1058040"/>
              </a:gdLst>
              <a:ahLst/>
              <a:cxnLst/>
              <a:rect l="textAreaLeft" t="textAreaTop" r="textAreaRight" b="textAreaBottom"/>
              <a:pathLst>
                <a:path w="920115" h="1058545">
                  <a:moveTo>
                    <a:pt x="271288" y="1058153"/>
                  </a:moveTo>
                  <a:lnTo>
                    <a:pt x="199460" y="1002170"/>
                  </a:lnTo>
                  <a:lnTo>
                    <a:pt x="181003" y="960338"/>
                  </a:lnTo>
                  <a:lnTo>
                    <a:pt x="157866" y="933226"/>
                  </a:lnTo>
                  <a:lnTo>
                    <a:pt x="131650" y="916221"/>
                  </a:lnTo>
                  <a:lnTo>
                    <a:pt x="103954" y="904710"/>
                  </a:lnTo>
                  <a:lnTo>
                    <a:pt x="76378" y="894080"/>
                  </a:lnTo>
                  <a:lnTo>
                    <a:pt x="50523" y="879719"/>
                  </a:lnTo>
                  <a:lnTo>
                    <a:pt x="27988" y="857014"/>
                  </a:lnTo>
                  <a:lnTo>
                    <a:pt x="10373" y="821351"/>
                  </a:lnTo>
                  <a:lnTo>
                    <a:pt x="1913" y="784136"/>
                  </a:lnTo>
                  <a:lnTo>
                    <a:pt x="0" y="742330"/>
                  </a:lnTo>
                  <a:lnTo>
                    <a:pt x="6046" y="699449"/>
                  </a:lnTo>
                  <a:lnTo>
                    <a:pt x="21467" y="659004"/>
                  </a:lnTo>
                  <a:lnTo>
                    <a:pt x="47674" y="624509"/>
                  </a:lnTo>
                  <a:lnTo>
                    <a:pt x="86081" y="599477"/>
                  </a:lnTo>
                  <a:lnTo>
                    <a:pt x="138102" y="587423"/>
                  </a:lnTo>
                  <a:lnTo>
                    <a:pt x="217940" y="548363"/>
                  </a:lnTo>
                  <a:lnTo>
                    <a:pt x="258680" y="472549"/>
                  </a:lnTo>
                  <a:lnTo>
                    <a:pt x="273477" y="398681"/>
                  </a:lnTo>
                  <a:lnTo>
                    <a:pt x="275486" y="365459"/>
                  </a:lnTo>
                  <a:lnTo>
                    <a:pt x="274787" y="321120"/>
                  </a:lnTo>
                  <a:lnTo>
                    <a:pt x="295379" y="218796"/>
                  </a:lnTo>
                  <a:lnTo>
                    <a:pt x="371294" y="104521"/>
                  </a:lnTo>
                  <a:lnTo>
                    <a:pt x="536566" y="24333"/>
                  </a:lnTo>
                  <a:lnTo>
                    <a:pt x="612025" y="10097"/>
                  </a:lnTo>
                  <a:lnTo>
                    <a:pt x="677807" y="2040"/>
                  </a:lnTo>
                  <a:lnTo>
                    <a:pt x="734428" y="0"/>
                  </a:lnTo>
                  <a:lnTo>
                    <a:pt x="782406" y="3810"/>
                  </a:lnTo>
                  <a:lnTo>
                    <a:pt x="822256" y="13307"/>
                  </a:lnTo>
                  <a:lnTo>
                    <a:pt x="879642" y="48702"/>
                  </a:lnTo>
                  <a:lnTo>
                    <a:pt x="910721" y="104868"/>
                  </a:lnTo>
                  <a:lnTo>
                    <a:pt x="919623" y="180367"/>
                  </a:lnTo>
                  <a:lnTo>
                    <a:pt x="916098" y="193049"/>
                  </a:lnTo>
                  <a:lnTo>
                    <a:pt x="867600" y="258247"/>
                  </a:lnTo>
                  <a:lnTo>
                    <a:pt x="809135" y="286587"/>
                  </a:lnTo>
                  <a:lnTo>
                    <a:pt x="754499" y="299325"/>
                  </a:lnTo>
                  <a:lnTo>
                    <a:pt x="713888" y="304153"/>
                  </a:lnTo>
                  <a:lnTo>
                    <a:pt x="676441" y="306761"/>
                  </a:lnTo>
                  <a:lnTo>
                    <a:pt x="631292" y="312837"/>
                  </a:lnTo>
                  <a:lnTo>
                    <a:pt x="573906" y="350766"/>
                  </a:lnTo>
                  <a:lnTo>
                    <a:pt x="516062" y="421591"/>
                  </a:lnTo>
                  <a:lnTo>
                    <a:pt x="471372" y="489989"/>
                  </a:lnTo>
                  <a:lnTo>
                    <a:pt x="453451" y="520638"/>
                  </a:lnTo>
                  <a:lnTo>
                    <a:pt x="546955" y="995211"/>
                  </a:lnTo>
                  <a:lnTo>
                    <a:pt x="498503" y="1015322"/>
                  </a:lnTo>
                  <a:lnTo>
                    <a:pt x="388792" y="1049420"/>
                  </a:lnTo>
                  <a:lnTo>
                    <a:pt x="271288" y="1058153"/>
                  </a:lnTo>
                  <a:close/>
                </a:path>
              </a:pathLst>
            </a:custGeom>
            <a:solidFill>
              <a:srgbClr val="5D422A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0" tIns="0" rIns="0" bIns="0" anchor="t">
              <a:noAutofit/>
            </a:bodyPr>
            <a:lstStyle/>
            <a:p>
              <a:pPr>
                <a:lnSpc>
                  <a:spcPct val="100000"/>
                </a:lnSpc>
              </a:pPr>
              <a:endParaRPr lang="uk-UA" sz="1800" b="0" strike="noStrike" spc="-1">
                <a:solidFill>
                  <a:srgbClr val="000000"/>
                </a:solidFill>
                <a:latin typeface="Calibri"/>
              </a:endParaRPr>
            </a:p>
          </p:txBody>
        </p:sp>
        <p:sp>
          <p:nvSpPr>
            <p:cNvPr id="250" name="object 18"/>
            <p:cNvSpPr/>
            <p:nvPr/>
          </p:nvSpPr>
          <p:spPr>
            <a:xfrm>
              <a:off x="15494760" y="2448000"/>
              <a:ext cx="401040" cy="449280"/>
            </a:xfrm>
            <a:custGeom>
              <a:avLst/>
              <a:gdLst>
                <a:gd name="textAreaLeft" fmla="*/ 0 w 401040"/>
                <a:gd name="textAreaRight" fmla="*/ 401400 w 401040"/>
                <a:gd name="textAreaTop" fmla="*/ 0 h 449280"/>
                <a:gd name="textAreaBottom" fmla="*/ 449640 h 449280"/>
              </a:gdLst>
              <a:ahLst/>
              <a:cxnLst/>
              <a:rect l="textAreaLeft" t="textAreaTop" r="textAreaRight" b="textAreaBottom"/>
              <a:pathLst>
                <a:path w="401319" h="449579">
                  <a:moveTo>
                    <a:pt x="328427" y="449177"/>
                  </a:moveTo>
                  <a:lnTo>
                    <a:pt x="234311" y="424270"/>
                  </a:lnTo>
                  <a:lnTo>
                    <a:pt x="230699" y="396614"/>
                  </a:lnTo>
                  <a:lnTo>
                    <a:pt x="220362" y="332777"/>
                  </a:lnTo>
                  <a:lnTo>
                    <a:pt x="204042" y="261454"/>
                  </a:lnTo>
                  <a:lnTo>
                    <a:pt x="182486" y="211341"/>
                  </a:lnTo>
                  <a:lnTo>
                    <a:pt x="181224" y="185066"/>
                  </a:lnTo>
                  <a:lnTo>
                    <a:pt x="208264" y="157759"/>
                  </a:lnTo>
                  <a:lnTo>
                    <a:pt x="252423" y="134836"/>
                  </a:lnTo>
                  <a:lnTo>
                    <a:pt x="302520" y="121712"/>
                  </a:lnTo>
                  <a:lnTo>
                    <a:pt x="347372" y="123801"/>
                  </a:lnTo>
                  <a:lnTo>
                    <a:pt x="381863" y="145415"/>
                  </a:lnTo>
                  <a:lnTo>
                    <a:pt x="395683" y="178590"/>
                  </a:lnTo>
                  <a:lnTo>
                    <a:pt x="398731" y="218953"/>
                  </a:lnTo>
                  <a:lnTo>
                    <a:pt x="400908" y="262132"/>
                  </a:lnTo>
                  <a:lnTo>
                    <a:pt x="398135" y="311140"/>
                  </a:lnTo>
                  <a:lnTo>
                    <a:pt x="385599" y="363010"/>
                  </a:lnTo>
                  <a:lnTo>
                    <a:pt x="371826" y="404121"/>
                  </a:lnTo>
                  <a:lnTo>
                    <a:pt x="365340" y="420852"/>
                  </a:lnTo>
                  <a:lnTo>
                    <a:pt x="328427" y="449177"/>
                  </a:lnTo>
                  <a:close/>
                </a:path>
                <a:path w="401319" h="449579">
                  <a:moveTo>
                    <a:pt x="83848" y="254928"/>
                  </a:moveTo>
                  <a:lnTo>
                    <a:pt x="22001" y="254928"/>
                  </a:lnTo>
                  <a:lnTo>
                    <a:pt x="31046" y="250979"/>
                  </a:lnTo>
                  <a:lnTo>
                    <a:pt x="51274" y="244398"/>
                  </a:lnTo>
                  <a:lnTo>
                    <a:pt x="72328" y="243081"/>
                  </a:lnTo>
                  <a:lnTo>
                    <a:pt x="83848" y="254928"/>
                  </a:lnTo>
                  <a:close/>
                </a:path>
                <a:path w="401319" h="449579">
                  <a:moveTo>
                    <a:pt x="52924" y="304864"/>
                  </a:moveTo>
                  <a:lnTo>
                    <a:pt x="29323" y="299070"/>
                  </a:lnTo>
                  <a:lnTo>
                    <a:pt x="20779" y="281682"/>
                  </a:lnTo>
                  <a:lnTo>
                    <a:pt x="20576" y="263400"/>
                  </a:lnTo>
                  <a:lnTo>
                    <a:pt x="22001" y="254928"/>
                  </a:lnTo>
                  <a:lnTo>
                    <a:pt x="83848" y="254928"/>
                  </a:lnTo>
                  <a:lnTo>
                    <a:pt x="87129" y="273908"/>
                  </a:lnTo>
                  <a:lnTo>
                    <a:pt x="86721" y="288641"/>
                  </a:lnTo>
                  <a:lnTo>
                    <a:pt x="77145" y="299002"/>
                  </a:lnTo>
                  <a:lnTo>
                    <a:pt x="52924" y="304864"/>
                  </a:lnTo>
                  <a:close/>
                </a:path>
                <a:path w="401319" h="449579">
                  <a:moveTo>
                    <a:pt x="399197" y="82046"/>
                  </a:moveTo>
                  <a:lnTo>
                    <a:pt x="0" y="82046"/>
                  </a:lnTo>
                  <a:lnTo>
                    <a:pt x="17723" y="0"/>
                  </a:lnTo>
                  <a:lnTo>
                    <a:pt x="376829" y="0"/>
                  </a:lnTo>
                  <a:lnTo>
                    <a:pt x="399197" y="82046"/>
                  </a:lnTo>
                  <a:close/>
                </a:path>
              </a:pathLst>
            </a:custGeom>
            <a:solidFill>
              <a:srgbClr val="F4D4BC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0" tIns="0" rIns="0" bIns="0" anchor="t">
              <a:noAutofit/>
            </a:bodyPr>
            <a:lstStyle/>
            <a:p>
              <a:pPr>
                <a:lnSpc>
                  <a:spcPct val="100000"/>
                </a:lnSpc>
              </a:pPr>
              <a:endParaRPr lang="uk-UA" sz="1800" b="0" strike="noStrike" spc="-1">
                <a:solidFill>
                  <a:srgbClr val="000000"/>
                </a:solidFill>
                <a:latin typeface="Calibri"/>
              </a:endParaRPr>
            </a:p>
          </p:txBody>
        </p:sp>
        <p:sp>
          <p:nvSpPr>
            <p:cNvPr id="251" name="object 19"/>
            <p:cNvSpPr/>
            <p:nvPr/>
          </p:nvSpPr>
          <p:spPr>
            <a:xfrm>
              <a:off x="9735480" y="5232960"/>
              <a:ext cx="5814360" cy="4047120"/>
            </a:xfrm>
            <a:custGeom>
              <a:avLst/>
              <a:gdLst>
                <a:gd name="textAreaLeft" fmla="*/ 0 w 5814360"/>
                <a:gd name="textAreaRight" fmla="*/ 5814720 w 5814360"/>
                <a:gd name="textAreaTop" fmla="*/ 0 h 4047120"/>
                <a:gd name="textAreaBottom" fmla="*/ 4047480 h 4047120"/>
              </a:gdLst>
              <a:ahLst/>
              <a:cxnLst/>
              <a:rect l="textAreaLeft" t="textAreaTop" r="textAreaRight" b="textAreaBottom"/>
              <a:pathLst>
                <a:path w="5814694" h="4047490">
                  <a:moveTo>
                    <a:pt x="5014905" y="4027092"/>
                  </a:moveTo>
                  <a:lnTo>
                    <a:pt x="5011772" y="3913048"/>
                  </a:lnTo>
                  <a:lnTo>
                    <a:pt x="5006960" y="3741244"/>
                  </a:lnTo>
                  <a:lnTo>
                    <a:pt x="5000879" y="3536224"/>
                  </a:lnTo>
                  <a:lnTo>
                    <a:pt x="4996815" y="3425177"/>
                  </a:lnTo>
                  <a:lnTo>
                    <a:pt x="5010741" y="3404574"/>
                  </a:lnTo>
                  <a:lnTo>
                    <a:pt x="5044240" y="3398531"/>
                  </a:lnTo>
                  <a:lnTo>
                    <a:pt x="5078288" y="3400041"/>
                  </a:lnTo>
                  <a:lnTo>
                    <a:pt x="5093864" y="3402102"/>
                  </a:lnTo>
                  <a:lnTo>
                    <a:pt x="5091420" y="3694268"/>
                  </a:lnTo>
                  <a:lnTo>
                    <a:pt x="5341688" y="3787180"/>
                  </a:lnTo>
                  <a:lnTo>
                    <a:pt x="5113788" y="3787180"/>
                  </a:lnTo>
                  <a:lnTo>
                    <a:pt x="5133833" y="3998767"/>
                  </a:lnTo>
                  <a:lnTo>
                    <a:pt x="5014905" y="4027092"/>
                  </a:lnTo>
                  <a:close/>
                </a:path>
                <a:path w="5814694" h="4047490">
                  <a:moveTo>
                    <a:pt x="5813566" y="3816605"/>
                  </a:moveTo>
                  <a:lnTo>
                    <a:pt x="5420947" y="3816605"/>
                  </a:lnTo>
                  <a:lnTo>
                    <a:pt x="5428405" y="3794041"/>
                  </a:lnTo>
                  <a:lnTo>
                    <a:pt x="5450450" y="3745242"/>
                  </a:lnTo>
                  <a:lnTo>
                    <a:pt x="5486589" y="3698550"/>
                  </a:lnTo>
                  <a:lnTo>
                    <a:pt x="5536331" y="3682304"/>
                  </a:lnTo>
                  <a:lnTo>
                    <a:pt x="5619814" y="3692875"/>
                  </a:lnTo>
                  <a:lnTo>
                    <a:pt x="5669194" y="3701714"/>
                  </a:lnTo>
                  <a:lnTo>
                    <a:pt x="5717752" y="3715450"/>
                  </a:lnTo>
                  <a:lnTo>
                    <a:pt x="5761054" y="3735980"/>
                  </a:lnTo>
                  <a:lnTo>
                    <a:pt x="5794667" y="3765199"/>
                  </a:lnTo>
                  <a:lnTo>
                    <a:pt x="5814156" y="3805006"/>
                  </a:lnTo>
                  <a:lnTo>
                    <a:pt x="5813566" y="3816605"/>
                  </a:lnTo>
                  <a:close/>
                </a:path>
                <a:path w="5814694" h="4047490">
                  <a:moveTo>
                    <a:pt x="5401635" y="3935035"/>
                  </a:moveTo>
                  <a:lnTo>
                    <a:pt x="5401880" y="3934912"/>
                  </a:lnTo>
                  <a:lnTo>
                    <a:pt x="5310509" y="3913838"/>
                  </a:lnTo>
                  <a:lnTo>
                    <a:pt x="5216628" y="3862832"/>
                  </a:lnTo>
                  <a:lnTo>
                    <a:pt x="5143350" y="3810933"/>
                  </a:lnTo>
                  <a:lnTo>
                    <a:pt x="5113788" y="3787180"/>
                  </a:lnTo>
                  <a:lnTo>
                    <a:pt x="5341688" y="3787180"/>
                  </a:lnTo>
                  <a:lnTo>
                    <a:pt x="5420947" y="3816605"/>
                  </a:lnTo>
                  <a:lnTo>
                    <a:pt x="5813566" y="3816605"/>
                  </a:lnTo>
                  <a:lnTo>
                    <a:pt x="5796447" y="3854960"/>
                  </a:lnTo>
                  <a:lnTo>
                    <a:pt x="5729207" y="3890076"/>
                  </a:lnTo>
                  <a:lnTo>
                    <a:pt x="5683459" y="3902912"/>
                  </a:lnTo>
                  <a:lnTo>
                    <a:pt x="5633064" y="3913048"/>
                  </a:lnTo>
                  <a:lnTo>
                    <a:pt x="5580601" y="3920823"/>
                  </a:lnTo>
                  <a:lnTo>
                    <a:pt x="5528647" y="3926572"/>
                  </a:lnTo>
                  <a:lnTo>
                    <a:pt x="5479783" y="3930632"/>
                  </a:lnTo>
                  <a:lnTo>
                    <a:pt x="5436586" y="3933341"/>
                  </a:lnTo>
                  <a:lnTo>
                    <a:pt x="5401635" y="3935035"/>
                  </a:lnTo>
                  <a:close/>
                </a:path>
                <a:path w="5814694" h="4047490">
                  <a:moveTo>
                    <a:pt x="1629171" y="1800494"/>
                  </a:moveTo>
                  <a:lnTo>
                    <a:pt x="1602413" y="1800494"/>
                  </a:lnTo>
                  <a:lnTo>
                    <a:pt x="2259145" y="283376"/>
                  </a:lnTo>
                  <a:lnTo>
                    <a:pt x="2234578" y="273242"/>
                  </a:lnTo>
                  <a:lnTo>
                    <a:pt x="2347517" y="0"/>
                  </a:lnTo>
                  <a:lnTo>
                    <a:pt x="2842578" y="81557"/>
                  </a:lnTo>
                  <a:lnTo>
                    <a:pt x="2393474" y="81557"/>
                  </a:lnTo>
                  <a:lnTo>
                    <a:pt x="2306196" y="292411"/>
                  </a:lnTo>
                  <a:lnTo>
                    <a:pt x="2282002" y="292411"/>
                  </a:lnTo>
                  <a:lnTo>
                    <a:pt x="1629171" y="1800494"/>
                  </a:lnTo>
                  <a:close/>
                </a:path>
                <a:path w="5814694" h="4047490">
                  <a:moveTo>
                    <a:pt x="2218869" y="1852628"/>
                  </a:moveTo>
                  <a:lnTo>
                    <a:pt x="2192409" y="1852628"/>
                  </a:lnTo>
                  <a:lnTo>
                    <a:pt x="2863565" y="349794"/>
                  </a:lnTo>
                  <a:lnTo>
                    <a:pt x="2844375" y="340271"/>
                  </a:lnTo>
                  <a:lnTo>
                    <a:pt x="2928957" y="169830"/>
                  </a:lnTo>
                  <a:lnTo>
                    <a:pt x="2393474" y="81557"/>
                  </a:lnTo>
                  <a:lnTo>
                    <a:pt x="2842578" y="81557"/>
                  </a:lnTo>
                  <a:lnTo>
                    <a:pt x="3038229" y="113790"/>
                  </a:lnTo>
                  <a:lnTo>
                    <a:pt x="2915821" y="360660"/>
                  </a:lnTo>
                  <a:lnTo>
                    <a:pt x="2885199" y="360660"/>
                  </a:lnTo>
                  <a:lnTo>
                    <a:pt x="2218869" y="1852628"/>
                  </a:lnTo>
                  <a:close/>
                </a:path>
                <a:path w="5814694" h="4047490">
                  <a:moveTo>
                    <a:pt x="2302659" y="300957"/>
                  </a:moveTo>
                  <a:lnTo>
                    <a:pt x="2282002" y="292411"/>
                  </a:lnTo>
                  <a:lnTo>
                    <a:pt x="2306196" y="292411"/>
                  </a:lnTo>
                  <a:lnTo>
                    <a:pt x="2302659" y="300957"/>
                  </a:lnTo>
                  <a:close/>
                </a:path>
                <a:path w="5814694" h="4047490">
                  <a:moveTo>
                    <a:pt x="2909767" y="372869"/>
                  </a:moveTo>
                  <a:lnTo>
                    <a:pt x="2885199" y="360660"/>
                  </a:lnTo>
                  <a:lnTo>
                    <a:pt x="2915821" y="360660"/>
                  </a:lnTo>
                  <a:lnTo>
                    <a:pt x="2909767" y="372869"/>
                  </a:lnTo>
                  <a:close/>
                </a:path>
                <a:path w="5814694" h="4047490">
                  <a:moveTo>
                    <a:pt x="298237" y="3538356"/>
                  </a:moveTo>
                  <a:lnTo>
                    <a:pt x="287480" y="3532495"/>
                  </a:lnTo>
                  <a:lnTo>
                    <a:pt x="1248073" y="1768995"/>
                  </a:lnTo>
                  <a:lnTo>
                    <a:pt x="1392284" y="1781814"/>
                  </a:lnTo>
                  <a:lnTo>
                    <a:pt x="1255040" y="1781814"/>
                  </a:lnTo>
                  <a:lnTo>
                    <a:pt x="298237" y="3538356"/>
                  </a:lnTo>
                  <a:close/>
                </a:path>
                <a:path w="5814694" h="4047490">
                  <a:moveTo>
                    <a:pt x="1562322" y="1954697"/>
                  </a:moveTo>
                  <a:lnTo>
                    <a:pt x="1539832" y="1945052"/>
                  </a:lnTo>
                  <a:lnTo>
                    <a:pt x="1597401" y="1812215"/>
                  </a:lnTo>
                  <a:lnTo>
                    <a:pt x="1255040" y="1781814"/>
                  </a:lnTo>
                  <a:lnTo>
                    <a:pt x="1392284" y="1781814"/>
                  </a:lnTo>
                  <a:lnTo>
                    <a:pt x="1602413" y="1800494"/>
                  </a:lnTo>
                  <a:lnTo>
                    <a:pt x="1629171" y="1800494"/>
                  </a:lnTo>
                  <a:lnTo>
                    <a:pt x="1628325" y="1802448"/>
                  </a:lnTo>
                  <a:lnTo>
                    <a:pt x="1763160" y="1814413"/>
                  </a:lnTo>
                  <a:lnTo>
                    <a:pt x="1623069" y="1814413"/>
                  </a:lnTo>
                  <a:lnTo>
                    <a:pt x="1562322" y="1954697"/>
                  </a:lnTo>
                  <a:close/>
                </a:path>
                <a:path w="5814694" h="4047490">
                  <a:moveTo>
                    <a:pt x="2155618" y="1994743"/>
                  </a:moveTo>
                  <a:lnTo>
                    <a:pt x="2133250" y="1984854"/>
                  </a:lnTo>
                  <a:lnTo>
                    <a:pt x="2187031" y="1864471"/>
                  </a:lnTo>
                  <a:lnTo>
                    <a:pt x="1623069" y="1814413"/>
                  </a:lnTo>
                  <a:lnTo>
                    <a:pt x="1763160" y="1814413"/>
                  </a:lnTo>
                  <a:lnTo>
                    <a:pt x="2192409" y="1852506"/>
                  </a:lnTo>
                  <a:lnTo>
                    <a:pt x="2218869" y="1852628"/>
                  </a:lnTo>
                  <a:lnTo>
                    <a:pt x="2217833" y="1854947"/>
                  </a:lnTo>
                  <a:lnTo>
                    <a:pt x="2218077" y="1854948"/>
                  </a:lnTo>
                  <a:lnTo>
                    <a:pt x="2351541" y="1866791"/>
                  </a:lnTo>
                  <a:lnTo>
                    <a:pt x="2212821" y="1866791"/>
                  </a:lnTo>
                  <a:lnTo>
                    <a:pt x="2155618" y="1994743"/>
                  </a:lnTo>
                  <a:close/>
                </a:path>
                <a:path w="5814694" h="4047490">
                  <a:moveTo>
                    <a:pt x="2516925" y="1893773"/>
                  </a:moveTo>
                  <a:lnTo>
                    <a:pt x="2212821" y="1866791"/>
                  </a:lnTo>
                  <a:lnTo>
                    <a:pt x="2351541" y="1866791"/>
                  </a:lnTo>
                  <a:lnTo>
                    <a:pt x="2518025" y="1881564"/>
                  </a:lnTo>
                  <a:lnTo>
                    <a:pt x="2516925" y="1893773"/>
                  </a:lnTo>
                  <a:close/>
                </a:path>
                <a:path w="5814694" h="4047490">
                  <a:moveTo>
                    <a:pt x="2796461" y="3898406"/>
                  </a:moveTo>
                  <a:lnTo>
                    <a:pt x="2676555" y="3874964"/>
                  </a:lnTo>
                  <a:lnTo>
                    <a:pt x="2717978" y="3777046"/>
                  </a:lnTo>
                  <a:lnTo>
                    <a:pt x="2787890" y="3611519"/>
                  </a:lnTo>
                  <a:lnTo>
                    <a:pt x="2867398" y="3422418"/>
                  </a:lnTo>
                  <a:lnTo>
                    <a:pt x="2909767" y="3319689"/>
                  </a:lnTo>
                  <a:lnTo>
                    <a:pt x="2930995" y="3306716"/>
                  </a:lnTo>
                  <a:lnTo>
                    <a:pt x="2963991" y="3315080"/>
                  </a:lnTo>
                  <a:lnTo>
                    <a:pt x="2994351" y="3330540"/>
                  </a:lnTo>
                  <a:lnTo>
                    <a:pt x="3007672" y="3338857"/>
                  </a:lnTo>
                  <a:lnTo>
                    <a:pt x="2884343" y="3603798"/>
                  </a:lnTo>
                  <a:lnTo>
                    <a:pt x="2978677" y="3697564"/>
                  </a:lnTo>
                  <a:lnTo>
                    <a:pt x="2866009" y="3697564"/>
                  </a:lnTo>
                  <a:lnTo>
                    <a:pt x="2796461" y="3898406"/>
                  </a:lnTo>
                  <a:close/>
                </a:path>
                <a:path w="5814694" h="4047490">
                  <a:moveTo>
                    <a:pt x="146551" y="3907685"/>
                  </a:moveTo>
                  <a:lnTo>
                    <a:pt x="107600" y="3900720"/>
                  </a:lnTo>
                  <a:lnTo>
                    <a:pt x="72594" y="3881064"/>
                  </a:lnTo>
                  <a:lnTo>
                    <a:pt x="42932" y="3850576"/>
                  </a:lnTo>
                  <a:lnTo>
                    <a:pt x="20013" y="3811114"/>
                  </a:lnTo>
                  <a:lnTo>
                    <a:pt x="5236" y="3764537"/>
                  </a:lnTo>
                  <a:lnTo>
                    <a:pt x="0" y="3712704"/>
                  </a:lnTo>
                  <a:lnTo>
                    <a:pt x="5236" y="3660870"/>
                  </a:lnTo>
                  <a:lnTo>
                    <a:pt x="20013" y="3614293"/>
                  </a:lnTo>
                  <a:lnTo>
                    <a:pt x="42932" y="3574831"/>
                  </a:lnTo>
                  <a:lnTo>
                    <a:pt x="72594" y="3544343"/>
                  </a:lnTo>
                  <a:lnTo>
                    <a:pt x="107600" y="3524688"/>
                  </a:lnTo>
                  <a:lnTo>
                    <a:pt x="146551" y="3517723"/>
                  </a:lnTo>
                  <a:lnTo>
                    <a:pt x="185503" y="3524688"/>
                  </a:lnTo>
                  <a:lnTo>
                    <a:pt x="220508" y="3544343"/>
                  </a:lnTo>
                  <a:lnTo>
                    <a:pt x="250170" y="3574831"/>
                  </a:lnTo>
                  <a:lnTo>
                    <a:pt x="273089" y="3614293"/>
                  </a:lnTo>
                  <a:lnTo>
                    <a:pt x="287866" y="3660870"/>
                  </a:lnTo>
                  <a:lnTo>
                    <a:pt x="293103" y="3712704"/>
                  </a:lnTo>
                  <a:lnTo>
                    <a:pt x="287866" y="3764537"/>
                  </a:lnTo>
                  <a:lnTo>
                    <a:pt x="273089" y="3811114"/>
                  </a:lnTo>
                  <a:lnTo>
                    <a:pt x="250170" y="3850576"/>
                  </a:lnTo>
                  <a:lnTo>
                    <a:pt x="220508" y="3881064"/>
                  </a:lnTo>
                  <a:lnTo>
                    <a:pt x="185502" y="3900720"/>
                  </a:lnTo>
                  <a:lnTo>
                    <a:pt x="146551" y="3907685"/>
                  </a:lnTo>
                  <a:close/>
                </a:path>
                <a:path w="5814694" h="4047490">
                  <a:moveTo>
                    <a:pt x="3425217" y="4047465"/>
                  </a:moveTo>
                  <a:lnTo>
                    <a:pt x="3383568" y="4045953"/>
                  </a:lnTo>
                  <a:lnTo>
                    <a:pt x="3336606" y="4038691"/>
                  </a:lnTo>
                  <a:lnTo>
                    <a:pt x="3286537" y="4027052"/>
                  </a:lnTo>
                  <a:lnTo>
                    <a:pt x="3235568" y="4012410"/>
                  </a:lnTo>
                  <a:lnTo>
                    <a:pt x="3185907" y="3996138"/>
                  </a:lnTo>
                  <a:lnTo>
                    <a:pt x="3139759" y="3979609"/>
                  </a:lnTo>
                  <a:lnTo>
                    <a:pt x="3099331" y="3964195"/>
                  </a:lnTo>
                  <a:lnTo>
                    <a:pt x="2992447" y="3894271"/>
                  </a:lnTo>
                  <a:lnTo>
                    <a:pt x="2928193" y="3808988"/>
                  </a:lnTo>
                  <a:lnTo>
                    <a:pt x="2883053" y="3731419"/>
                  </a:lnTo>
                  <a:lnTo>
                    <a:pt x="2866009" y="3697564"/>
                  </a:lnTo>
                  <a:lnTo>
                    <a:pt x="2978677" y="3697564"/>
                  </a:lnTo>
                  <a:lnTo>
                    <a:pt x="3133567" y="3851523"/>
                  </a:lnTo>
                  <a:lnTo>
                    <a:pt x="3409306" y="3851523"/>
                  </a:lnTo>
                  <a:lnTo>
                    <a:pt x="3445712" y="3882358"/>
                  </a:lnTo>
                  <a:lnTo>
                    <a:pt x="3476596" y="3918970"/>
                  </a:lnTo>
                  <a:lnTo>
                    <a:pt x="3495040" y="3959477"/>
                  </a:lnTo>
                  <a:lnTo>
                    <a:pt x="3496219" y="4003771"/>
                  </a:lnTo>
                  <a:lnTo>
                    <a:pt x="3483749" y="4027748"/>
                  </a:lnTo>
                  <a:lnTo>
                    <a:pt x="3459347" y="4041855"/>
                  </a:lnTo>
                  <a:lnTo>
                    <a:pt x="3425217" y="4047465"/>
                  </a:lnTo>
                  <a:close/>
                </a:path>
                <a:path w="5814694" h="4047490">
                  <a:moveTo>
                    <a:pt x="3409306" y="3851523"/>
                  </a:moveTo>
                  <a:lnTo>
                    <a:pt x="3133567" y="3851523"/>
                  </a:lnTo>
                  <a:lnTo>
                    <a:pt x="3149709" y="3834082"/>
                  </a:lnTo>
                  <a:lnTo>
                    <a:pt x="3190006" y="3798809"/>
                  </a:lnTo>
                  <a:lnTo>
                    <a:pt x="3242266" y="3771274"/>
                  </a:lnTo>
                  <a:lnTo>
                    <a:pt x="3294299" y="3777046"/>
                  </a:lnTo>
                  <a:lnTo>
                    <a:pt x="3365930" y="3821258"/>
                  </a:lnTo>
                  <a:lnTo>
                    <a:pt x="3407215" y="3849751"/>
                  </a:lnTo>
                  <a:lnTo>
                    <a:pt x="3409306" y="3851523"/>
                  </a:lnTo>
                  <a:close/>
                </a:path>
              </a:pathLst>
            </a:custGeom>
            <a:solidFill>
              <a:srgbClr val="5D422A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0" tIns="0" rIns="0" bIns="0" anchor="t">
              <a:noAutofit/>
            </a:bodyPr>
            <a:lstStyle/>
            <a:p>
              <a:pPr>
                <a:lnSpc>
                  <a:spcPct val="100000"/>
                </a:lnSpc>
              </a:pPr>
              <a:endParaRPr lang="uk-UA" sz="1800" b="0" strike="noStrike" spc="-1">
                <a:solidFill>
                  <a:srgbClr val="000000"/>
                </a:solidFill>
                <a:latin typeface="Calibri"/>
              </a:endParaRPr>
            </a:p>
          </p:txBody>
        </p:sp>
        <p:sp>
          <p:nvSpPr>
            <p:cNvPr id="252" name="object 20"/>
            <p:cNvSpPr/>
            <p:nvPr/>
          </p:nvSpPr>
          <p:spPr>
            <a:xfrm>
              <a:off x="9828720" y="1387080"/>
              <a:ext cx="3708720" cy="7612200"/>
            </a:xfrm>
            <a:custGeom>
              <a:avLst/>
              <a:gdLst>
                <a:gd name="textAreaLeft" fmla="*/ 0 w 3708720"/>
                <a:gd name="textAreaRight" fmla="*/ 3709080 w 3708720"/>
                <a:gd name="textAreaTop" fmla="*/ 0 h 7612200"/>
                <a:gd name="textAreaBottom" fmla="*/ 7612560 h 7612200"/>
              </a:gdLst>
              <a:ahLst/>
              <a:cxnLst/>
              <a:rect l="textAreaLeft" t="textAreaTop" r="textAreaRight" b="textAreaBottom"/>
              <a:pathLst>
                <a:path w="3709034" h="7612380">
                  <a:moveTo>
                    <a:pt x="3672025" y="190926"/>
                  </a:moveTo>
                  <a:lnTo>
                    <a:pt x="3242595" y="190926"/>
                  </a:lnTo>
                  <a:lnTo>
                    <a:pt x="3250257" y="183171"/>
                  </a:lnTo>
                  <a:lnTo>
                    <a:pt x="3306000" y="136587"/>
                  </a:lnTo>
                  <a:lnTo>
                    <a:pt x="3340898" y="111601"/>
                  </a:lnTo>
                  <a:lnTo>
                    <a:pt x="3379009" y="86671"/>
                  </a:lnTo>
                  <a:lnTo>
                    <a:pt x="3419297" y="62898"/>
                  </a:lnTo>
                  <a:lnTo>
                    <a:pt x="3460726" y="41386"/>
                  </a:lnTo>
                  <a:lnTo>
                    <a:pt x="3502259" y="23238"/>
                  </a:lnTo>
                  <a:lnTo>
                    <a:pt x="3542862" y="9556"/>
                  </a:lnTo>
                  <a:lnTo>
                    <a:pt x="3581497" y="1442"/>
                  </a:lnTo>
                  <a:lnTo>
                    <a:pt x="3617128" y="0"/>
                  </a:lnTo>
                  <a:lnTo>
                    <a:pt x="3648720" y="6331"/>
                  </a:lnTo>
                  <a:lnTo>
                    <a:pt x="3675236" y="21539"/>
                  </a:lnTo>
                  <a:lnTo>
                    <a:pt x="3695640" y="46727"/>
                  </a:lnTo>
                  <a:lnTo>
                    <a:pt x="3708851" y="82875"/>
                  </a:lnTo>
                  <a:lnTo>
                    <a:pt x="3694001" y="136408"/>
                  </a:lnTo>
                  <a:lnTo>
                    <a:pt x="3672025" y="190926"/>
                  </a:lnTo>
                  <a:close/>
                </a:path>
                <a:path w="3709034" h="7612380">
                  <a:moveTo>
                    <a:pt x="3290814" y="606162"/>
                  </a:moveTo>
                  <a:lnTo>
                    <a:pt x="3227801" y="586139"/>
                  </a:lnTo>
                  <a:lnTo>
                    <a:pt x="3178791" y="520331"/>
                  </a:lnTo>
                  <a:lnTo>
                    <a:pt x="3165252" y="474488"/>
                  </a:lnTo>
                  <a:lnTo>
                    <a:pt x="3157761" y="428666"/>
                  </a:lnTo>
                  <a:lnTo>
                    <a:pt x="3156665" y="383230"/>
                  </a:lnTo>
                  <a:lnTo>
                    <a:pt x="3162311" y="338547"/>
                  </a:lnTo>
                  <a:lnTo>
                    <a:pt x="3175044" y="294980"/>
                  </a:lnTo>
                  <a:lnTo>
                    <a:pt x="3195212" y="252896"/>
                  </a:lnTo>
                  <a:lnTo>
                    <a:pt x="3223160" y="212659"/>
                  </a:lnTo>
                  <a:lnTo>
                    <a:pt x="3219203" y="203796"/>
                  </a:lnTo>
                  <a:lnTo>
                    <a:pt x="3213963" y="193948"/>
                  </a:lnTo>
                  <a:lnTo>
                    <a:pt x="3207759" y="185154"/>
                  </a:lnTo>
                  <a:lnTo>
                    <a:pt x="3200915" y="179450"/>
                  </a:lnTo>
                  <a:lnTo>
                    <a:pt x="3210937" y="163700"/>
                  </a:lnTo>
                  <a:lnTo>
                    <a:pt x="3214715" y="165876"/>
                  </a:lnTo>
                  <a:lnTo>
                    <a:pt x="3223649" y="171773"/>
                  </a:lnTo>
                  <a:lnTo>
                    <a:pt x="3234142" y="180440"/>
                  </a:lnTo>
                  <a:lnTo>
                    <a:pt x="3242595" y="190926"/>
                  </a:lnTo>
                  <a:lnTo>
                    <a:pt x="3672025" y="190926"/>
                  </a:lnTo>
                  <a:lnTo>
                    <a:pt x="3640799" y="268394"/>
                  </a:lnTo>
                  <a:lnTo>
                    <a:pt x="3536513" y="435908"/>
                  </a:lnTo>
                  <a:lnTo>
                    <a:pt x="3368367" y="596028"/>
                  </a:lnTo>
                  <a:lnTo>
                    <a:pt x="3345209" y="602194"/>
                  </a:lnTo>
                  <a:lnTo>
                    <a:pt x="3290814" y="606162"/>
                  </a:lnTo>
                  <a:close/>
                </a:path>
                <a:path w="3709034" h="7612380">
                  <a:moveTo>
                    <a:pt x="39968" y="7611939"/>
                  </a:moveTo>
                  <a:lnTo>
                    <a:pt x="24390" y="7607759"/>
                  </a:lnTo>
                  <a:lnTo>
                    <a:pt x="11688" y="7596357"/>
                  </a:lnTo>
                  <a:lnTo>
                    <a:pt x="3134" y="7579437"/>
                  </a:lnTo>
                  <a:lnTo>
                    <a:pt x="0" y="7558706"/>
                  </a:lnTo>
                  <a:lnTo>
                    <a:pt x="3134" y="7537976"/>
                  </a:lnTo>
                  <a:lnTo>
                    <a:pt x="11688" y="7521057"/>
                  </a:lnTo>
                  <a:lnTo>
                    <a:pt x="24390" y="7509654"/>
                  </a:lnTo>
                  <a:lnTo>
                    <a:pt x="39968" y="7505475"/>
                  </a:lnTo>
                  <a:lnTo>
                    <a:pt x="55547" y="7509654"/>
                  </a:lnTo>
                  <a:lnTo>
                    <a:pt x="68249" y="7521057"/>
                  </a:lnTo>
                  <a:lnTo>
                    <a:pt x="76803" y="7537976"/>
                  </a:lnTo>
                  <a:lnTo>
                    <a:pt x="79937" y="7558706"/>
                  </a:lnTo>
                  <a:lnTo>
                    <a:pt x="76803" y="7579437"/>
                  </a:lnTo>
                  <a:lnTo>
                    <a:pt x="68249" y="7596357"/>
                  </a:lnTo>
                  <a:lnTo>
                    <a:pt x="55547" y="7607759"/>
                  </a:lnTo>
                  <a:lnTo>
                    <a:pt x="39968" y="7611939"/>
                  </a:lnTo>
                  <a:close/>
                </a:path>
              </a:pathLst>
            </a:custGeom>
            <a:solidFill>
              <a:srgbClr val="E27759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0" tIns="0" rIns="0" bIns="0" anchor="t">
              <a:noAutofit/>
            </a:bodyPr>
            <a:lstStyle/>
            <a:p>
              <a:pPr>
                <a:lnSpc>
                  <a:spcPct val="100000"/>
                </a:lnSpc>
              </a:pPr>
              <a:endParaRPr lang="uk-UA" sz="1800" b="0" strike="noStrike" spc="-1">
                <a:solidFill>
                  <a:srgbClr val="000000"/>
                </a:solidFill>
                <a:latin typeface="Calibri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 xmlns:p15="http://schemas.microsoft.com/office/powerpoint/2012/main">
      <p:transition spd="med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3" name="object 2"/>
          <p:cNvPicPr/>
          <p:nvPr/>
        </p:nvPicPr>
        <p:blipFill>
          <a:blip r:embed="rId2"/>
          <a:stretch/>
        </p:blipFill>
        <p:spPr>
          <a:xfrm>
            <a:off x="0" y="0"/>
            <a:ext cx="18287640" cy="10286640"/>
          </a:xfrm>
          <a:prstGeom prst="rect">
            <a:avLst/>
          </a:prstGeom>
          <a:ln w="0">
            <a:noFill/>
          </a:ln>
        </p:spPr>
      </p:pic>
      <p:sp>
        <p:nvSpPr>
          <p:cNvPr id="254" name="object 3"/>
          <p:cNvSpPr/>
          <p:nvPr/>
        </p:nvSpPr>
        <p:spPr>
          <a:xfrm>
            <a:off x="0" y="8677080"/>
            <a:ext cx="553320" cy="772920"/>
          </a:xfrm>
          <a:custGeom>
            <a:avLst/>
            <a:gdLst>
              <a:gd name="textAreaLeft" fmla="*/ 0 w 553320"/>
              <a:gd name="textAreaRight" fmla="*/ 553680 w 553320"/>
              <a:gd name="textAreaTop" fmla="*/ 0 h 772920"/>
              <a:gd name="textAreaBottom" fmla="*/ 773280 h 772920"/>
            </a:gdLst>
            <a:ahLst/>
            <a:cxnLst/>
            <a:rect l="textAreaLeft" t="textAreaTop" r="textAreaRight" b="textAreaBottom"/>
            <a:pathLst>
              <a:path w="553720" h="773429">
                <a:moveTo>
                  <a:pt x="0" y="180250"/>
                </a:moveTo>
                <a:lnTo>
                  <a:pt x="181414" y="42844"/>
                </a:lnTo>
                <a:lnTo>
                  <a:pt x="221878" y="20043"/>
                </a:lnTo>
                <a:lnTo>
                  <a:pt x="265571" y="5686"/>
                </a:lnTo>
                <a:lnTo>
                  <a:pt x="311447" y="60"/>
                </a:lnTo>
                <a:lnTo>
                  <a:pt x="319155" y="0"/>
                </a:lnTo>
                <a:lnTo>
                  <a:pt x="334577" y="635"/>
                </a:lnTo>
                <a:lnTo>
                  <a:pt x="380116" y="8533"/>
                </a:lnTo>
                <a:lnTo>
                  <a:pt x="423247" y="25141"/>
                </a:lnTo>
                <a:lnTo>
                  <a:pt x="462323" y="49825"/>
                </a:lnTo>
                <a:lnTo>
                  <a:pt x="495848" y="81641"/>
                </a:lnTo>
                <a:lnTo>
                  <a:pt x="522541" y="119373"/>
                </a:lnTo>
                <a:lnTo>
                  <a:pt x="541382" y="161577"/>
                </a:lnTo>
                <a:lnTo>
                  <a:pt x="551651" y="206641"/>
                </a:lnTo>
                <a:lnTo>
                  <a:pt x="553526" y="237417"/>
                </a:lnTo>
                <a:lnTo>
                  <a:pt x="552954" y="252841"/>
                </a:lnTo>
                <a:lnTo>
                  <a:pt x="545242" y="298412"/>
                </a:lnTo>
                <a:lnTo>
                  <a:pt x="528809" y="341611"/>
                </a:lnTo>
                <a:lnTo>
                  <a:pt x="504285" y="380787"/>
                </a:lnTo>
                <a:lnTo>
                  <a:pt x="488150" y="399543"/>
                </a:lnTo>
                <a:lnTo>
                  <a:pt x="507131" y="261892"/>
                </a:lnTo>
                <a:lnTo>
                  <a:pt x="508187" y="252553"/>
                </a:lnTo>
                <a:lnTo>
                  <a:pt x="508781" y="243206"/>
                </a:lnTo>
                <a:lnTo>
                  <a:pt x="508914" y="233842"/>
                </a:lnTo>
                <a:lnTo>
                  <a:pt x="508586" y="224462"/>
                </a:lnTo>
                <a:lnTo>
                  <a:pt x="500117" y="178463"/>
                </a:lnTo>
                <a:lnTo>
                  <a:pt x="480733" y="135922"/>
                </a:lnTo>
                <a:lnTo>
                  <a:pt x="451609" y="99379"/>
                </a:lnTo>
                <a:lnTo>
                  <a:pt x="414447" y="70980"/>
                </a:lnTo>
                <a:lnTo>
                  <a:pt x="371498" y="52463"/>
                </a:lnTo>
                <a:lnTo>
                  <a:pt x="325358" y="44941"/>
                </a:lnTo>
                <a:lnTo>
                  <a:pt x="315996" y="44807"/>
                </a:lnTo>
                <a:lnTo>
                  <a:pt x="306616" y="45134"/>
                </a:lnTo>
                <a:lnTo>
                  <a:pt x="260617" y="53599"/>
                </a:lnTo>
                <a:lnTo>
                  <a:pt x="218075" y="72978"/>
                </a:lnTo>
                <a:lnTo>
                  <a:pt x="0" y="237079"/>
                </a:lnTo>
                <a:lnTo>
                  <a:pt x="0" y="180250"/>
                </a:lnTo>
                <a:close/>
              </a:path>
              <a:path w="553720" h="773429">
                <a:moveTo>
                  <a:pt x="0" y="716286"/>
                </a:moveTo>
                <a:lnTo>
                  <a:pt x="433276" y="388021"/>
                </a:lnTo>
                <a:lnTo>
                  <a:pt x="466816" y="355424"/>
                </a:lnTo>
                <a:lnTo>
                  <a:pt x="491418" y="315672"/>
                </a:lnTo>
                <a:lnTo>
                  <a:pt x="505628" y="271117"/>
                </a:lnTo>
                <a:lnTo>
                  <a:pt x="507131" y="261892"/>
                </a:lnTo>
                <a:lnTo>
                  <a:pt x="488150" y="399543"/>
                </a:lnTo>
                <a:lnTo>
                  <a:pt x="424518" y="451428"/>
                </a:lnTo>
                <a:lnTo>
                  <a:pt x="0" y="773057"/>
                </a:lnTo>
                <a:lnTo>
                  <a:pt x="0" y="716286"/>
                </a:lnTo>
                <a:close/>
              </a:path>
              <a:path w="553720" h="773429">
                <a:moveTo>
                  <a:pt x="0" y="293658"/>
                </a:moveTo>
                <a:lnTo>
                  <a:pt x="146300" y="182825"/>
                </a:lnTo>
                <a:lnTo>
                  <a:pt x="183520" y="162870"/>
                </a:lnTo>
                <a:lnTo>
                  <a:pt x="224915" y="154506"/>
                </a:lnTo>
                <a:lnTo>
                  <a:pt x="231984" y="154302"/>
                </a:lnTo>
                <a:lnTo>
                  <a:pt x="239037" y="154443"/>
                </a:lnTo>
                <a:lnTo>
                  <a:pt x="280503" y="162453"/>
                </a:lnTo>
                <a:lnTo>
                  <a:pt x="317895" y="182082"/>
                </a:lnTo>
                <a:lnTo>
                  <a:pt x="348033" y="211667"/>
                </a:lnTo>
                <a:lnTo>
                  <a:pt x="368357" y="248687"/>
                </a:lnTo>
                <a:lnTo>
                  <a:pt x="377134" y="289997"/>
                </a:lnTo>
                <a:lnTo>
                  <a:pt x="377408" y="297063"/>
                </a:lnTo>
                <a:lnTo>
                  <a:pt x="377337" y="304117"/>
                </a:lnTo>
                <a:lnTo>
                  <a:pt x="369740" y="345660"/>
                </a:lnTo>
                <a:lnTo>
                  <a:pt x="350484" y="383247"/>
                </a:lnTo>
                <a:lnTo>
                  <a:pt x="321201" y="413678"/>
                </a:lnTo>
                <a:lnTo>
                  <a:pt x="318132" y="416003"/>
                </a:lnTo>
                <a:lnTo>
                  <a:pt x="333389" y="305363"/>
                </a:lnTo>
                <a:lnTo>
                  <a:pt x="333642" y="298862"/>
                </a:lnTo>
                <a:lnTo>
                  <a:pt x="326285" y="260632"/>
                </a:lnTo>
                <a:lnTo>
                  <a:pt x="304859" y="228128"/>
                </a:lnTo>
                <a:lnTo>
                  <a:pt x="272625" y="206297"/>
                </a:lnTo>
                <a:lnTo>
                  <a:pt x="234490" y="198463"/>
                </a:lnTo>
                <a:lnTo>
                  <a:pt x="221438" y="199238"/>
                </a:lnTo>
                <a:lnTo>
                  <a:pt x="184498" y="211530"/>
                </a:lnTo>
                <a:lnTo>
                  <a:pt x="0" y="350493"/>
                </a:lnTo>
                <a:lnTo>
                  <a:pt x="0" y="293658"/>
                </a:lnTo>
                <a:close/>
              </a:path>
              <a:path w="553720" h="773429">
                <a:moveTo>
                  <a:pt x="0" y="600335"/>
                </a:moveTo>
                <a:lnTo>
                  <a:pt x="299202" y="373649"/>
                </a:lnTo>
                <a:lnTo>
                  <a:pt x="323087" y="342906"/>
                </a:lnTo>
                <a:lnTo>
                  <a:pt x="331603" y="318315"/>
                </a:lnTo>
                <a:lnTo>
                  <a:pt x="318132" y="416003"/>
                </a:lnTo>
                <a:lnTo>
                  <a:pt x="0" y="657030"/>
                </a:lnTo>
                <a:lnTo>
                  <a:pt x="0" y="600335"/>
                </a:lnTo>
                <a:close/>
              </a:path>
            </a:pathLst>
          </a:custGeom>
          <a:solidFill>
            <a:srgbClr val="3C4983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00000"/>
              </a:lnSpc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255" name="Picture 2" descr="Фон школа для презентации (100 фото) • Klike.net"/>
          <p:cNvPicPr/>
          <p:nvPr/>
        </p:nvPicPr>
        <p:blipFill>
          <a:blip r:embed="rId3"/>
          <a:stretch/>
        </p:blipFill>
        <p:spPr>
          <a:xfrm>
            <a:off x="-360" y="69840"/>
            <a:ext cx="18288000" cy="10429200"/>
          </a:xfrm>
          <a:prstGeom prst="rect">
            <a:avLst/>
          </a:prstGeom>
          <a:ln w="0">
            <a:noFill/>
          </a:ln>
        </p:spPr>
      </p:pic>
      <p:sp>
        <p:nvSpPr>
          <p:cNvPr id="256" name="object 4"/>
          <p:cNvSpPr/>
          <p:nvPr/>
        </p:nvSpPr>
        <p:spPr>
          <a:xfrm>
            <a:off x="841320" y="9411840"/>
            <a:ext cx="795240" cy="876600"/>
          </a:xfrm>
          <a:custGeom>
            <a:avLst/>
            <a:gdLst>
              <a:gd name="textAreaLeft" fmla="*/ 0 w 795240"/>
              <a:gd name="textAreaRight" fmla="*/ 795600 w 795240"/>
              <a:gd name="textAreaTop" fmla="*/ 0 h 876600"/>
              <a:gd name="textAreaBottom" fmla="*/ 876960 h 876600"/>
            </a:gdLst>
            <a:ahLst/>
            <a:cxnLst/>
            <a:rect l="textAreaLeft" t="textAreaTop" r="textAreaRight" b="textAreaBottom"/>
            <a:pathLst>
              <a:path w="795655" h="876934">
                <a:moveTo>
                  <a:pt x="33833" y="410193"/>
                </a:moveTo>
                <a:lnTo>
                  <a:pt x="45101" y="412892"/>
                </a:lnTo>
                <a:lnTo>
                  <a:pt x="49853" y="416642"/>
                </a:lnTo>
                <a:lnTo>
                  <a:pt x="51934" y="418446"/>
                </a:lnTo>
                <a:lnTo>
                  <a:pt x="53423" y="421414"/>
                </a:lnTo>
                <a:lnTo>
                  <a:pt x="332369" y="876070"/>
                </a:lnTo>
                <a:lnTo>
                  <a:pt x="279497" y="875161"/>
                </a:lnTo>
                <a:lnTo>
                  <a:pt x="14911" y="444839"/>
                </a:lnTo>
                <a:lnTo>
                  <a:pt x="11695" y="433622"/>
                </a:lnTo>
                <a:lnTo>
                  <a:pt x="11781" y="431031"/>
                </a:lnTo>
                <a:lnTo>
                  <a:pt x="27953" y="411397"/>
                </a:lnTo>
                <a:lnTo>
                  <a:pt x="33833" y="410193"/>
                </a:lnTo>
                <a:close/>
              </a:path>
              <a:path w="795655" h="876934">
                <a:moveTo>
                  <a:pt x="102031" y="21693"/>
                </a:moveTo>
                <a:lnTo>
                  <a:pt x="223969" y="50895"/>
                </a:lnTo>
                <a:lnTo>
                  <a:pt x="216833" y="50492"/>
                </a:lnTo>
                <a:lnTo>
                  <a:pt x="210028" y="48862"/>
                </a:lnTo>
                <a:lnTo>
                  <a:pt x="182103" y="47398"/>
                </a:lnTo>
                <a:lnTo>
                  <a:pt x="168076" y="49263"/>
                </a:lnTo>
                <a:lnTo>
                  <a:pt x="160944" y="51473"/>
                </a:lnTo>
                <a:lnTo>
                  <a:pt x="154266" y="52485"/>
                </a:lnTo>
                <a:lnTo>
                  <a:pt x="115571" y="69337"/>
                </a:lnTo>
                <a:lnTo>
                  <a:pt x="88059" y="91478"/>
                </a:lnTo>
                <a:lnTo>
                  <a:pt x="83495" y="95609"/>
                </a:lnTo>
                <a:lnTo>
                  <a:pt x="78929" y="101045"/>
                </a:lnTo>
                <a:lnTo>
                  <a:pt x="74656" y="106551"/>
                </a:lnTo>
                <a:lnTo>
                  <a:pt x="70392" y="113366"/>
                </a:lnTo>
                <a:lnTo>
                  <a:pt x="66741" y="119021"/>
                </a:lnTo>
                <a:lnTo>
                  <a:pt x="49360" y="164483"/>
                </a:lnTo>
                <a:lnTo>
                  <a:pt x="46603" y="192553"/>
                </a:lnTo>
                <a:lnTo>
                  <a:pt x="46873" y="199147"/>
                </a:lnTo>
                <a:lnTo>
                  <a:pt x="47167" y="207053"/>
                </a:lnTo>
                <a:lnTo>
                  <a:pt x="55007" y="240272"/>
                </a:lnTo>
                <a:lnTo>
                  <a:pt x="57386" y="247372"/>
                </a:lnTo>
                <a:lnTo>
                  <a:pt x="60322" y="253298"/>
                </a:lnTo>
                <a:lnTo>
                  <a:pt x="63222" y="260522"/>
                </a:lnTo>
                <a:lnTo>
                  <a:pt x="66678" y="266573"/>
                </a:lnTo>
                <a:lnTo>
                  <a:pt x="423748" y="848328"/>
                </a:lnTo>
                <a:lnTo>
                  <a:pt x="452102" y="874707"/>
                </a:lnTo>
                <a:lnTo>
                  <a:pt x="452721" y="875380"/>
                </a:lnTo>
                <a:lnTo>
                  <a:pt x="388744" y="875205"/>
                </a:lnTo>
                <a:lnTo>
                  <a:pt x="28139" y="289992"/>
                </a:lnTo>
                <a:lnTo>
                  <a:pt x="18377" y="270677"/>
                </a:lnTo>
                <a:lnTo>
                  <a:pt x="15404" y="264742"/>
                </a:lnTo>
                <a:lnTo>
                  <a:pt x="12632" y="258854"/>
                </a:lnTo>
                <a:lnTo>
                  <a:pt x="10367" y="251782"/>
                </a:lnTo>
                <a:lnTo>
                  <a:pt x="8314" y="244761"/>
                </a:lnTo>
                <a:lnTo>
                  <a:pt x="6473" y="237791"/>
                </a:lnTo>
                <a:lnTo>
                  <a:pt x="4557" y="232108"/>
                </a:lnTo>
                <a:lnTo>
                  <a:pt x="3166" y="225246"/>
                </a:lnTo>
                <a:lnTo>
                  <a:pt x="2004" y="218438"/>
                </a:lnTo>
                <a:lnTo>
                  <a:pt x="1367" y="210450"/>
                </a:lnTo>
                <a:lnTo>
                  <a:pt x="669" y="203753"/>
                </a:lnTo>
                <a:lnTo>
                  <a:pt x="214" y="197115"/>
                </a:lnTo>
                <a:lnTo>
                  <a:pt x="0" y="190534"/>
                </a:lnTo>
                <a:lnTo>
                  <a:pt x="596" y="176312"/>
                </a:lnTo>
                <a:lnTo>
                  <a:pt x="8355" y="135075"/>
                </a:lnTo>
                <a:lnTo>
                  <a:pt x="21531" y="102970"/>
                </a:lnTo>
                <a:lnTo>
                  <a:pt x="25081" y="95985"/>
                </a:lnTo>
                <a:lnTo>
                  <a:pt x="49541" y="62665"/>
                </a:lnTo>
                <a:lnTo>
                  <a:pt x="64493" y="47963"/>
                </a:lnTo>
                <a:lnTo>
                  <a:pt x="69988" y="42750"/>
                </a:lnTo>
                <a:lnTo>
                  <a:pt x="98875" y="23549"/>
                </a:lnTo>
                <a:lnTo>
                  <a:pt x="102031" y="21693"/>
                </a:lnTo>
                <a:close/>
              </a:path>
              <a:path w="795655" h="876934">
                <a:moveTo>
                  <a:pt x="557018" y="875663"/>
                </a:moveTo>
                <a:lnTo>
                  <a:pt x="556337" y="876163"/>
                </a:lnTo>
                <a:lnTo>
                  <a:pt x="453646" y="876383"/>
                </a:lnTo>
                <a:lnTo>
                  <a:pt x="452721" y="875380"/>
                </a:lnTo>
                <a:lnTo>
                  <a:pt x="557018" y="875663"/>
                </a:lnTo>
                <a:close/>
              </a:path>
              <a:path w="795655" h="876934">
                <a:moveTo>
                  <a:pt x="320870" y="233421"/>
                </a:moveTo>
                <a:lnTo>
                  <a:pt x="332323" y="236164"/>
                </a:lnTo>
                <a:lnTo>
                  <a:pt x="337127" y="239926"/>
                </a:lnTo>
                <a:lnTo>
                  <a:pt x="338916" y="242966"/>
                </a:lnTo>
                <a:lnTo>
                  <a:pt x="628682" y="714578"/>
                </a:lnTo>
                <a:lnTo>
                  <a:pt x="632192" y="720642"/>
                </a:lnTo>
                <a:lnTo>
                  <a:pt x="635441" y="726644"/>
                </a:lnTo>
                <a:lnTo>
                  <a:pt x="638133" y="733818"/>
                </a:lnTo>
                <a:lnTo>
                  <a:pt x="640859" y="739695"/>
                </a:lnTo>
                <a:lnTo>
                  <a:pt x="649258" y="780883"/>
                </a:lnTo>
                <a:lnTo>
                  <a:pt x="649268" y="788721"/>
                </a:lnTo>
                <a:lnTo>
                  <a:pt x="649253" y="795247"/>
                </a:lnTo>
                <a:lnTo>
                  <a:pt x="641292" y="836436"/>
                </a:lnTo>
                <a:lnTo>
                  <a:pt x="625682" y="867957"/>
                </a:lnTo>
                <a:lnTo>
                  <a:pt x="621414" y="874770"/>
                </a:lnTo>
                <a:lnTo>
                  <a:pt x="620411" y="875836"/>
                </a:lnTo>
                <a:lnTo>
                  <a:pt x="557018" y="875663"/>
                </a:lnTo>
                <a:lnTo>
                  <a:pt x="563046" y="871240"/>
                </a:lnTo>
                <a:lnTo>
                  <a:pt x="568243" y="867261"/>
                </a:lnTo>
                <a:lnTo>
                  <a:pt x="592978" y="837925"/>
                </a:lnTo>
                <a:lnTo>
                  <a:pt x="604627" y="800231"/>
                </a:lnTo>
                <a:lnTo>
                  <a:pt x="605104" y="787286"/>
                </a:lnTo>
                <a:lnTo>
                  <a:pt x="604747" y="780671"/>
                </a:lnTo>
                <a:lnTo>
                  <a:pt x="593510" y="744027"/>
                </a:lnTo>
                <a:lnTo>
                  <a:pt x="300381" y="266386"/>
                </a:lnTo>
                <a:lnTo>
                  <a:pt x="299383" y="263535"/>
                </a:lnTo>
                <a:lnTo>
                  <a:pt x="298631" y="256825"/>
                </a:lnTo>
                <a:lnTo>
                  <a:pt x="298666" y="254222"/>
                </a:lnTo>
                <a:lnTo>
                  <a:pt x="300147" y="248047"/>
                </a:lnTo>
                <a:lnTo>
                  <a:pt x="301298" y="245711"/>
                </a:lnTo>
                <a:lnTo>
                  <a:pt x="304716" y="241306"/>
                </a:lnTo>
                <a:lnTo>
                  <a:pt x="306898" y="239216"/>
                </a:lnTo>
                <a:lnTo>
                  <a:pt x="311914" y="236500"/>
                </a:lnTo>
                <a:lnTo>
                  <a:pt x="314885" y="234600"/>
                </a:lnTo>
                <a:lnTo>
                  <a:pt x="320870" y="233421"/>
                </a:lnTo>
                <a:close/>
              </a:path>
              <a:path w="795655" h="876934">
                <a:moveTo>
                  <a:pt x="227709" y="3472"/>
                </a:moveTo>
                <a:lnTo>
                  <a:pt x="269711" y="17448"/>
                </a:lnTo>
                <a:lnTo>
                  <a:pt x="316418" y="48222"/>
                </a:lnTo>
                <a:lnTo>
                  <a:pt x="352188" y="90741"/>
                </a:lnTo>
                <a:lnTo>
                  <a:pt x="760551" y="756605"/>
                </a:lnTo>
                <a:lnTo>
                  <a:pt x="764653" y="762811"/>
                </a:lnTo>
                <a:lnTo>
                  <a:pt x="768186" y="770186"/>
                </a:lnTo>
                <a:lnTo>
                  <a:pt x="775002" y="783572"/>
                </a:lnTo>
                <a:lnTo>
                  <a:pt x="777967" y="790811"/>
                </a:lnTo>
                <a:lnTo>
                  <a:pt x="789435" y="827511"/>
                </a:lnTo>
                <a:lnTo>
                  <a:pt x="795086" y="873266"/>
                </a:lnTo>
                <a:lnTo>
                  <a:pt x="795000" y="875857"/>
                </a:lnTo>
                <a:lnTo>
                  <a:pt x="750143" y="875562"/>
                </a:lnTo>
                <a:lnTo>
                  <a:pt x="749808" y="868952"/>
                </a:lnTo>
                <a:lnTo>
                  <a:pt x="749022" y="859623"/>
                </a:lnTo>
                <a:lnTo>
                  <a:pt x="747807" y="850190"/>
                </a:lnTo>
                <a:lnTo>
                  <a:pt x="746180" y="840659"/>
                </a:lnTo>
                <a:lnTo>
                  <a:pt x="743862" y="832269"/>
                </a:lnTo>
                <a:lnTo>
                  <a:pt x="741444" y="822548"/>
                </a:lnTo>
                <a:lnTo>
                  <a:pt x="738335" y="813968"/>
                </a:lnTo>
                <a:lnTo>
                  <a:pt x="734854" y="805299"/>
                </a:lnTo>
                <a:lnTo>
                  <a:pt x="731028" y="796547"/>
                </a:lnTo>
                <a:lnTo>
                  <a:pt x="726559" y="788948"/>
                </a:lnTo>
                <a:lnTo>
                  <a:pt x="722039" y="780030"/>
                </a:lnTo>
                <a:lnTo>
                  <a:pt x="313566" y="114140"/>
                </a:lnTo>
                <a:lnTo>
                  <a:pt x="309417" y="109229"/>
                </a:lnTo>
                <a:lnTo>
                  <a:pt x="305358" y="103033"/>
                </a:lnTo>
                <a:lnTo>
                  <a:pt x="280427" y="78780"/>
                </a:lnTo>
                <a:lnTo>
                  <a:pt x="275021" y="73567"/>
                </a:lnTo>
                <a:lnTo>
                  <a:pt x="268900" y="70796"/>
                </a:lnTo>
                <a:lnTo>
                  <a:pt x="256973" y="62716"/>
                </a:lnTo>
                <a:lnTo>
                  <a:pt x="244115" y="57025"/>
                </a:lnTo>
                <a:lnTo>
                  <a:pt x="237330" y="55400"/>
                </a:lnTo>
                <a:lnTo>
                  <a:pt x="230812" y="52533"/>
                </a:lnTo>
                <a:lnTo>
                  <a:pt x="102031" y="21693"/>
                </a:lnTo>
                <a:lnTo>
                  <a:pt x="144377" y="5716"/>
                </a:lnTo>
                <a:lnTo>
                  <a:pt x="151069" y="4707"/>
                </a:lnTo>
                <a:lnTo>
                  <a:pt x="158163" y="2488"/>
                </a:lnTo>
                <a:lnTo>
                  <a:pt x="172030" y="585"/>
                </a:lnTo>
                <a:lnTo>
                  <a:pt x="178803" y="901"/>
                </a:lnTo>
                <a:lnTo>
                  <a:pt x="185944" y="0"/>
                </a:lnTo>
                <a:lnTo>
                  <a:pt x="213857" y="1460"/>
                </a:lnTo>
                <a:lnTo>
                  <a:pt x="220626" y="3081"/>
                </a:lnTo>
                <a:lnTo>
                  <a:pt x="227709" y="3472"/>
                </a:lnTo>
                <a:close/>
              </a:path>
            </a:pathLst>
          </a:custGeom>
          <a:solidFill>
            <a:srgbClr val="FF8B8B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00000"/>
              </a:lnSpc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57" name="object 5"/>
          <p:cNvSpPr/>
          <p:nvPr/>
        </p:nvSpPr>
        <p:spPr>
          <a:xfrm>
            <a:off x="34920" y="9766440"/>
            <a:ext cx="512640" cy="520200"/>
          </a:xfrm>
          <a:custGeom>
            <a:avLst/>
            <a:gdLst>
              <a:gd name="textAreaLeft" fmla="*/ 0 w 512640"/>
              <a:gd name="textAreaRight" fmla="*/ 513000 w 512640"/>
              <a:gd name="textAreaTop" fmla="*/ 0 h 520200"/>
              <a:gd name="textAreaBottom" fmla="*/ 520560 h 520200"/>
            </a:gdLst>
            <a:ahLst/>
            <a:cxnLst/>
            <a:rect l="textAreaLeft" t="textAreaTop" r="textAreaRight" b="textAreaBottom"/>
            <a:pathLst>
              <a:path w="513080" h="520700">
                <a:moveTo>
                  <a:pt x="35819" y="520382"/>
                </a:moveTo>
                <a:lnTo>
                  <a:pt x="1076" y="258919"/>
                </a:lnTo>
                <a:lnTo>
                  <a:pt x="466" y="251235"/>
                </a:lnTo>
                <a:lnTo>
                  <a:pt x="0" y="235807"/>
                </a:lnTo>
                <a:lnTo>
                  <a:pt x="144" y="228100"/>
                </a:lnTo>
                <a:lnTo>
                  <a:pt x="4630" y="189820"/>
                </a:lnTo>
                <a:lnTo>
                  <a:pt x="18201" y="145428"/>
                </a:lnTo>
                <a:lnTo>
                  <a:pt x="39955" y="104878"/>
                </a:lnTo>
                <a:lnTo>
                  <a:pt x="69299" y="69169"/>
                </a:lnTo>
                <a:lnTo>
                  <a:pt x="105030" y="39853"/>
                </a:lnTo>
                <a:lnTo>
                  <a:pt x="145784" y="18050"/>
                </a:lnTo>
                <a:lnTo>
                  <a:pt x="190000" y="4594"/>
                </a:lnTo>
                <a:lnTo>
                  <a:pt x="235990" y="0"/>
                </a:lnTo>
                <a:lnTo>
                  <a:pt x="243698" y="112"/>
                </a:lnTo>
                <a:lnTo>
                  <a:pt x="281995" y="4442"/>
                </a:lnTo>
                <a:lnTo>
                  <a:pt x="326256" y="17752"/>
                </a:lnTo>
                <a:lnTo>
                  <a:pt x="367082" y="39419"/>
                </a:lnTo>
                <a:lnTo>
                  <a:pt x="402910" y="68617"/>
                </a:lnTo>
                <a:lnTo>
                  <a:pt x="432372" y="104229"/>
                </a:lnTo>
                <a:lnTo>
                  <a:pt x="454341" y="144893"/>
                </a:lnTo>
                <a:lnTo>
                  <a:pt x="462690" y="168183"/>
                </a:lnTo>
                <a:lnTo>
                  <a:pt x="352339" y="83740"/>
                </a:lnTo>
                <a:lnTo>
                  <a:pt x="344737" y="78212"/>
                </a:lnTo>
                <a:lnTo>
                  <a:pt x="303296" y="56567"/>
                </a:lnTo>
                <a:lnTo>
                  <a:pt x="257841" y="45642"/>
                </a:lnTo>
                <a:lnTo>
                  <a:pt x="239113" y="44440"/>
                </a:lnTo>
                <a:lnTo>
                  <a:pt x="229751" y="44529"/>
                </a:lnTo>
                <a:lnTo>
                  <a:pt x="183594" y="51824"/>
                </a:lnTo>
                <a:lnTo>
                  <a:pt x="140555" y="70130"/>
                </a:lnTo>
                <a:lnTo>
                  <a:pt x="103253" y="98345"/>
                </a:lnTo>
                <a:lnTo>
                  <a:pt x="73940" y="134761"/>
                </a:lnTo>
                <a:lnTo>
                  <a:pt x="54352" y="177209"/>
                </a:lnTo>
                <a:lnTo>
                  <a:pt x="45662" y="223165"/>
                </a:lnTo>
                <a:lnTo>
                  <a:pt x="45289" y="232543"/>
                </a:lnTo>
                <a:lnTo>
                  <a:pt x="45377" y="241906"/>
                </a:lnTo>
                <a:lnTo>
                  <a:pt x="45925" y="251253"/>
                </a:lnTo>
                <a:lnTo>
                  <a:pt x="46934" y="260585"/>
                </a:lnTo>
                <a:lnTo>
                  <a:pt x="81515" y="520382"/>
                </a:lnTo>
                <a:lnTo>
                  <a:pt x="35819" y="520382"/>
                </a:lnTo>
                <a:close/>
              </a:path>
              <a:path w="513080" h="520700">
                <a:moveTo>
                  <a:pt x="466840" y="520382"/>
                </a:moveTo>
                <a:lnTo>
                  <a:pt x="425587" y="210222"/>
                </a:lnTo>
                <a:lnTo>
                  <a:pt x="413789" y="164964"/>
                </a:lnTo>
                <a:lnTo>
                  <a:pt x="391358" y="123947"/>
                </a:lnTo>
                <a:lnTo>
                  <a:pt x="359620" y="89599"/>
                </a:lnTo>
                <a:lnTo>
                  <a:pt x="352339" y="83740"/>
                </a:lnTo>
                <a:lnTo>
                  <a:pt x="462690" y="168183"/>
                </a:lnTo>
                <a:lnTo>
                  <a:pt x="476412" y="249132"/>
                </a:lnTo>
                <a:lnTo>
                  <a:pt x="512489" y="520382"/>
                </a:lnTo>
                <a:lnTo>
                  <a:pt x="466840" y="520382"/>
                </a:lnTo>
                <a:close/>
              </a:path>
              <a:path w="513080" h="520700">
                <a:moveTo>
                  <a:pt x="127010" y="520382"/>
                </a:moveTo>
                <a:lnTo>
                  <a:pt x="105491" y="358544"/>
                </a:lnTo>
                <a:lnTo>
                  <a:pt x="104799" y="351506"/>
                </a:lnTo>
                <a:lnTo>
                  <a:pt x="104453" y="344460"/>
                </a:lnTo>
                <a:lnTo>
                  <a:pt x="104451" y="337405"/>
                </a:lnTo>
                <a:lnTo>
                  <a:pt x="104794" y="330342"/>
                </a:lnTo>
                <a:lnTo>
                  <a:pt x="113974" y="289120"/>
                </a:lnTo>
                <a:lnTo>
                  <a:pt x="135969" y="250690"/>
                </a:lnTo>
                <a:lnTo>
                  <a:pt x="165085" y="223012"/>
                </a:lnTo>
                <a:lnTo>
                  <a:pt x="202668" y="203750"/>
                </a:lnTo>
                <a:lnTo>
                  <a:pt x="244210" y="196146"/>
                </a:lnTo>
                <a:lnTo>
                  <a:pt x="251264" y="196074"/>
                </a:lnTo>
                <a:lnTo>
                  <a:pt x="258331" y="196346"/>
                </a:lnTo>
                <a:lnTo>
                  <a:pt x="299642" y="205116"/>
                </a:lnTo>
                <a:lnTo>
                  <a:pt x="336665" y="225433"/>
                </a:lnTo>
                <a:lnTo>
                  <a:pt x="366255" y="255566"/>
                </a:lnTo>
                <a:lnTo>
                  <a:pt x="385891" y="292955"/>
                </a:lnTo>
                <a:lnTo>
                  <a:pt x="393097" y="324175"/>
                </a:lnTo>
                <a:lnTo>
                  <a:pt x="304400" y="256302"/>
                </a:lnTo>
                <a:lnTo>
                  <a:pt x="298871" y="252874"/>
                </a:lnTo>
                <a:lnTo>
                  <a:pt x="261991" y="240405"/>
                </a:lnTo>
                <a:lnTo>
                  <a:pt x="248943" y="239567"/>
                </a:lnTo>
                <a:lnTo>
                  <a:pt x="242440" y="239788"/>
                </a:lnTo>
                <a:lnTo>
                  <a:pt x="204848" y="249910"/>
                </a:lnTo>
                <a:lnTo>
                  <a:pt x="174072" y="273560"/>
                </a:lnTo>
                <a:lnTo>
                  <a:pt x="154566" y="307386"/>
                </a:lnTo>
                <a:lnTo>
                  <a:pt x="149309" y="339488"/>
                </a:lnTo>
                <a:lnTo>
                  <a:pt x="149531" y="345990"/>
                </a:lnTo>
                <a:lnTo>
                  <a:pt x="172713" y="520382"/>
                </a:lnTo>
                <a:lnTo>
                  <a:pt x="127010" y="520382"/>
                </a:lnTo>
                <a:close/>
              </a:path>
              <a:path w="513080" h="520700">
                <a:moveTo>
                  <a:pt x="373605" y="520382"/>
                </a:moveTo>
                <a:lnTo>
                  <a:pt x="346919" y="319737"/>
                </a:lnTo>
                <a:lnTo>
                  <a:pt x="331968" y="283791"/>
                </a:lnTo>
                <a:lnTo>
                  <a:pt x="314784" y="264248"/>
                </a:lnTo>
                <a:lnTo>
                  <a:pt x="393097" y="324175"/>
                </a:lnTo>
                <a:lnTo>
                  <a:pt x="419193" y="520382"/>
                </a:lnTo>
                <a:lnTo>
                  <a:pt x="373605" y="520382"/>
                </a:lnTo>
                <a:close/>
              </a:path>
            </a:pathLst>
          </a:custGeom>
          <a:solidFill>
            <a:srgbClr val="69C274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00000"/>
              </a:lnSpc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258" name="object 7"/>
          <p:cNvPicPr/>
          <p:nvPr/>
        </p:nvPicPr>
        <p:blipFill>
          <a:blip r:embed="rId4"/>
          <a:stretch/>
        </p:blipFill>
        <p:spPr>
          <a:xfrm rot="18127800">
            <a:off x="7457040" y="-2075400"/>
            <a:ext cx="4595040" cy="16040880"/>
          </a:xfrm>
          <a:prstGeom prst="rect">
            <a:avLst/>
          </a:prstGeom>
          <a:ln w="0">
            <a:noFill/>
          </a:ln>
        </p:spPr>
      </p:pic>
      <p:pic>
        <p:nvPicPr>
          <p:cNvPr id="259" name="object 6"/>
          <p:cNvPicPr/>
          <p:nvPr/>
        </p:nvPicPr>
        <p:blipFill>
          <a:blip r:embed="rId5"/>
          <a:stretch/>
        </p:blipFill>
        <p:spPr>
          <a:xfrm>
            <a:off x="11277720" y="2716560"/>
            <a:ext cx="5866920" cy="6733800"/>
          </a:xfrm>
          <a:prstGeom prst="rect">
            <a:avLst/>
          </a:prstGeom>
          <a:ln w="0">
            <a:noFill/>
          </a:ln>
        </p:spPr>
      </p:pic>
      <p:pic>
        <p:nvPicPr>
          <p:cNvPr id="260" name="object 8"/>
          <p:cNvPicPr/>
          <p:nvPr/>
        </p:nvPicPr>
        <p:blipFill>
          <a:blip r:embed="rId6"/>
          <a:stretch/>
        </p:blipFill>
        <p:spPr>
          <a:xfrm rot="21283200">
            <a:off x="600840" y="3058200"/>
            <a:ext cx="7728840" cy="6796080"/>
          </a:xfrm>
          <a:prstGeom prst="rect">
            <a:avLst/>
          </a:prstGeom>
          <a:ln w="0">
            <a:noFill/>
          </a:ln>
        </p:spPr>
      </p:pic>
      <p:sp>
        <p:nvSpPr>
          <p:cNvPr id="261" name="object 9"/>
          <p:cNvSpPr/>
          <p:nvPr/>
        </p:nvSpPr>
        <p:spPr>
          <a:xfrm>
            <a:off x="1447920" y="4764240"/>
            <a:ext cx="6248160" cy="44647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240" rIns="0" bIns="0" anchor="t">
            <a:spAutoFit/>
          </a:bodyPr>
          <a:lstStyle/>
          <a:p>
            <a:pPr marL="864720" algn="ctr">
              <a:lnSpc>
                <a:spcPct val="116000"/>
              </a:lnSpc>
              <a:spcBef>
                <a:spcPts val="96"/>
              </a:spcBef>
            </a:pPr>
            <a:r>
              <a:rPr lang="uk-UA" sz="3600" b="1" strike="noStrike" spc="143">
                <a:solidFill>
                  <a:srgbClr val="000000"/>
                </a:solidFill>
                <a:latin typeface="Snap ITC"/>
              </a:rPr>
              <a:t>Інформаційне </a:t>
            </a:r>
            <a:r>
              <a:rPr lang="uk-UA" sz="3600" b="1" strike="noStrike" spc="-970">
                <a:solidFill>
                  <a:srgbClr val="000000"/>
                </a:solidFill>
                <a:latin typeface="Snap ITC"/>
              </a:rPr>
              <a:t> </a:t>
            </a:r>
            <a:r>
              <a:rPr lang="uk-UA" sz="3600" b="1" strike="noStrike" spc="182">
                <a:solidFill>
                  <a:srgbClr val="000000"/>
                </a:solidFill>
                <a:latin typeface="Snap ITC"/>
              </a:rPr>
              <a:t>п</a:t>
            </a:r>
            <a:r>
              <a:rPr lang="uk-UA" sz="3600" b="1" strike="noStrike" spc="69">
                <a:solidFill>
                  <a:srgbClr val="000000"/>
                </a:solidFill>
                <a:latin typeface="Snap ITC"/>
              </a:rPr>
              <a:t>о</a:t>
            </a:r>
            <a:r>
              <a:rPr lang="uk-UA" sz="3600" b="1" strike="noStrike" spc="202">
                <a:solidFill>
                  <a:srgbClr val="000000"/>
                </a:solidFill>
                <a:latin typeface="Snap ITC"/>
              </a:rPr>
              <a:t>в</a:t>
            </a:r>
            <a:r>
              <a:rPr lang="uk-UA" sz="3600" b="1" strike="noStrike" spc="137">
                <a:solidFill>
                  <a:srgbClr val="000000"/>
                </a:solidFill>
                <a:latin typeface="Snap ITC"/>
              </a:rPr>
              <a:t>і</a:t>
            </a:r>
            <a:r>
              <a:rPr lang="uk-UA" sz="3600" b="1" strike="noStrike" spc="233">
                <a:solidFill>
                  <a:srgbClr val="000000"/>
                </a:solidFill>
                <a:latin typeface="Snap ITC"/>
              </a:rPr>
              <a:t>д</a:t>
            </a:r>
            <a:r>
              <a:rPr lang="uk-UA" sz="3600" b="1" strike="noStrike" spc="69">
                <a:solidFill>
                  <a:srgbClr val="000000"/>
                </a:solidFill>
                <a:latin typeface="Snap ITC"/>
              </a:rPr>
              <a:t>о</a:t>
            </a:r>
            <a:r>
              <a:rPr lang="uk-UA" sz="3600" b="1" strike="noStrike" spc="528">
                <a:solidFill>
                  <a:srgbClr val="000000"/>
                </a:solidFill>
                <a:latin typeface="Snap ITC"/>
              </a:rPr>
              <a:t>м</a:t>
            </a:r>
            <a:r>
              <a:rPr lang="uk-UA" sz="3600" b="1" strike="noStrike" spc="157">
                <a:solidFill>
                  <a:srgbClr val="000000"/>
                </a:solidFill>
                <a:latin typeface="Snap ITC"/>
              </a:rPr>
              <a:t>л</a:t>
            </a:r>
            <a:r>
              <a:rPr lang="uk-UA" sz="3600" b="1" strike="noStrike" spc="97">
                <a:solidFill>
                  <a:srgbClr val="000000"/>
                </a:solidFill>
                <a:latin typeface="Snap ITC"/>
              </a:rPr>
              <a:t>е</a:t>
            </a:r>
            <a:r>
              <a:rPr lang="uk-UA" sz="3600" b="1" strike="noStrike" spc="182">
                <a:solidFill>
                  <a:srgbClr val="000000"/>
                </a:solidFill>
                <a:latin typeface="Snap ITC"/>
              </a:rPr>
              <a:t>нн</a:t>
            </a:r>
            <a:r>
              <a:rPr lang="uk-UA" sz="3600" b="1" strike="noStrike" spc="162">
                <a:solidFill>
                  <a:srgbClr val="000000"/>
                </a:solidFill>
                <a:latin typeface="Snap ITC"/>
              </a:rPr>
              <a:t>я</a:t>
            </a:r>
            <a:endParaRPr lang="uk-UA" sz="3600" b="0" strike="noStrike" spc="-1">
              <a:solidFill>
                <a:srgbClr val="000000"/>
              </a:solidFill>
              <a:latin typeface="Arial"/>
            </a:endParaRPr>
          </a:p>
          <a:p>
            <a:pPr marL="12600" algn="ctr">
              <a:lnSpc>
                <a:spcPct val="116000"/>
              </a:lnSpc>
            </a:pPr>
            <a:r>
              <a:rPr lang="uk-UA" sz="3600" b="1" strike="noStrike" spc="123">
                <a:solidFill>
                  <a:srgbClr val="000000"/>
                </a:solidFill>
                <a:latin typeface="Snap ITC"/>
              </a:rPr>
              <a:t>«Реалізація </a:t>
            </a:r>
            <a:r>
              <a:rPr lang="uk-UA" sz="3600" b="1" strike="noStrike" spc="228">
                <a:solidFill>
                  <a:srgbClr val="000000"/>
                </a:solidFill>
                <a:latin typeface="Snap ITC"/>
              </a:rPr>
              <a:t>виховних </a:t>
            </a:r>
            <a:r>
              <a:rPr lang="uk-UA" sz="3600" b="1" strike="noStrike" spc="-970">
                <a:solidFill>
                  <a:srgbClr val="000000"/>
                </a:solidFill>
                <a:latin typeface="Snap ITC"/>
              </a:rPr>
              <a:t> </a:t>
            </a:r>
            <a:r>
              <a:rPr lang="uk-UA" sz="3600" b="1" strike="noStrike" spc="143">
                <a:solidFill>
                  <a:srgbClr val="000000"/>
                </a:solidFill>
                <a:latin typeface="Snap ITC"/>
              </a:rPr>
              <a:t>і </a:t>
            </a:r>
            <a:r>
              <a:rPr lang="uk-UA" sz="3600" b="1" strike="noStrike" spc="208">
                <a:solidFill>
                  <a:srgbClr val="000000"/>
                </a:solidFill>
                <a:latin typeface="Snap ITC"/>
              </a:rPr>
              <a:t>корекційних </a:t>
            </a:r>
            <a:r>
              <a:rPr lang="uk-UA" sz="3600" b="1" strike="noStrike" spc="157">
                <a:solidFill>
                  <a:srgbClr val="000000"/>
                </a:solidFill>
                <a:latin typeface="Snap ITC"/>
              </a:rPr>
              <a:t>цілей </a:t>
            </a:r>
            <a:r>
              <a:rPr lang="uk-UA" sz="3600" b="1" strike="noStrike" spc="253">
                <a:solidFill>
                  <a:srgbClr val="000000"/>
                </a:solidFill>
                <a:latin typeface="Snap ITC"/>
              </a:rPr>
              <a:t>у </a:t>
            </a:r>
            <a:r>
              <a:rPr lang="uk-UA" sz="3600" b="1" strike="noStrike" spc="-970">
                <a:solidFill>
                  <a:srgbClr val="000000"/>
                </a:solidFill>
                <a:latin typeface="Snap ITC"/>
              </a:rPr>
              <a:t> </a:t>
            </a:r>
            <a:r>
              <a:rPr lang="uk-UA" sz="3600" b="1" strike="noStrike" spc="128">
                <a:solidFill>
                  <a:srgbClr val="000000"/>
                </a:solidFill>
                <a:latin typeface="Snap ITC"/>
              </a:rPr>
              <a:t>роботі </a:t>
            </a:r>
            <a:r>
              <a:rPr lang="uk-UA" sz="3600" b="1" strike="noStrike" spc="219">
                <a:solidFill>
                  <a:srgbClr val="000000"/>
                </a:solidFill>
                <a:latin typeface="Snap ITC"/>
              </a:rPr>
              <a:t>із </a:t>
            </a:r>
            <a:r>
              <a:rPr lang="uk-UA" sz="3600" b="1" strike="noStrike" spc="273">
                <a:solidFill>
                  <a:srgbClr val="000000"/>
                </a:solidFill>
                <a:latin typeface="Snap ITC"/>
              </a:rPr>
              <a:t>дітьми </a:t>
            </a:r>
            <a:r>
              <a:rPr lang="uk-UA" sz="3600" b="1" strike="noStrike" spc="304">
                <a:solidFill>
                  <a:srgbClr val="000000"/>
                </a:solidFill>
                <a:latin typeface="Snap ITC"/>
              </a:rPr>
              <a:t>з </a:t>
            </a:r>
            <a:r>
              <a:rPr lang="uk-UA" sz="3600" b="1" strike="noStrike" spc="307">
                <a:solidFill>
                  <a:srgbClr val="000000"/>
                </a:solidFill>
                <a:latin typeface="Snap ITC"/>
              </a:rPr>
              <a:t> </a:t>
            </a:r>
            <a:r>
              <a:rPr lang="uk-UA" sz="3600" b="1" strike="noStrike" spc="199">
                <a:solidFill>
                  <a:srgbClr val="000000"/>
                </a:solidFill>
                <a:latin typeface="Snap ITC"/>
              </a:rPr>
              <a:t>особливими</a:t>
            </a:r>
            <a:r>
              <a:rPr lang="uk-UA" sz="3600" b="1" strike="noStrike" spc="-60">
                <a:solidFill>
                  <a:srgbClr val="000000"/>
                </a:solidFill>
                <a:latin typeface="Snap ITC"/>
              </a:rPr>
              <a:t> </a:t>
            </a:r>
            <a:r>
              <a:rPr lang="uk-UA" sz="3600" b="1" strike="noStrike" spc="214">
                <a:solidFill>
                  <a:srgbClr val="000000"/>
                </a:solidFill>
                <a:latin typeface="Snap ITC"/>
              </a:rPr>
              <a:t>освітніми </a:t>
            </a:r>
            <a:r>
              <a:rPr lang="uk-UA" sz="3600" b="1" strike="noStrike" spc="-970">
                <a:solidFill>
                  <a:srgbClr val="000000"/>
                </a:solidFill>
                <a:latin typeface="Snap ITC"/>
              </a:rPr>
              <a:t> </a:t>
            </a:r>
            <a:r>
              <a:rPr lang="uk-UA" sz="3600" b="1" strike="noStrike" spc="148">
                <a:solidFill>
                  <a:srgbClr val="000000"/>
                </a:solidFill>
                <a:latin typeface="Snap ITC"/>
              </a:rPr>
              <a:t>потребами»</a:t>
            </a:r>
            <a:endParaRPr lang="uk-UA" sz="36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62" name="object 10"/>
          <p:cNvSpPr/>
          <p:nvPr/>
        </p:nvSpPr>
        <p:spPr>
          <a:xfrm rot="1465800">
            <a:off x="358920" y="1286280"/>
            <a:ext cx="5264280" cy="1536840"/>
          </a:xfrm>
          <a:custGeom>
            <a:avLst/>
            <a:gdLst>
              <a:gd name="textAreaLeft" fmla="*/ 0 w 5264280"/>
              <a:gd name="textAreaRight" fmla="*/ 5264640 w 5264280"/>
              <a:gd name="textAreaTop" fmla="*/ 0 h 1536840"/>
              <a:gd name="textAreaBottom" fmla="*/ 1537200 h 1536840"/>
            </a:gdLst>
            <a:ahLst/>
            <a:cxnLst/>
            <a:rect l="textAreaLeft" t="textAreaTop" r="textAreaRight" b="textAreaBottom"/>
            <a:pathLst>
              <a:path w="6802120" h="1537335">
                <a:moveTo>
                  <a:pt x="4735688" y="1536823"/>
                </a:moveTo>
                <a:lnTo>
                  <a:pt x="0" y="1536823"/>
                </a:lnTo>
                <a:lnTo>
                  <a:pt x="0" y="0"/>
                </a:lnTo>
                <a:lnTo>
                  <a:pt x="4735687" y="0"/>
                </a:lnTo>
                <a:lnTo>
                  <a:pt x="6801647" y="767498"/>
                </a:lnTo>
                <a:lnTo>
                  <a:pt x="6801647" y="769326"/>
                </a:lnTo>
                <a:lnTo>
                  <a:pt x="4735688" y="1536823"/>
                </a:lnTo>
                <a:close/>
              </a:path>
            </a:pathLst>
          </a:custGeom>
          <a:solidFill>
            <a:srgbClr val="FFC000"/>
          </a:solidFill>
          <a:ln>
            <a:solidFill>
              <a:srgbClr val="BE4B48"/>
            </a:solidFill>
            <a:round/>
          </a:ln>
          <a:effectLst>
            <a:outerShdw blurRad="39960" dist="2304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00000"/>
              </a:lnSpc>
            </a:pPr>
            <a:endParaRPr lang="uk-UA" sz="1800" b="0" strike="noStrike" spc="-1">
              <a:solidFill>
                <a:srgbClr val="FFFF00"/>
              </a:solidFill>
              <a:latin typeface="Calibri"/>
            </a:endParaRPr>
          </a:p>
        </p:txBody>
      </p:sp>
      <p:sp>
        <p:nvSpPr>
          <p:cNvPr id="263" name="PlaceHolder 1"/>
          <p:cNvSpPr>
            <a:spLocks noGrp="1"/>
          </p:cNvSpPr>
          <p:nvPr>
            <p:ph type="title"/>
          </p:nvPr>
        </p:nvSpPr>
        <p:spPr>
          <a:xfrm rot="1654800">
            <a:off x="482760" y="1647000"/>
            <a:ext cx="4949640" cy="1731960"/>
          </a:xfrm>
          <a:prstGeom prst="rect">
            <a:avLst/>
          </a:prstGeom>
          <a:noFill/>
          <a:ln w="0">
            <a:noFill/>
          </a:ln>
        </p:spPr>
        <p:txBody>
          <a:bodyPr lIns="0" tIns="14040" rIns="0" bIns="0" anchor="t">
            <a:noAutofit/>
          </a:bodyPr>
          <a:lstStyle/>
          <a:p>
            <a:pPr marL="12600" indent="0">
              <a:lnSpc>
                <a:spcPct val="100000"/>
              </a:lnSpc>
              <a:spcBef>
                <a:spcPts val="111"/>
              </a:spcBef>
              <a:buNone/>
              <a:tabLst>
                <a:tab pos="907920" algn="l"/>
              </a:tabLst>
            </a:pPr>
            <a:r>
              <a:rPr lang="uk-UA" sz="4450" b="0" strike="noStrike" spc="406">
                <a:solidFill>
                  <a:srgbClr val="000000"/>
                </a:solidFill>
                <a:latin typeface="Impact"/>
              </a:rPr>
              <a:t>І </a:t>
            </a:r>
            <a:r>
              <a:rPr lang="uk-UA" sz="4450" b="0" strike="noStrike" spc="293">
                <a:solidFill>
                  <a:srgbClr val="000000"/>
                </a:solidFill>
                <a:latin typeface="Impact"/>
              </a:rPr>
              <a:t>Н</a:t>
            </a:r>
            <a:r>
              <a:rPr lang="uk-UA" sz="4450" b="0" strike="noStrike" spc="364">
                <a:solidFill>
                  <a:srgbClr val="000000"/>
                </a:solidFill>
                <a:latin typeface="Impact"/>
              </a:rPr>
              <a:t>А</a:t>
            </a:r>
            <a:r>
              <a:rPr lang="uk-UA" sz="4450" b="0" strike="noStrike" spc="293">
                <a:solidFill>
                  <a:srgbClr val="000000"/>
                </a:solidFill>
                <a:latin typeface="Impact"/>
              </a:rPr>
              <a:t>П</a:t>
            </a:r>
            <a:r>
              <a:rPr lang="uk-UA" sz="4450" b="0" strike="noStrike" spc="704">
                <a:solidFill>
                  <a:srgbClr val="000000"/>
                </a:solidFill>
                <a:latin typeface="Impact"/>
              </a:rPr>
              <a:t>Р</a:t>
            </a:r>
            <a:r>
              <a:rPr lang="uk-UA" sz="4450" b="0" strike="noStrike" spc="540">
                <a:solidFill>
                  <a:srgbClr val="000000"/>
                </a:solidFill>
                <a:latin typeface="Impact"/>
              </a:rPr>
              <a:t>Я</a:t>
            </a:r>
            <a:r>
              <a:rPr lang="uk-UA" sz="4450" b="0" strike="noStrike" spc="1027">
                <a:solidFill>
                  <a:srgbClr val="000000"/>
                </a:solidFill>
                <a:latin typeface="Impact"/>
              </a:rPr>
              <a:t>М</a:t>
            </a:r>
            <a:r>
              <a:rPr lang="uk-UA" sz="4450" b="0" strike="noStrike" spc="378">
                <a:solidFill>
                  <a:srgbClr val="000000"/>
                </a:solidFill>
                <a:latin typeface="Impact"/>
              </a:rPr>
              <a:t>О</a:t>
            </a:r>
            <a:r>
              <a:rPr lang="uk-UA" sz="4450" b="0" strike="noStrike" spc="704">
                <a:solidFill>
                  <a:srgbClr val="000000"/>
                </a:solidFill>
                <a:latin typeface="Impact"/>
              </a:rPr>
              <a:t>К</a:t>
            </a:r>
            <a:endParaRPr lang="uk-UA" sz="445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1000"/>
                                        <p:tgtEl>
                                          <p:spTgt spid="2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4" name="Picture 2" descr="Фон школа для презентации (100 фото) • Klike.net"/>
          <p:cNvPicPr/>
          <p:nvPr/>
        </p:nvPicPr>
        <p:blipFill>
          <a:blip r:embed="rId2"/>
          <a:stretch/>
        </p:blipFill>
        <p:spPr>
          <a:xfrm>
            <a:off x="-180000" y="-180000"/>
            <a:ext cx="18288000" cy="10429200"/>
          </a:xfrm>
          <a:prstGeom prst="rect">
            <a:avLst/>
          </a:prstGeom>
          <a:ln w="0">
            <a:noFill/>
          </a:ln>
        </p:spPr>
      </p:pic>
      <p:sp>
        <p:nvSpPr>
          <p:cNvPr id="265" name="object 2"/>
          <p:cNvSpPr/>
          <p:nvPr/>
        </p:nvSpPr>
        <p:spPr>
          <a:xfrm>
            <a:off x="10260000" y="2713680"/>
            <a:ext cx="3960000" cy="1606320"/>
          </a:xfrm>
          <a:prstGeom prst="rect">
            <a:avLst/>
          </a:prstGeom>
          <a:gradFill rotWithShape="0">
            <a:gsLst>
              <a:gs pos="0">
                <a:srgbClr val="FFC1BE"/>
              </a:gs>
              <a:gs pos="100000">
                <a:srgbClr val="FFE5E5"/>
              </a:gs>
            </a:gsLst>
            <a:lin ang="16200000"/>
          </a:gradFill>
          <a:ln>
            <a:solidFill>
              <a:srgbClr val="BE4B48"/>
            </a:solidFill>
            <a:round/>
          </a:ln>
          <a:effectLst>
            <a:outerShdw blurRad="39960" dist="2016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/>
        </p:style>
        <p:txBody>
          <a:bodyPr lIns="0" tIns="13320" rIns="0" bIns="0" anchor="t">
            <a:spAutoFit/>
          </a:bodyPr>
          <a:lstStyle/>
          <a:p>
            <a:pPr marL="63000">
              <a:lnSpc>
                <a:spcPts val="6270"/>
              </a:lnSpc>
              <a:spcBef>
                <a:spcPts val="105"/>
              </a:spcBef>
            </a:pPr>
            <a:r>
              <a:rPr lang="uk-UA" sz="5700" b="1" strike="noStrike" cap="all" spc="-1">
                <a:solidFill>
                  <a:schemeClr val="accent4"/>
                </a:solidFill>
                <a:latin typeface="Arial"/>
              </a:rPr>
              <a:t>Вправа</a:t>
            </a:r>
            <a:endParaRPr lang="uk-UA" sz="5700" b="1" strike="noStrike" spc="-1">
              <a:solidFill>
                <a:srgbClr val="000000"/>
              </a:solidFill>
              <a:latin typeface="Arial"/>
            </a:endParaRPr>
          </a:p>
          <a:p>
            <a:pPr marL="12600">
              <a:lnSpc>
                <a:spcPts val="6270"/>
              </a:lnSpc>
            </a:pPr>
            <a:r>
              <a:rPr lang="uk-UA" sz="5700" b="1" strike="noStrike" cap="all" spc="-1">
                <a:solidFill>
                  <a:schemeClr val="accent4"/>
                </a:solidFill>
                <a:latin typeface="Trebuchet MS"/>
              </a:rPr>
              <a:t>“</a:t>
            </a:r>
            <a:r>
              <a:rPr lang="uk-UA" sz="5700" b="1" strike="noStrike" cap="all" spc="-1">
                <a:solidFill>
                  <a:schemeClr val="accent4"/>
                </a:solidFill>
                <a:latin typeface="Arial"/>
              </a:rPr>
              <a:t>Замок</a:t>
            </a:r>
            <a:r>
              <a:rPr lang="uk-UA" sz="5700" b="1" strike="noStrike" spc="-126">
                <a:solidFill>
                  <a:schemeClr val="dk1"/>
                </a:solidFill>
                <a:latin typeface="Trebuchet MS"/>
              </a:rPr>
              <a:t>”</a:t>
            </a:r>
            <a:endParaRPr lang="uk-UA" sz="5700" b="1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266" name="object 6"/>
          <p:cNvPicPr/>
          <p:nvPr/>
        </p:nvPicPr>
        <p:blipFill>
          <a:blip r:embed="rId3"/>
          <a:stretch/>
        </p:blipFill>
        <p:spPr>
          <a:xfrm>
            <a:off x="900000" y="66240"/>
            <a:ext cx="7740000" cy="947376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7" name="Picture 2" descr="Фон школа для презентации (100 фото) • Klike.net"/>
          <p:cNvPicPr/>
          <p:nvPr/>
        </p:nvPicPr>
        <p:blipFill>
          <a:blip r:embed="rId4"/>
          <a:stretch/>
        </p:blipFill>
        <p:spPr>
          <a:xfrm>
            <a:off x="-360" y="69840"/>
            <a:ext cx="18288000" cy="10429200"/>
          </a:xfrm>
          <a:prstGeom prst="rect">
            <a:avLst/>
          </a:prstGeom>
          <a:ln w="0">
            <a:noFill/>
          </a:ln>
        </p:spPr>
      </p:pic>
      <p:sp>
        <p:nvSpPr>
          <p:cNvPr id="268" name="Picture 2"/>
          <p:cNvSpPr/>
          <p:nvPr/>
        </p:nvSpPr>
        <p:spPr>
          <a:xfrm>
            <a:off x="4038480" y="2602080"/>
            <a:ext cx="7170120" cy="7170120"/>
          </a:xfrm>
          <a:prstGeom prst="ellipse">
            <a:avLst/>
          </a:prstGeom>
          <a:blipFill rotWithShape="0">
            <a:blip r:embed="rId5"/>
            <a:srcRect/>
            <a:stretch/>
          </a:blipFill>
          <a:ln w="0">
            <a:noFill/>
          </a:ln>
          <a:effectLst>
            <a:softEdge rad="112680"/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uk-UA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69" name="object 7"/>
          <p:cNvSpPr/>
          <p:nvPr/>
        </p:nvSpPr>
        <p:spPr>
          <a:xfrm>
            <a:off x="9296280" y="1866960"/>
            <a:ext cx="6552720" cy="2325600"/>
          </a:xfrm>
          <a:prstGeom prst="rect">
            <a:avLst/>
          </a:prstGeom>
          <a:solidFill>
            <a:srgbClr val="4F81BD"/>
          </a:solidFill>
          <a:ln>
            <a:solidFill>
              <a:srgbClr val="FFFFFF"/>
            </a:solidFill>
            <a:round/>
          </a:ln>
          <a:effectLst>
            <a:outerShdw blurRad="39960" dist="20160" dir="540000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0" tIns="11520" rIns="0" bIns="0" anchor="t">
            <a:spAutoFit/>
          </a:bodyPr>
          <a:lstStyle/>
          <a:p>
            <a:pPr marL="12600" indent="749160" algn="ctr">
              <a:lnSpc>
                <a:spcPct val="116000"/>
              </a:lnSpc>
              <a:spcBef>
                <a:spcPts val="91"/>
              </a:spcBef>
              <a:tabLst>
                <a:tab pos="0" algn="l"/>
              </a:tabLst>
            </a:pPr>
            <a:r>
              <a:rPr lang="uk-UA" sz="4400" b="1" strike="noStrike" spc="157">
                <a:solidFill>
                  <a:srgbClr val="FFFF00"/>
                </a:solidFill>
                <a:latin typeface="Snap ITC"/>
              </a:rPr>
              <a:t>ВПРАВА- </a:t>
            </a:r>
            <a:r>
              <a:rPr lang="uk-UA" sz="4400" b="1" strike="noStrike" spc="162">
                <a:solidFill>
                  <a:srgbClr val="FFFF00"/>
                </a:solidFill>
                <a:latin typeface="Snap ITC"/>
              </a:rPr>
              <a:t> </a:t>
            </a:r>
            <a:r>
              <a:rPr lang="uk-UA" sz="4400" b="1" strike="noStrike" spc="137">
                <a:solidFill>
                  <a:srgbClr val="FFFF00"/>
                </a:solidFill>
                <a:latin typeface="Snap ITC"/>
              </a:rPr>
              <a:t>Е</a:t>
            </a:r>
            <a:r>
              <a:rPr lang="uk-UA" sz="4400" b="1" strike="noStrike" spc="253">
                <a:solidFill>
                  <a:srgbClr val="FFFF00"/>
                </a:solidFill>
                <a:latin typeface="Snap ITC"/>
              </a:rPr>
              <a:t>Н</a:t>
            </a:r>
            <a:r>
              <a:rPr lang="uk-UA" sz="4400" b="1" strike="noStrike" spc="137">
                <a:solidFill>
                  <a:srgbClr val="FFFF00"/>
                </a:solidFill>
                <a:latin typeface="Snap ITC"/>
              </a:rPr>
              <a:t>Е</a:t>
            </a:r>
            <a:r>
              <a:rPr lang="uk-UA" sz="4400" b="1" strike="noStrike" spc="174">
                <a:solidFill>
                  <a:srgbClr val="FFFF00"/>
                </a:solidFill>
                <a:latin typeface="Snap ITC"/>
              </a:rPr>
              <a:t>Р</a:t>
            </a:r>
            <a:r>
              <a:rPr lang="uk-UA" sz="4400" b="1" strike="noStrike" spc="313">
                <a:solidFill>
                  <a:srgbClr val="FFFF00"/>
                </a:solidFill>
                <a:latin typeface="Snap ITC"/>
              </a:rPr>
              <a:t>Д</a:t>
            </a:r>
            <a:r>
              <a:rPr lang="uk-UA" sz="4400" b="1" strike="noStrike" spc="1058">
                <a:solidFill>
                  <a:srgbClr val="FFFF00"/>
                </a:solidFill>
                <a:latin typeface="Snap ITC"/>
              </a:rPr>
              <a:t>Ж</a:t>
            </a:r>
            <a:r>
              <a:rPr lang="uk-UA" sz="4400" b="1" strike="noStrike" spc="188">
                <a:solidFill>
                  <a:srgbClr val="FFFF00"/>
                </a:solidFill>
                <a:latin typeface="Snap ITC"/>
              </a:rPr>
              <a:t>А</a:t>
            </a:r>
            <a:r>
              <a:rPr lang="uk-UA" sz="4400" b="1" strike="noStrike" spc="324">
                <a:solidFill>
                  <a:srgbClr val="FFFF00"/>
                </a:solidFill>
                <a:latin typeface="Snap ITC"/>
              </a:rPr>
              <a:t>Й</a:t>
            </a:r>
            <a:r>
              <a:rPr lang="uk-UA" sz="4400" b="1" strike="noStrike" spc="392">
                <a:solidFill>
                  <a:srgbClr val="FFFF00"/>
                </a:solidFill>
                <a:latin typeface="Snap ITC"/>
              </a:rPr>
              <a:t>З</a:t>
            </a:r>
            <a:r>
              <a:rPr lang="uk-UA" sz="4400" b="1" strike="noStrike" spc="137">
                <a:solidFill>
                  <a:srgbClr val="FFFF00"/>
                </a:solidFill>
                <a:latin typeface="Snap ITC"/>
              </a:rPr>
              <a:t>Е</a:t>
            </a:r>
            <a:r>
              <a:rPr lang="uk-UA" sz="4400" b="1" strike="noStrike" spc="180">
                <a:solidFill>
                  <a:srgbClr val="FFFF00"/>
                </a:solidFill>
                <a:latin typeface="Snap ITC"/>
              </a:rPr>
              <a:t>Р</a:t>
            </a:r>
            <a:endParaRPr lang="uk-UA" sz="4400" b="0" strike="noStrike" spc="-1">
              <a:solidFill>
                <a:srgbClr val="000000"/>
              </a:solidFill>
              <a:latin typeface="Arial"/>
            </a:endParaRPr>
          </a:p>
          <a:p>
            <a:pPr marL="760680" indent="749160" algn="ctr">
              <a:lnSpc>
                <a:spcPct val="100000"/>
              </a:lnSpc>
              <a:spcBef>
                <a:spcPts val="706"/>
              </a:spcBef>
              <a:tabLst>
                <a:tab pos="0" algn="l"/>
              </a:tabLst>
            </a:pPr>
            <a:r>
              <a:rPr lang="uk-UA" sz="4400" b="1" strike="noStrike" spc="94">
                <a:solidFill>
                  <a:srgbClr val="FFFF00"/>
                </a:solidFill>
                <a:latin typeface="Snap ITC"/>
              </a:rPr>
              <a:t>«КЛЮЧІ»</a:t>
            </a:r>
            <a:endParaRPr lang="uk-UA" sz="44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270" name="Рисунок 269">
            <a:hlinkClick r:id="" action="ppaction://media"/>
          </p:cNvPr>
          <p:cNvPicPr/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3863240" y="6743880"/>
            <a:ext cx="2012760" cy="201276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>
          <p:childTnLst>
            <p:seq>
              <p:cTn id="2" restart="whenNotActive" fill="hold" nodeType="interactiveSeq">
                <p:stCondLst>
                  <p:cond evt="onClick" delay="0">
                    <p:tgtEl>
                      <p:spTgt spid="270"/>
                    </p:tgtEl>
                  </p:cond>
                </p:stCondLst>
                <p:childTnLst>
                  <p:par>
                    <p:cTn id="3" fill="hold">
                      <p:stCondLst>
                        <p:cond evt="onClick" delay="0">
                          <p:tgtEl>
                            <p:spTgt spid="270"/>
                          </p:tgtEl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mediacall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3954" fill="hold"/>
                                        <p:tgtEl>
                                          <p:spTgt spid="27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1" name="object 2"/>
          <p:cNvPicPr/>
          <p:nvPr/>
        </p:nvPicPr>
        <p:blipFill>
          <a:blip r:embed="rId2"/>
          <a:stretch/>
        </p:blipFill>
        <p:spPr>
          <a:xfrm>
            <a:off x="0" y="0"/>
            <a:ext cx="18287640" cy="10286640"/>
          </a:xfrm>
          <a:prstGeom prst="rect">
            <a:avLst/>
          </a:prstGeom>
          <a:ln w="0">
            <a:noFill/>
          </a:ln>
        </p:spPr>
      </p:pic>
      <p:sp>
        <p:nvSpPr>
          <p:cNvPr id="272" name="object 3"/>
          <p:cNvSpPr/>
          <p:nvPr/>
        </p:nvSpPr>
        <p:spPr>
          <a:xfrm>
            <a:off x="0" y="8677080"/>
            <a:ext cx="553320" cy="772920"/>
          </a:xfrm>
          <a:custGeom>
            <a:avLst/>
            <a:gdLst>
              <a:gd name="textAreaLeft" fmla="*/ 0 w 553320"/>
              <a:gd name="textAreaRight" fmla="*/ 553680 w 553320"/>
              <a:gd name="textAreaTop" fmla="*/ 0 h 772920"/>
              <a:gd name="textAreaBottom" fmla="*/ 773280 h 772920"/>
            </a:gdLst>
            <a:ahLst/>
            <a:cxnLst/>
            <a:rect l="textAreaLeft" t="textAreaTop" r="textAreaRight" b="textAreaBottom"/>
            <a:pathLst>
              <a:path w="553720" h="773429">
                <a:moveTo>
                  <a:pt x="0" y="180250"/>
                </a:moveTo>
                <a:lnTo>
                  <a:pt x="181414" y="42844"/>
                </a:lnTo>
                <a:lnTo>
                  <a:pt x="221878" y="20043"/>
                </a:lnTo>
                <a:lnTo>
                  <a:pt x="265571" y="5686"/>
                </a:lnTo>
                <a:lnTo>
                  <a:pt x="311447" y="60"/>
                </a:lnTo>
                <a:lnTo>
                  <a:pt x="319155" y="0"/>
                </a:lnTo>
                <a:lnTo>
                  <a:pt x="334577" y="635"/>
                </a:lnTo>
                <a:lnTo>
                  <a:pt x="380116" y="8533"/>
                </a:lnTo>
                <a:lnTo>
                  <a:pt x="423247" y="25141"/>
                </a:lnTo>
                <a:lnTo>
                  <a:pt x="462323" y="49825"/>
                </a:lnTo>
                <a:lnTo>
                  <a:pt x="495848" y="81641"/>
                </a:lnTo>
                <a:lnTo>
                  <a:pt x="522541" y="119373"/>
                </a:lnTo>
                <a:lnTo>
                  <a:pt x="541382" y="161577"/>
                </a:lnTo>
                <a:lnTo>
                  <a:pt x="551651" y="206641"/>
                </a:lnTo>
                <a:lnTo>
                  <a:pt x="553526" y="237417"/>
                </a:lnTo>
                <a:lnTo>
                  <a:pt x="552954" y="252841"/>
                </a:lnTo>
                <a:lnTo>
                  <a:pt x="545242" y="298412"/>
                </a:lnTo>
                <a:lnTo>
                  <a:pt x="528809" y="341611"/>
                </a:lnTo>
                <a:lnTo>
                  <a:pt x="504285" y="380787"/>
                </a:lnTo>
                <a:lnTo>
                  <a:pt x="488150" y="399543"/>
                </a:lnTo>
                <a:lnTo>
                  <a:pt x="507131" y="261892"/>
                </a:lnTo>
                <a:lnTo>
                  <a:pt x="508187" y="252553"/>
                </a:lnTo>
                <a:lnTo>
                  <a:pt x="508781" y="243206"/>
                </a:lnTo>
                <a:lnTo>
                  <a:pt x="508914" y="233842"/>
                </a:lnTo>
                <a:lnTo>
                  <a:pt x="508586" y="224462"/>
                </a:lnTo>
                <a:lnTo>
                  <a:pt x="500117" y="178463"/>
                </a:lnTo>
                <a:lnTo>
                  <a:pt x="480733" y="135922"/>
                </a:lnTo>
                <a:lnTo>
                  <a:pt x="451609" y="99379"/>
                </a:lnTo>
                <a:lnTo>
                  <a:pt x="414447" y="70980"/>
                </a:lnTo>
                <a:lnTo>
                  <a:pt x="371498" y="52463"/>
                </a:lnTo>
                <a:lnTo>
                  <a:pt x="325358" y="44941"/>
                </a:lnTo>
                <a:lnTo>
                  <a:pt x="315996" y="44807"/>
                </a:lnTo>
                <a:lnTo>
                  <a:pt x="306616" y="45134"/>
                </a:lnTo>
                <a:lnTo>
                  <a:pt x="260617" y="53599"/>
                </a:lnTo>
                <a:lnTo>
                  <a:pt x="218075" y="72978"/>
                </a:lnTo>
                <a:lnTo>
                  <a:pt x="0" y="237079"/>
                </a:lnTo>
                <a:lnTo>
                  <a:pt x="0" y="180250"/>
                </a:lnTo>
                <a:close/>
              </a:path>
              <a:path w="553720" h="773429">
                <a:moveTo>
                  <a:pt x="0" y="716286"/>
                </a:moveTo>
                <a:lnTo>
                  <a:pt x="433276" y="388021"/>
                </a:lnTo>
                <a:lnTo>
                  <a:pt x="466816" y="355424"/>
                </a:lnTo>
                <a:lnTo>
                  <a:pt x="491418" y="315672"/>
                </a:lnTo>
                <a:lnTo>
                  <a:pt x="505628" y="271117"/>
                </a:lnTo>
                <a:lnTo>
                  <a:pt x="507131" y="261892"/>
                </a:lnTo>
                <a:lnTo>
                  <a:pt x="488150" y="399543"/>
                </a:lnTo>
                <a:lnTo>
                  <a:pt x="424518" y="451428"/>
                </a:lnTo>
                <a:lnTo>
                  <a:pt x="0" y="773057"/>
                </a:lnTo>
                <a:lnTo>
                  <a:pt x="0" y="716286"/>
                </a:lnTo>
                <a:close/>
              </a:path>
              <a:path w="553720" h="773429">
                <a:moveTo>
                  <a:pt x="0" y="293658"/>
                </a:moveTo>
                <a:lnTo>
                  <a:pt x="146300" y="182825"/>
                </a:lnTo>
                <a:lnTo>
                  <a:pt x="183520" y="162870"/>
                </a:lnTo>
                <a:lnTo>
                  <a:pt x="224915" y="154506"/>
                </a:lnTo>
                <a:lnTo>
                  <a:pt x="231984" y="154302"/>
                </a:lnTo>
                <a:lnTo>
                  <a:pt x="239037" y="154443"/>
                </a:lnTo>
                <a:lnTo>
                  <a:pt x="280503" y="162453"/>
                </a:lnTo>
                <a:lnTo>
                  <a:pt x="317895" y="182082"/>
                </a:lnTo>
                <a:lnTo>
                  <a:pt x="348033" y="211667"/>
                </a:lnTo>
                <a:lnTo>
                  <a:pt x="368357" y="248687"/>
                </a:lnTo>
                <a:lnTo>
                  <a:pt x="377134" y="289997"/>
                </a:lnTo>
                <a:lnTo>
                  <a:pt x="377408" y="297063"/>
                </a:lnTo>
                <a:lnTo>
                  <a:pt x="377337" y="304117"/>
                </a:lnTo>
                <a:lnTo>
                  <a:pt x="369740" y="345660"/>
                </a:lnTo>
                <a:lnTo>
                  <a:pt x="350484" y="383247"/>
                </a:lnTo>
                <a:lnTo>
                  <a:pt x="321201" y="413678"/>
                </a:lnTo>
                <a:lnTo>
                  <a:pt x="318132" y="416003"/>
                </a:lnTo>
                <a:lnTo>
                  <a:pt x="333389" y="305363"/>
                </a:lnTo>
                <a:lnTo>
                  <a:pt x="333642" y="298862"/>
                </a:lnTo>
                <a:lnTo>
                  <a:pt x="326285" y="260632"/>
                </a:lnTo>
                <a:lnTo>
                  <a:pt x="304859" y="228128"/>
                </a:lnTo>
                <a:lnTo>
                  <a:pt x="272625" y="206297"/>
                </a:lnTo>
                <a:lnTo>
                  <a:pt x="234490" y="198463"/>
                </a:lnTo>
                <a:lnTo>
                  <a:pt x="221438" y="199238"/>
                </a:lnTo>
                <a:lnTo>
                  <a:pt x="184498" y="211530"/>
                </a:lnTo>
                <a:lnTo>
                  <a:pt x="0" y="350493"/>
                </a:lnTo>
                <a:lnTo>
                  <a:pt x="0" y="293658"/>
                </a:lnTo>
                <a:close/>
              </a:path>
              <a:path w="553720" h="773429">
                <a:moveTo>
                  <a:pt x="0" y="600335"/>
                </a:moveTo>
                <a:lnTo>
                  <a:pt x="299202" y="373649"/>
                </a:lnTo>
                <a:lnTo>
                  <a:pt x="323087" y="342906"/>
                </a:lnTo>
                <a:lnTo>
                  <a:pt x="331603" y="318315"/>
                </a:lnTo>
                <a:lnTo>
                  <a:pt x="318132" y="416003"/>
                </a:lnTo>
                <a:lnTo>
                  <a:pt x="0" y="657030"/>
                </a:lnTo>
                <a:lnTo>
                  <a:pt x="0" y="600335"/>
                </a:lnTo>
                <a:close/>
              </a:path>
            </a:pathLst>
          </a:custGeom>
          <a:solidFill>
            <a:srgbClr val="3C4983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00000"/>
              </a:lnSpc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273" name="Picture 2" descr="Фон школа для презентации (100 фото) • Klike.net"/>
          <p:cNvPicPr/>
          <p:nvPr/>
        </p:nvPicPr>
        <p:blipFill>
          <a:blip r:embed="rId3"/>
          <a:stretch/>
        </p:blipFill>
        <p:spPr>
          <a:xfrm>
            <a:off x="-360" y="69840"/>
            <a:ext cx="18288000" cy="10429200"/>
          </a:xfrm>
          <a:prstGeom prst="rect">
            <a:avLst/>
          </a:prstGeom>
          <a:ln w="0">
            <a:noFill/>
          </a:ln>
        </p:spPr>
      </p:pic>
      <p:sp>
        <p:nvSpPr>
          <p:cNvPr id="274" name="object 4"/>
          <p:cNvSpPr/>
          <p:nvPr/>
        </p:nvSpPr>
        <p:spPr>
          <a:xfrm>
            <a:off x="841320" y="9411840"/>
            <a:ext cx="795240" cy="876600"/>
          </a:xfrm>
          <a:custGeom>
            <a:avLst/>
            <a:gdLst>
              <a:gd name="textAreaLeft" fmla="*/ 0 w 795240"/>
              <a:gd name="textAreaRight" fmla="*/ 795600 w 795240"/>
              <a:gd name="textAreaTop" fmla="*/ 0 h 876600"/>
              <a:gd name="textAreaBottom" fmla="*/ 876960 h 876600"/>
            </a:gdLst>
            <a:ahLst/>
            <a:cxnLst/>
            <a:rect l="textAreaLeft" t="textAreaTop" r="textAreaRight" b="textAreaBottom"/>
            <a:pathLst>
              <a:path w="795655" h="876934">
                <a:moveTo>
                  <a:pt x="33833" y="410193"/>
                </a:moveTo>
                <a:lnTo>
                  <a:pt x="45101" y="412892"/>
                </a:lnTo>
                <a:lnTo>
                  <a:pt x="49853" y="416642"/>
                </a:lnTo>
                <a:lnTo>
                  <a:pt x="51934" y="418446"/>
                </a:lnTo>
                <a:lnTo>
                  <a:pt x="53423" y="421414"/>
                </a:lnTo>
                <a:lnTo>
                  <a:pt x="332369" y="876070"/>
                </a:lnTo>
                <a:lnTo>
                  <a:pt x="279497" y="875161"/>
                </a:lnTo>
                <a:lnTo>
                  <a:pt x="14911" y="444839"/>
                </a:lnTo>
                <a:lnTo>
                  <a:pt x="11695" y="433622"/>
                </a:lnTo>
                <a:lnTo>
                  <a:pt x="11781" y="431031"/>
                </a:lnTo>
                <a:lnTo>
                  <a:pt x="27953" y="411397"/>
                </a:lnTo>
                <a:lnTo>
                  <a:pt x="33833" y="410193"/>
                </a:lnTo>
                <a:close/>
              </a:path>
              <a:path w="795655" h="876934">
                <a:moveTo>
                  <a:pt x="102031" y="21693"/>
                </a:moveTo>
                <a:lnTo>
                  <a:pt x="223969" y="50895"/>
                </a:lnTo>
                <a:lnTo>
                  <a:pt x="216833" y="50492"/>
                </a:lnTo>
                <a:lnTo>
                  <a:pt x="210028" y="48862"/>
                </a:lnTo>
                <a:lnTo>
                  <a:pt x="182103" y="47398"/>
                </a:lnTo>
                <a:lnTo>
                  <a:pt x="168076" y="49263"/>
                </a:lnTo>
                <a:lnTo>
                  <a:pt x="160944" y="51473"/>
                </a:lnTo>
                <a:lnTo>
                  <a:pt x="154266" y="52485"/>
                </a:lnTo>
                <a:lnTo>
                  <a:pt x="115571" y="69337"/>
                </a:lnTo>
                <a:lnTo>
                  <a:pt x="88059" y="91478"/>
                </a:lnTo>
                <a:lnTo>
                  <a:pt x="83495" y="95609"/>
                </a:lnTo>
                <a:lnTo>
                  <a:pt x="78929" y="101045"/>
                </a:lnTo>
                <a:lnTo>
                  <a:pt x="74656" y="106551"/>
                </a:lnTo>
                <a:lnTo>
                  <a:pt x="70392" y="113366"/>
                </a:lnTo>
                <a:lnTo>
                  <a:pt x="66741" y="119021"/>
                </a:lnTo>
                <a:lnTo>
                  <a:pt x="49360" y="164483"/>
                </a:lnTo>
                <a:lnTo>
                  <a:pt x="46603" y="192553"/>
                </a:lnTo>
                <a:lnTo>
                  <a:pt x="46873" y="199147"/>
                </a:lnTo>
                <a:lnTo>
                  <a:pt x="47167" y="207053"/>
                </a:lnTo>
                <a:lnTo>
                  <a:pt x="55007" y="240272"/>
                </a:lnTo>
                <a:lnTo>
                  <a:pt x="57386" y="247372"/>
                </a:lnTo>
                <a:lnTo>
                  <a:pt x="60322" y="253298"/>
                </a:lnTo>
                <a:lnTo>
                  <a:pt x="63222" y="260522"/>
                </a:lnTo>
                <a:lnTo>
                  <a:pt x="66678" y="266573"/>
                </a:lnTo>
                <a:lnTo>
                  <a:pt x="423748" y="848328"/>
                </a:lnTo>
                <a:lnTo>
                  <a:pt x="452102" y="874707"/>
                </a:lnTo>
                <a:lnTo>
                  <a:pt x="452721" y="875380"/>
                </a:lnTo>
                <a:lnTo>
                  <a:pt x="388744" y="875205"/>
                </a:lnTo>
                <a:lnTo>
                  <a:pt x="28139" y="289992"/>
                </a:lnTo>
                <a:lnTo>
                  <a:pt x="18377" y="270677"/>
                </a:lnTo>
                <a:lnTo>
                  <a:pt x="15404" y="264742"/>
                </a:lnTo>
                <a:lnTo>
                  <a:pt x="12632" y="258854"/>
                </a:lnTo>
                <a:lnTo>
                  <a:pt x="10367" y="251782"/>
                </a:lnTo>
                <a:lnTo>
                  <a:pt x="8314" y="244761"/>
                </a:lnTo>
                <a:lnTo>
                  <a:pt x="6473" y="237791"/>
                </a:lnTo>
                <a:lnTo>
                  <a:pt x="4557" y="232108"/>
                </a:lnTo>
                <a:lnTo>
                  <a:pt x="3166" y="225246"/>
                </a:lnTo>
                <a:lnTo>
                  <a:pt x="2004" y="218438"/>
                </a:lnTo>
                <a:lnTo>
                  <a:pt x="1367" y="210450"/>
                </a:lnTo>
                <a:lnTo>
                  <a:pt x="669" y="203753"/>
                </a:lnTo>
                <a:lnTo>
                  <a:pt x="214" y="197115"/>
                </a:lnTo>
                <a:lnTo>
                  <a:pt x="0" y="190534"/>
                </a:lnTo>
                <a:lnTo>
                  <a:pt x="596" y="176312"/>
                </a:lnTo>
                <a:lnTo>
                  <a:pt x="8355" y="135075"/>
                </a:lnTo>
                <a:lnTo>
                  <a:pt x="21531" y="102970"/>
                </a:lnTo>
                <a:lnTo>
                  <a:pt x="25081" y="95985"/>
                </a:lnTo>
                <a:lnTo>
                  <a:pt x="49541" y="62665"/>
                </a:lnTo>
                <a:lnTo>
                  <a:pt x="64493" y="47963"/>
                </a:lnTo>
                <a:lnTo>
                  <a:pt x="69988" y="42750"/>
                </a:lnTo>
                <a:lnTo>
                  <a:pt x="98875" y="23549"/>
                </a:lnTo>
                <a:lnTo>
                  <a:pt x="102031" y="21693"/>
                </a:lnTo>
                <a:close/>
              </a:path>
              <a:path w="795655" h="876934">
                <a:moveTo>
                  <a:pt x="557018" y="875663"/>
                </a:moveTo>
                <a:lnTo>
                  <a:pt x="556337" y="876163"/>
                </a:lnTo>
                <a:lnTo>
                  <a:pt x="453646" y="876383"/>
                </a:lnTo>
                <a:lnTo>
                  <a:pt x="452721" y="875380"/>
                </a:lnTo>
                <a:lnTo>
                  <a:pt x="557018" y="875663"/>
                </a:lnTo>
                <a:close/>
              </a:path>
              <a:path w="795655" h="876934">
                <a:moveTo>
                  <a:pt x="320870" y="233421"/>
                </a:moveTo>
                <a:lnTo>
                  <a:pt x="332323" y="236164"/>
                </a:lnTo>
                <a:lnTo>
                  <a:pt x="337127" y="239926"/>
                </a:lnTo>
                <a:lnTo>
                  <a:pt x="338916" y="242966"/>
                </a:lnTo>
                <a:lnTo>
                  <a:pt x="628682" y="714578"/>
                </a:lnTo>
                <a:lnTo>
                  <a:pt x="632192" y="720642"/>
                </a:lnTo>
                <a:lnTo>
                  <a:pt x="635441" y="726644"/>
                </a:lnTo>
                <a:lnTo>
                  <a:pt x="638133" y="733818"/>
                </a:lnTo>
                <a:lnTo>
                  <a:pt x="640859" y="739695"/>
                </a:lnTo>
                <a:lnTo>
                  <a:pt x="649258" y="780883"/>
                </a:lnTo>
                <a:lnTo>
                  <a:pt x="649268" y="788721"/>
                </a:lnTo>
                <a:lnTo>
                  <a:pt x="649253" y="795247"/>
                </a:lnTo>
                <a:lnTo>
                  <a:pt x="641292" y="836436"/>
                </a:lnTo>
                <a:lnTo>
                  <a:pt x="625682" y="867957"/>
                </a:lnTo>
                <a:lnTo>
                  <a:pt x="621414" y="874770"/>
                </a:lnTo>
                <a:lnTo>
                  <a:pt x="620411" y="875836"/>
                </a:lnTo>
                <a:lnTo>
                  <a:pt x="557018" y="875663"/>
                </a:lnTo>
                <a:lnTo>
                  <a:pt x="563046" y="871240"/>
                </a:lnTo>
                <a:lnTo>
                  <a:pt x="568243" y="867261"/>
                </a:lnTo>
                <a:lnTo>
                  <a:pt x="592978" y="837925"/>
                </a:lnTo>
                <a:lnTo>
                  <a:pt x="604627" y="800231"/>
                </a:lnTo>
                <a:lnTo>
                  <a:pt x="605104" y="787286"/>
                </a:lnTo>
                <a:lnTo>
                  <a:pt x="604747" y="780671"/>
                </a:lnTo>
                <a:lnTo>
                  <a:pt x="593510" y="744027"/>
                </a:lnTo>
                <a:lnTo>
                  <a:pt x="300381" y="266386"/>
                </a:lnTo>
                <a:lnTo>
                  <a:pt x="299383" y="263535"/>
                </a:lnTo>
                <a:lnTo>
                  <a:pt x="298631" y="256825"/>
                </a:lnTo>
                <a:lnTo>
                  <a:pt x="298666" y="254222"/>
                </a:lnTo>
                <a:lnTo>
                  <a:pt x="300147" y="248047"/>
                </a:lnTo>
                <a:lnTo>
                  <a:pt x="301298" y="245711"/>
                </a:lnTo>
                <a:lnTo>
                  <a:pt x="304716" y="241306"/>
                </a:lnTo>
                <a:lnTo>
                  <a:pt x="306898" y="239216"/>
                </a:lnTo>
                <a:lnTo>
                  <a:pt x="311914" y="236500"/>
                </a:lnTo>
                <a:lnTo>
                  <a:pt x="314885" y="234600"/>
                </a:lnTo>
                <a:lnTo>
                  <a:pt x="320870" y="233421"/>
                </a:lnTo>
                <a:close/>
              </a:path>
              <a:path w="795655" h="876934">
                <a:moveTo>
                  <a:pt x="227709" y="3472"/>
                </a:moveTo>
                <a:lnTo>
                  <a:pt x="269711" y="17448"/>
                </a:lnTo>
                <a:lnTo>
                  <a:pt x="316418" y="48222"/>
                </a:lnTo>
                <a:lnTo>
                  <a:pt x="352188" y="90741"/>
                </a:lnTo>
                <a:lnTo>
                  <a:pt x="760551" y="756605"/>
                </a:lnTo>
                <a:lnTo>
                  <a:pt x="764653" y="762811"/>
                </a:lnTo>
                <a:lnTo>
                  <a:pt x="768186" y="770186"/>
                </a:lnTo>
                <a:lnTo>
                  <a:pt x="775002" y="783572"/>
                </a:lnTo>
                <a:lnTo>
                  <a:pt x="777967" y="790811"/>
                </a:lnTo>
                <a:lnTo>
                  <a:pt x="789435" y="827511"/>
                </a:lnTo>
                <a:lnTo>
                  <a:pt x="795086" y="873266"/>
                </a:lnTo>
                <a:lnTo>
                  <a:pt x="795000" y="875857"/>
                </a:lnTo>
                <a:lnTo>
                  <a:pt x="750143" y="875562"/>
                </a:lnTo>
                <a:lnTo>
                  <a:pt x="749808" y="868952"/>
                </a:lnTo>
                <a:lnTo>
                  <a:pt x="749022" y="859623"/>
                </a:lnTo>
                <a:lnTo>
                  <a:pt x="747807" y="850190"/>
                </a:lnTo>
                <a:lnTo>
                  <a:pt x="746180" y="840659"/>
                </a:lnTo>
                <a:lnTo>
                  <a:pt x="743862" y="832269"/>
                </a:lnTo>
                <a:lnTo>
                  <a:pt x="741444" y="822548"/>
                </a:lnTo>
                <a:lnTo>
                  <a:pt x="738335" y="813968"/>
                </a:lnTo>
                <a:lnTo>
                  <a:pt x="734854" y="805299"/>
                </a:lnTo>
                <a:lnTo>
                  <a:pt x="731028" y="796547"/>
                </a:lnTo>
                <a:lnTo>
                  <a:pt x="726559" y="788948"/>
                </a:lnTo>
                <a:lnTo>
                  <a:pt x="722039" y="780030"/>
                </a:lnTo>
                <a:lnTo>
                  <a:pt x="313566" y="114140"/>
                </a:lnTo>
                <a:lnTo>
                  <a:pt x="309417" y="109229"/>
                </a:lnTo>
                <a:lnTo>
                  <a:pt x="305358" y="103033"/>
                </a:lnTo>
                <a:lnTo>
                  <a:pt x="280427" y="78780"/>
                </a:lnTo>
                <a:lnTo>
                  <a:pt x="275021" y="73567"/>
                </a:lnTo>
                <a:lnTo>
                  <a:pt x="268900" y="70796"/>
                </a:lnTo>
                <a:lnTo>
                  <a:pt x="256973" y="62716"/>
                </a:lnTo>
                <a:lnTo>
                  <a:pt x="244115" y="57025"/>
                </a:lnTo>
                <a:lnTo>
                  <a:pt x="237330" y="55400"/>
                </a:lnTo>
                <a:lnTo>
                  <a:pt x="230812" y="52533"/>
                </a:lnTo>
                <a:lnTo>
                  <a:pt x="102031" y="21693"/>
                </a:lnTo>
                <a:lnTo>
                  <a:pt x="144377" y="5716"/>
                </a:lnTo>
                <a:lnTo>
                  <a:pt x="151069" y="4707"/>
                </a:lnTo>
                <a:lnTo>
                  <a:pt x="158163" y="2488"/>
                </a:lnTo>
                <a:lnTo>
                  <a:pt x="172030" y="585"/>
                </a:lnTo>
                <a:lnTo>
                  <a:pt x="178803" y="901"/>
                </a:lnTo>
                <a:lnTo>
                  <a:pt x="185944" y="0"/>
                </a:lnTo>
                <a:lnTo>
                  <a:pt x="213857" y="1460"/>
                </a:lnTo>
                <a:lnTo>
                  <a:pt x="220626" y="3081"/>
                </a:lnTo>
                <a:lnTo>
                  <a:pt x="227709" y="3472"/>
                </a:lnTo>
                <a:close/>
              </a:path>
            </a:pathLst>
          </a:custGeom>
          <a:solidFill>
            <a:srgbClr val="FF8B8B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00000"/>
              </a:lnSpc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75" name="object 5"/>
          <p:cNvSpPr/>
          <p:nvPr/>
        </p:nvSpPr>
        <p:spPr>
          <a:xfrm>
            <a:off x="34920" y="9766440"/>
            <a:ext cx="512640" cy="520200"/>
          </a:xfrm>
          <a:custGeom>
            <a:avLst/>
            <a:gdLst>
              <a:gd name="textAreaLeft" fmla="*/ 0 w 512640"/>
              <a:gd name="textAreaRight" fmla="*/ 513000 w 512640"/>
              <a:gd name="textAreaTop" fmla="*/ 0 h 520200"/>
              <a:gd name="textAreaBottom" fmla="*/ 520560 h 520200"/>
            </a:gdLst>
            <a:ahLst/>
            <a:cxnLst/>
            <a:rect l="textAreaLeft" t="textAreaTop" r="textAreaRight" b="textAreaBottom"/>
            <a:pathLst>
              <a:path w="513080" h="520700">
                <a:moveTo>
                  <a:pt x="35819" y="520382"/>
                </a:moveTo>
                <a:lnTo>
                  <a:pt x="1076" y="258919"/>
                </a:lnTo>
                <a:lnTo>
                  <a:pt x="466" y="251235"/>
                </a:lnTo>
                <a:lnTo>
                  <a:pt x="0" y="235807"/>
                </a:lnTo>
                <a:lnTo>
                  <a:pt x="144" y="228100"/>
                </a:lnTo>
                <a:lnTo>
                  <a:pt x="4630" y="189820"/>
                </a:lnTo>
                <a:lnTo>
                  <a:pt x="18201" y="145428"/>
                </a:lnTo>
                <a:lnTo>
                  <a:pt x="39955" y="104878"/>
                </a:lnTo>
                <a:lnTo>
                  <a:pt x="69299" y="69169"/>
                </a:lnTo>
                <a:lnTo>
                  <a:pt x="105030" y="39853"/>
                </a:lnTo>
                <a:lnTo>
                  <a:pt x="145784" y="18050"/>
                </a:lnTo>
                <a:lnTo>
                  <a:pt x="190000" y="4594"/>
                </a:lnTo>
                <a:lnTo>
                  <a:pt x="235990" y="0"/>
                </a:lnTo>
                <a:lnTo>
                  <a:pt x="243698" y="112"/>
                </a:lnTo>
                <a:lnTo>
                  <a:pt x="281995" y="4442"/>
                </a:lnTo>
                <a:lnTo>
                  <a:pt x="326256" y="17752"/>
                </a:lnTo>
                <a:lnTo>
                  <a:pt x="367082" y="39419"/>
                </a:lnTo>
                <a:lnTo>
                  <a:pt x="402910" y="68617"/>
                </a:lnTo>
                <a:lnTo>
                  <a:pt x="432372" y="104229"/>
                </a:lnTo>
                <a:lnTo>
                  <a:pt x="454341" y="144893"/>
                </a:lnTo>
                <a:lnTo>
                  <a:pt x="462690" y="168183"/>
                </a:lnTo>
                <a:lnTo>
                  <a:pt x="352339" y="83740"/>
                </a:lnTo>
                <a:lnTo>
                  <a:pt x="344737" y="78212"/>
                </a:lnTo>
                <a:lnTo>
                  <a:pt x="303296" y="56567"/>
                </a:lnTo>
                <a:lnTo>
                  <a:pt x="257841" y="45642"/>
                </a:lnTo>
                <a:lnTo>
                  <a:pt x="239113" y="44440"/>
                </a:lnTo>
                <a:lnTo>
                  <a:pt x="229751" y="44529"/>
                </a:lnTo>
                <a:lnTo>
                  <a:pt x="183594" y="51824"/>
                </a:lnTo>
                <a:lnTo>
                  <a:pt x="140555" y="70130"/>
                </a:lnTo>
                <a:lnTo>
                  <a:pt x="103253" y="98345"/>
                </a:lnTo>
                <a:lnTo>
                  <a:pt x="73940" y="134761"/>
                </a:lnTo>
                <a:lnTo>
                  <a:pt x="54352" y="177209"/>
                </a:lnTo>
                <a:lnTo>
                  <a:pt x="45662" y="223165"/>
                </a:lnTo>
                <a:lnTo>
                  <a:pt x="45289" y="232543"/>
                </a:lnTo>
                <a:lnTo>
                  <a:pt x="45377" y="241906"/>
                </a:lnTo>
                <a:lnTo>
                  <a:pt x="45925" y="251253"/>
                </a:lnTo>
                <a:lnTo>
                  <a:pt x="46934" y="260585"/>
                </a:lnTo>
                <a:lnTo>
                  <a:pt x="81515" y="520382"/>
                </a:lnTo>
                <a:lnTo>
                  <a:pt x="35819" y="520382"/>
                </a:lnTo>
                <a:close/>
              </a:path>
              <a:path w="513080" h="520700">
                <a:moveTo>
                  <a:pt x="466840" y="520382"/>
                </a:moveTo>
                <a:lnTo>
                  <a:pt x="425587" y="210222"/>
                </a:lnTo>
                <a:lnTo>
                  <a:pt x="413789" y="164964"/>
                </a:lnTo>
                <a:lnTo>
                  <a:pt x="391358" y="123947"/>
                </a:lnTo>
                <a:lnTo>
                  <a:pt x="359620" y="89599"/>
                </a:lnTo>
                <a:lnTo>
                  <a:pt x="352339" y="83740"/>
                </a:lnTo>
                <a:lnTo>
                  <a:pt x="462690" y="168183"/>
                </a:lnTo>
                <a:lnTo>
                  <a:pt x="476412" y="249132"/>
                </a:lnTo>
                <a:lnTo>
                  <a:pt x="512489" y="520382"/>
                </a:lnTo>
                <a:lnTo>
                  <a:pt x="466840" y="520382"/>
                </a:lnTo>
                <a:close/>
              </a:path>
              <a:path w="513080" h="520700">
                <a:moveTo>
                  <a:pt x="127010" y="520382"/>
                </a:moveTo>
                <a:lnTo>
                  <a:pt x="105491" y="358544"/>
                </a:lnTo>
                <a:lnTo>
                  <a:pt x="104799" y="351506"/>
                </a:lnTo>
                <a:lnTo>
                  <a:pt x="104453" y="344460"/>
                </a:lnTo>
                <a:lnTo>
                  <a:pt x="104451" y="337405"/>
                </a:lnTo>
                <a:lnTo>
                  <a:pt x="104794" y="330342"/>
                </a:lnTo>
                <a:lnTo>
                  <a:pt x="113974" y="289120"/>
                </a:lnTo>
                <a:lnTo>
                  <a:pt x="135969" y="250690"/>
                </a:lnTo>
                <a:lnTo>
                  <a:pt x="165085" y="223012"/>
                </a:lnTo>
                <a:lnTo>
                  <a:pt x="202668" y="203750"/>
                </a:lnTo>
                <a:lnTo>
                  <a:pt x="244210" y="196146"/>
                </a:lnTo>
                <a:lnTo>
                  <a:pt x="251264" y="196074"/>
                </a:lnTo>
                <a:lnTo>
                  <a:pt x="258331" y="196346"/>
                </a:lnTo>
                <a:lnTo>
                  <a:pt x="299642" y="205116"/>
                </a:lnTo>
                <a:lnTo>
                  <a:pt x="336665" y="225433"/>
                </a:lnTo>
                <a:lnTo>
                  <a:pt x="366255" y="255566"/>
                </a:lnTo>
                <a:lnTo>
                  <a:pt x="385891" y="292955"/>
                </a:lnTo>
                <a:lnTo>
                  <a:pt x="393097" y="324175"/>
                </a:lnTo>
                <a:lnTo>
                  <a:pt x="304400" y="256302"/>
                </a:lnTo>
                <a:lnTo>
                  <a:pt x="298871" y="252874"/>
                </a:lnTo>
                <a:lnTo>
                  <a:pt x="261991" y="240405"/>
                </a:lnTo>
                <a:lnTo>
                  <a:pt x="248943" y="239567"/>
                </a:lnTo>
                <a:lnTo>
                  <a:pt x="242440" y="239788"/>
                </a:lnTo>
                <a:lnTo>
                  <a:pt x="204848" y="249910"/>
                </a:lnTo>
                <a:lnTo>
                  <a:pt x="174072" y="273560"/>
                </a:lnTo>
                <a:lnTo>
                  <a:pt x="154566" y="307386"/>
                </a:lnTo>
                <a:lnTo>
                  <a:pt x="149309" y="339488"/>
                </a:lnTo>
                <a:lnTo>
                  <a:pt x="149531" y="345990"/>
                </a:lnTo>
                <a:lnTo>
                  <a:pt x="172713" y="520382"/>
                </a:lnTo>
                <a:lnTo>
                  <a:pt x="127010" y="520382"/>
                </a:lnTo>
                <a:close/>
              </a:path>
              <a:path w="513080" h="520700">
                <a:moveTo>
                  <a:pt x="373605" y="520382"/>
                </a:moveTo>
                <a:lnTo>
                  <a:pt x="346919" y="319737"/>
                </a:lnTo>
                <a:lnTo>
                  <a:pt x="331968" y="283791"/>
                </a:lnTo>
                <a:lnTo>
                  <a:pt x="314784" y="264248"/>
                </a:lnTo>
                <a:lnTo>
                  <a:pt x="393097" y="324175"/>
                </a:lnTo>
                <a:lnTo>
                  <a:pt x="419193" y="520382"/>
                </a:lnTo>
                <a:lnTo>
                  <a:pt x="373605" y="520382"/>
                </a:lnTo>
                <a:close/>
              </a:path>
            </a:pathLst>
          </a:custGeom>
          <a:solidFill>
            <a:srgbClr val="69C274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00000"/>
              </a:lnSpc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276" name="object 7"/>
          <p:cNvPicPr/>
          <p:nvPr/>
        </p:nvPicPr>
        <p:blipFill>
          <a:blip r:embed="rId4"/>
          <a:stretch/>
        </p:blipFill>
        <p:spPr>
          <a:xfrm rot="18127800">
            <a:off x="7457040" y="-2075400"/>
            <a:ext cx="4595040" cy="16040880"/>
          </a:xfrm>
          <a:prstGeom prst="rect">
            <a:avLst/>
          </a:prstGeom>
          <a:ln w="0">
            <a:noFill/>
          </a:ln>
        </p:spPr>
      </p:pic>
      <p:pic>
        <p:nvPicPr>
          <p:cNvPr id="277" name="object 6"/>
          <p:cNvPicPr/>
          <p:nvPr/>
        </p:nvPicPr>
        <p:blipFill>
          <a:blip r:embed="rId5"/>
          <a:stretch/>
        </p:blipFill>
        <p:spPr>
          <a:xfrm>
            <a:off x="11277720" y="2716560"/>
            <a:ext cx="5866920" cy="6733800"/>
          </a:xfrm>
          <a:prstGeom prst="rect">
            <a:avLst/>
          </a:prstGeom>
          <a:ln w="0">
            <a:noFill/>
          </a:ln>
        </p:spPr>
      </p:pic>
      <p:pic>
        <p:nvPicPr>
          <p:cNvPr id="278" name="object 8"/>
          <p:cNvPicPr/>
          <p:nvPr/>
        </p:nvPicPr>
        <p:blipFill>
          <a:blip r:embed="rId6"/>
          <a:stretch/>
        </p:blipFill>
        <p:spPr>
          <a:xfrm rot="21283200">
            <a:off x="600840" y="3058200"/>
            <a:ext cx="7728840" cy="6796080"/>
          </a:xfrm>
          <a:prstGeom prst="rect">
            <a:avLst/>
          </a:prstGeom>
          <a:ln w="0">
            <a:noFill/>
          </a:ln>
        </p:spPr>
      </p:pic>
      <p:sp>
        <p:nvSpPr>
          <p:cNvPr id="279" name="object 9"/>
          <p:cNvSpPr/>
          <p:nvPr/>
        </p:nvSpPr>
        <p:spPr>
          <a:xfrm>
            <a:off x="1447920" y="4764240"/>
            <a:ext cx="6705360" cy="4476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240" rIns="0" bIns="0" anchor="t">
            <a:spAutoFit/>
          </a:bodyPr>
          <a:lstStyle/>
          <a:p>
            <a:pPr marL="864720" algn="ctr">
              <a:lnSpc>
                <a:spcPct val="116000"/>
              </a:lnSpc>
              <a:spcBef>
                <a:spcPts val="96"/>
              </a:spcBef>
            </a:pPr>
            <a:r>
              <a:rPr lang="ru-RU" sz="3600" b="1" strike="noStrike" spc="143">
                <a:solidFill>
                  <a:srgbClr val="000000"/>
                </a:solidFill>
                <a:latin typeface="Snap ITC"/>
              </a:rPr>
              <a:t>Інформаційне  повідомлення</a:t>
            </a:r>
            <a:endParaRPr lang="uk-UA" sz="3600" b="0" strike="noStrike" spc="-1">
              <a:solidFill>
                <a:srgbClr val="000000"/>
              </a:solidFill>
              <a:latin typeface="Arial"/>
            </a:endParaRPr>
          </a:p>
          <a:p>
            <a:pPr marL="864720" algn="ctr">
              <a:lnSpc>
                <a:spcPct val="116000"/>
              </a:lnSpc>
              <a:spcBef>
                <a:spcPts val="96"/>
              </a:spcBef>
            </a:pPr>
            <a:r>
              <a:rPr lang="ru-RU" sz="3600" b="1" strike="noStrike" spc="143">
                <a:solidFill>
                  <a:srgbClr val="000000"/>
                </a:solidFill>
                <a:latin typeface="Snap ITC"/>
              </a:rPr>
              <a:t>«Корекційно-виховна  робота з дітьми із  вадами опорно-  рухового апарату»</a:t>
            </a:r>
            <a:endParaRPr lang="uk-UA" sz="36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80" name="object 10"/>
          <p:cNvSpPr/>
          <p:nvPr/>
        </p:nvSpPr>
        <p:spPr>
          <a:xfrm rot="1465800">
            <a:off x="358920" y="1286280"/>
            <a:ext cx="5264280" cy="1536840"/>
          </a:xfrm>
          <a:custGeom>
            <a:avLst/>
            <a:gdLst>
              <a:gd name="textAreaLeft" fmla="*/ 0 w 5264280"/>
              <a:gd name="textAreaRight" fmla="*/ 5264640 w 5264280"/>
              <a:gd name="textAreaTop" fmla="*/ 0 h 1536840"/>
              <a:gd name="textAreaBottom" fmla="*/ 1537200 h 1536840"/>
            </a:gdLst>
            <a:ahLst/>
            <a:cxnLst/>
            <a:rect l="textAreaLeft" t="textAreaTop" r="textAreaRight" b="textAreaBottom"/>
            <a:pathLst>
              <a:path w="6802120" h="1537335">
                <a:moveTo>
                  <a:pt x="4735688" y="1536823"/>
                </a:moveTo>
                <a:lnTo>
                  <a:pt x="0" y="1536823"/>
                </a:lnTo>
                <a:lnTo>
                  <a:pt x="0" y="0"/>
                </a:lnTo>
                <a:lnTo>
                  <a:pt x="4735687" y="0"/>
                </a:lnTo>
                <a:lnTo>
                  <a:pt x="6801647" y="767498"/>
                </a:lnTo>
                <a:lnTo>
                  <a:pt x="6801647" y="769326"/>
                </a:lnTo>
                <a:lnTo>
                  <a:pt x="4735688" y="1536823"/>
                </a:lnTo>
                <a:close/>
              </a:path>
            </a:pathLst>
          </a:custGeom>
          <a:solidFill>
            <a:srgbClr val="FFC000"/>
          </a:solidFill>
          <a:ln>
            <a:solidFill>
              <a:srgbClr val="BE4B48"/>
            </a:solidFill>
            <a:round/>
          </a:ln>
          <a:effectLst>
            <a:outerShdw blurRad="39960" dist="2304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00000"/>
              </a:lnSpc>
            </a:pPr>
            <a:endParaRPr lang="uk-UA" sz="1800" b="0" strike="noStrike" spc="-1">
              <a:solidFill>
                <a:srgbClr val="FFFF00"/>
              </a:solidFill>
              <a:latin typeface="Calibri"/>
            </a:endParaRPr>
          </a:p>
        </p:txBody>
      </p:sp>
      <p:sp>
        <p:nvSpPr>
          <p:cNvPr id="281" name="PlaceHolder 1"/>
          <p:cNvSpPr>
            <a:spLocks noGrp="1"/>
          </p:cNvSpPr>
          <p:nvPr>
            <p:ph type="title"/>
          </p:nvPr>
        </p:nvSpPr>
        <p:spPr>
          <a:xfrm rot="1654800">
            <a:off x="482760" y="1647000"/>
            <a:ext cx="4949640" cy="1731960"/>
          </a:xfrm>
          <a:prstGeom prst="rect">
            <a:avLst/>
          </a:prstGeom>
          <a:noFill/>
          <a:ln w="0">
            <a:noFill/>
          </a:ln>
        </p:spPr>
        <p:txBody>
          <a:bodyPr lIns="0" tIns="14040" rIns="0" bIns="0" anchor="t">
            <a:noAutofit/>
          </a:bodyPr>
          <a:lstStyle/>
          <a:p>
            <a:pPr marL="12600" indent="0">
              <a:lnSpc>
                <a:spcPct val="100000"/>
              </a:lnSpc>
              <a:spcBef>
                <a:spcPts val="111"/>
              </a:spcBef>
              <a:buNone/>
              <a:tabLst>
                <a:tab pos="907920" algn="l"/>
              </a:tabLst>
            </a:pPr>
            <a:r>
              <a:rPr lang="uk-UA" sz="4450" b="0" strike="noStrike" spc="406">
                <a:solidFill>
                  <a:srgbClr val="000000"/>
                </a:solidFill>
                <a:latin typeface="Impact"/>
              </a:rPr>
              <a:t>ІІ  </a:t>
            </a:r>
            <a:r>
              <a:rPr lang="uk-UA" sz="4450" b="0" strike="noStrike" spc="293">
                <a:solidFill>
                  <a:srgbClr val="000000"/>
                </a:solidFill>
                <a:latin typeface="Impact"/>
              </a:rPr>
              <a:t>Н</a:t>
            </a:r>
            <a:r>
              <a:rPr lang="uk-UA" sz="4450" b="0" strike="noStrike" spc="364">
                <a:solidFill>
                  <a:srgbClr val="000000"/>
                </a:solidFill>
                <a:latin typeface="Impact"/>
              </a:rPr>
              <a:t>А</a:t>
            </a:r>
            <a:r>
              <a:rPr lang="uk-UA" sz="4450" b="0" strike="noStrike" spc="293">
                <a:solidFill>
                  <a:srgbClr val="000000"/>
                </a:solidFill>
                <a:latin typeface="Impact"/>
              </a:rPr>
              <a:t>П</a:t>
            </a:r>
            <a:r>
              <a:rPr lang="uk-UA" sz="4450" b="0" strike="noStrike" spc="704">
                <a:solidFill>
                  <a:srgbClr val="000000"/>
                </a:solidFill>
                <a:latin typeface="Impact"/>
              </a:rPr>
              <a:t>Р</a:t>
            </a:r>
            <a:r>
              <a:rPr lang="uk-UA" sz="4450" b="0" strike="noStrike" spc="540">
                <a:solidFill>
                  <a:srgbClr val="000000"/>
                </a:solidFill>
                <a:latin typeface="Impact"/>
              </a:rPr>
              <a:t>Я</a:t>
            </a:r>
            <a:r>
              <a:rPr lang="uk-UA" sz="4450" b="0" strike="noStrike" spc="1027">
                <a:solidFill>
                  <a:srgbClr val="000000"/>
                </a:solidFill>
                <a:latin typeface="Impact"/>
              </a:rPr>
              <a:t>М</a:t>
            </a:r>
            <a:r>
              <a:rPr lang="uk-UA" sz="4450" b="0" strike="noStrike" spc="378">
                <a:solidFill>
                  <a:srgbClr val="000000"/>
                </a:solidFill>
                <a:latin typeface="Impact"/>
              </a:rPr>
              <a:t>О</a:t>
            </a:r>
            <a:r>
              <a:rPr lang="uk-UA" sz="4450" b="0" strike="noStrike" spc="704">
                <a:solidFill>
                  <a:srgbClr val="000000"/>
                </a:solidFill>
                <a:latin typeface="Impact"/>
              </a:rPr>
              <a:t>К</a:t>
            </a:r>
            <a:endParaRPr lang="uk-UA" sz="445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1000"/>
                                        <p:tgtEl>
                                          <p:spTgt spid="2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2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2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2" name="Picture 2" descr="Фон школа для презентации (100 фото) • Klike.net"/>
          <p:cNvPicPr/>
          <p:nvPr/>
        </p:nvPicPr>
        <p:blipFill>
          <a:blip r:embed="rId2"/>
          <a:stretch/>
        </p:blipFill>
        <p:spPr>
          <a:xfrm>
            <a:off x="-14400" y="0"/>
            <a:ext cx="18288000" cy="10695960"/>
          </a:xfrm>
          <a:prstGeom prst="rect">
            <a:avLst/>
          </a:prstGeom>
          <a:ln w="0">
            <a:noFill/>
          </a:ln>
        </p:spPr>
      </p:pic>
      <p:pic>
        <p:nvPicPr>
          <p:cNvPr id="283" name="Picture 2" descr="ORIGAMI Christmas TREE 🌲🌲 Паперова ЯЛИНКА ❄️ ОРИГАМІ"/>
          <p:cNvPicPr/>
          <p:nvPr/>
        </p:nvPicPr>
        <p:blipFill>
          <a:blip r:embed="rId3"/>
          <a:srcRect l="5530" r="38499"/>
          <a:stretch/>
        </p:blipFill>
        <p:spPr>
          <a:xfrm>
            <a:off x="9829800" y="1974960"/>
            <a:ext cx="7252920" cy="7290720"/>
          </a:xfrm>
          <a:prstGeom prst="rect">
            <a:avLst/>
          </a:prstGeom>
          <a:ln w="0">
            <a:noFill/>
          </a:ln>
        </p:spPr>
      </p:pic>
      <p:sp>
        <p:nvSpPr>
          <p:cNvPr id="284" name="Прямокутник 19"/>
          <p:cNvSpPr/>
          <p:nvPr/>
        </p:nvSpPr>
        <p:spPr>
          <a:xfrm>
            <a:off x="1227960" y="1929960"/>
            <a:ext cx="8619120" cy="1005480"/>
          </a:xfrm>
          <a:prstGeom prst="rect">
            <a:avLst/>
          </a:prstGeom>
          <a:gradFill rotWithShape="0">
            <a:gsLst>
              <a:gs pos="0">
                <a:srgbClr val="2E5F99"/>
              </a:gs>
              <a:gs pos="100000">
                <a:srgbClr val="3C7AC7"/>
              </a:gs>
            </a:gsLst>
            <a:lin ang="16200000"/>
          </a:gradFill>
          <a:ln>
            <a:solidFill>
              <a:srgbClr val="4A7EBB"/>
            </a:solidFill>
            <a:round/>
          </a:ln>
          <a:effectLst>
            <a:outerShdw blurRad="39960" dist="2304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uk-UA" sz="6000" b="1" strike="noStrike" spc="-1">
                <a:solidFill>
                  <a:srgbClr val="FFFF00"/>
                </a:solidFill>
                <a:latin typeface="Calibri"/>
              </a:rPr>
              <a:t>РЕЛАКСАЦІЯ  «ОРІГАМІ»</a:t>
            </a:r>
            <a:endParaRPr lang="uk-UA" sz="60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5" name="Picture 2" descr="Фон школа для презентации (100 фото) • Klike.net"/>
          <p:cNvPicPr/>
          <p:nvPr/>
        </p:nvPicPr>
        <p:blipFill>
          <a:blip r:embed="rId4"/>
          <a:stretch/>
        </p:blipFill>
        <p:spPr>
          <a:xfrm>
            <a:off x="-14400" y="266760"/>
            <a:ext cx="18288000" cy="10429200"/>
          </a:xfrm>
          <a:prstGeom prst="rect">
            <a:avLst/>
          </a:prstGeom>
          <a:ln w="0">
            <a:noFill/>
          </a:ln>
        </p:spPr>
      </p:pic>
      <p:pic>
        <p:nvPicPr>
          <p:cNvPr id="286" name="Рисунок 285">
            <a:hlinkClick r:id="" action="ppaction://media"/>
          </p:cNvPr>
          <p:cNvPicPr/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1640" y="1181160"/>
            <a:ext cx="15036480" cy="7850772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>
          <p:childTnLst>
            <p:seq>
              <p:cTn id="2" restart="whenNotActive" fill="hold" nodeType="interactiveSeq">
                <p:stCondLst>
                  <p:cond evt="onClick" delay="0">
                    <p:tgtEl>
                      <p:spTgt spid="286"/>
                    </p:tgtEl>
                  </p:cond>
                </p:stCondLst>
                <p:childTnLst>
                  <p:par>
                    <p:cTn id="3" fill="hold">
                      <p:stCondLst>
                        <p:cond evt="onClick" delay="0">
                          <p:tgtEl>
                            <p:spTgt spid="286"/>
                          </p:tgtEl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mediacall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8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>
                  <p:stCondLst>
                    <p:cond delay="indefinite"/>
                  </p:stCondLst>
                </p:cTn>
                <p:tgtEl>
                  <p:spTgt spid="286"/>
                </p:tgtEl>
              </p:cMediaNode>
            </p:vide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7" name="object 2"/>
          <p:cNvPicPr/>
          <p:nvPr/>
        </p:nvPicPr>
        <p:blipFill>
          <a:blip r:embed="rId2"/>
          <a:stretch/>
        </p:blipFill>
        <p:spPr>
          <a:xfrm>
            <a:off x="0" y="0"/>
            <a:ext cx="18287640" cy="10286640"/>
          </a:xfrm>
          <a:prstGeom prst="rect">
            <a:avLst/>
          </a:prstGeom>
          <a:ln w="0">
            <a:noFill/>
          </a:ln>
        </p:spPr>
      </p:pic>
      <p:sp>
        <p:nvSpPr>
          <p:cNvPr id="288" name="object 3"/>
          <p:cNvSpPr/>
          <p:nvPr/>
        </p:nvSpPr>
        <p:spPr>
          <a:xfrm>
            <a:off x="0" y="8677080"/>
            <a:ext cx="553320" cy="772920"/>
          </a:xfrm>
          <a:custGeom>
            <a:avLst/>
            <a:gdLst>
              <a:gd name="textAreaLeft" fmla="*/ 0 w 553320"/>
              <a:gd name="textAreaRight" fmla="*/ 553680 w 553320"/>
              <a:gd name="textAreaTop" fmla="*/ 0 h 772920"/>
              <a:gd name="textAreaBottom" fmla="*/ 773280 h 772920"/>
            </a:gdLst>
            <a:ahLst/>
            <a:cxnLst/>
            <a:rect l="textAreaLeft" t="textAreaTop" r="textAreaRight" b="textAreaBottom"/>
            <a:pathLst>
              <a:path w="553720" h="773429">
                <a:moveTo>
                  <a:pt x="0" y="180250"/>
                </a:moveTo>
                <a:lnTo>
                  <a:pt x="181414" y="42844"/>
                </a:lnTo>
                <a:lnTo>
                  <a:pt x="221878" y="20043"/>
                </a:lnTo>
                <a:lnTo>
                  <a:pt x="265571" y="5686"/>
                </a:lnTo>
                <a:lnTo>
                  <a:pt x="311447" y="60"/>
                </a:lnTo>
                <a:lnTo>
                  <a:pt x="319155" y="0"/>
                </a:lnTo>
                <a:lnTo>
                  <a:pt x="334577" y="635"/>
                </a:lnTo>
                <a:lnTo>
                  <a:pt x="380116" y="8533"/>
                </a:lnTo>
                <a:lnTo>
                  <a:pt x="423247" y="25141"/>
                </a:lnTo>
                <a:lnTo>
                  <a:pt x="462323" y="49825"/>
                </a:lnTo>
                <a:lnTo>
                  <a:pt x="495848" y="81641"/>
                </a:lnTo>
                <a:lnTo>
                  <a:pt x="522541" y="119373"/>
                </a:lnTo>
                <a:lnTo>
                  <a:pt x="541382" y="161577"/>
                </a:lnTo>
                <a:lnTo>
                  <a:pt x="551651" y="206641"/>
                </a:lnTo>
                <a:lnTo>
                  <a:pt x="553526" y="237417"/>
                </a:lnTo>
                <a:lnTo>
                  <a:pt x="552954" y="252841"/>
                </a:lnTo>
                <a:lnTo>
                  <a:pt x="545242" y="298412"/>
                </a:lnTo>
                <a:lnTo>
                  <a:pt x="528809" y="341611"/>
                </a:lnTo>
                <a:lnTo>
                  <a:pt x="504285" y="380787"/>
                </a:lnTo>
                <a:lnTo>
                  <a:pt x="488150" y="399543"/>
                </a:lnTo>
                <a:lnTo>
                  <a:pt x="507131" y="261892"/>
                </a:lnTo>
                <a:lnTo>
                  <a:pt x="508187" y="252553"/>
                </a:lnTo>
                <a:lnTo>
                  <a:pt x="508781" y="243206"/>
                </a:lnTo>
                <a:lnTo>
                  <a:pt x="508914" y="233842"/>
                </a:lnTo>
                <a:lnTo>
                  <a:pt x="508586" y="224462"/>
                </a:lnTo>
                <a:lnTo>
                  <a:pt x="500117" y="178463"/>
                </a:lnTo>
                <a:lnTo>
                  <a:pt x="480733" y="135922"/>
                </a:lnTo>
                <a:lnTo>
                  <a:pt x="451609" y="99379"/>
                </a:lnTo>
                <a:lnTo>
                  <a:pt x="414447" y="70980"/>
                </a:lnTo>
                <a:lnTo>
                  <a:pt x="371498" y="52463"/>
                </a:lnTo>
                <a:lnTo>
                  <a:pt x="325358" y="44941"/>
                </a:lnTo>
                <a:lnTo>
                  <a:pt x="315996" y="44807"/>
                </a:lnTo>
                <a:lnTo>
                  <a:pt x="306616" y="45134"/>
                </a:lnTo>
                <a:lnTo>
                  <a:pt x="260617" y="53599"/>
                </a:lnTo>
                <a:lnTo>
                  <a:pt x="218075" y="72978"/>
                </a:lnTo>
                <a:lnTo>
                  <a:pt x="0" y="237079"/>
                </a:lnTo>
                <a:lnTo>
                  <a:pt x="0" y="180250"/>
                </a:lnTo>
                <a:close/>
              </a:path>
              <a:path w="553720" h="773429">
                <a:moveTo>
                  <a:pt x="0" y="716286"/>
                </a:moveTo>
                <a:lnTo>
                  <a:pt x="433276" y="388021"/>
                </a:lnTo>
                <a:lnTo>
                  <a:pt x="466816" y="355424"/>
                </a:lnTo>
                <a:lnTo>
                  <a:pt x="491418" y="315672"/>
                </a:lnTo>
                <a:lnTo>
                  <a:pt x="505628" y="271117"/>
                </a:lnTo>
                <a:lnTo>
                  <a:pt x="507131" y="261892"/>
                </a:lnTo>
                <a:lnTo>
                  <a:pt x="488150" y="399543"/>
                </a:lnTo>
                <a:lnTo>
                  <a:pt x="424518" y="451428"/>
                </a:lnTo>
                <a:lnTo>
                  <a:pt x="0" y="773057"/>
                </a:lnTo>
                <a:lnTo>
                  <a:pt x="0" y="716286"/>
                </a:lnTo>
                <a:close/>
              </a:path>
              <a:path w="553720" h="773429">
                <a:moveTo>
                  <a:pt x="0" y="293658"/>
                </a:moveTo>
                <a:lnTo>
                  <a:pt x="146300" y="182825"/>
                </a:lnTo>
                <a:lnTo>
                  <a:pt x="183520" y="162870"/>
                </a:lnTo>
                <a:lnTo>
                  <a:pt x="224915" y="154506"/>
                </a:lnTo>
                <a:lnTo>
                  <a:pt x="231984" y="154302"/>
                </a:lnTo>
                <a:lnTo>
                  <a:pt x="239037" y="154443"/>
                </a:lnTo>
                <a:lnTo>
                  <a:pt x="280503" y="162453"/>
                </a:lnTo>
                <a:lnTo>
                  <a:pt x="317895" y="182082"/>
                </a:lnTo>
                <a:lnTo>
                  <a:pt x="348033" y="211667"/>
                </a:lnTo>
                <a:lnTo>
                  <a:pt x="368357" y="248687"/>
                </a:lnTo>
                <a:lnTo>
                  <a:pt x="377134" y="289997"/>
                </a:lnTo>
                <a:lnTo>
                  <a:pt x="377408" y="297063"/>
                </a:lnTo>
                <a:lnTo>
                  <a:pt x="377337" y="304117"/>
                </a:lnTo>
                <a:lnTo>
                  <a:pt x="369740" y="345660"/>
                </a:lnTo>
                <a:lnTo>
                  <a:pt x="350484" y="383247"/>
                </a:lnTo>
                <a:lnTo>
                  <a:pt x="321201" y="413678"/>
                </a:lnTo>
                <a:lnTo>
                  <a:pt x="318132" y="416003"/>
                </a:lnTo>
                <a:lnTo>
                  <a:pt x="333389" y="305363"/>
                </a:lnTo>
                <a:lnTo>
                  <a:pt x="333642" y="298862"/>
                </a:lnTo>
                <a:lnTo>
                  <a:pt x="326285" y="260632"/>
                </a:lnTo>
                <a:lnTo>
                  <a:pt x="304859" y="228128"/>
                </a:lnTo>
                <a:lnTo>
                  <a:pt x="272625" y="206297"/>
                </a:lnTo>
                <a:lnTo>
                  <a:pt x="234490" y="198463"/>
                </a:lnTo>
                <a:lnTo>
                  <a:pt x="221438" y="199238"/>
                </a:lnTo>
                <a:lnTo>
                  <a:pt x="184498" y="211530"/>
                </a:lnTo>
                <a:lnTo>
                  <a:pt x="0" y="350493"/>
                </a:lnTo>
                <a:lnTo>
                  <a:pt x="0" y="293658"/>
                </a:lnTo>
                <a:close/>
              </a:path>
              <a:path w="553720" h="773429">
                <a:moveTo>
                  <a:pt x="0" y="600335"/>
                </a:moveTo>
                <a:lnTo>
                  <a:pt x="299202" y="373649"/>
                </a:lnTo>
                <a:lnTo>
                  <a:pt x="323087" y="342906"/>
                </a:lnTo>
                <a:lnTo>
                  <a:pt x="331603" y="318315"/>
                </a:lnTo>
                <a:lnTo>
                  <a:pt x="318132" y="416003"/>
                </a:lnTo>
                <a:lnTo>
                  <a:pt x="0" y="657030"/>
                </a:lnTo>
                <a:lnTo>
                  <a:pt x="0" y="600335"/>
                </a:lnTo>
                <a:close/>
              </a:path>
            </a:pathLst>
          </a:custGeom>
          <a:solidFill>
            <a:srgbClr val="3C4983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00000"/>
              </a:lnSpc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289" name="Picture 2" descr="Фон школа для презентации (100 фото) • Klike.net"/>
          <p:cNvPicPr/>
          <p:nvPr/>
        </p:nvPicPr>
        <p:blipFill>
          <a:blip r:embed="rId3"/>
          <a:stretch/>
        </p:blipFill>
        <p:spPr>
          <a:xfrm>
            <a:off x="-360" y="69840"/>
            <a:ext cx="18288000" cy="10429200"/>
          </a:xfrm>
          <a:prstGeom prst="rect">
            <a:avLst/>
          </a:prstGeom>
          <a:ln w="0">
            <a:noFill/>
          </a:ln>
        </p:spPr>
      </p:pic>
      <p:sp>
        <p:nvSpPr>
          <p:cNvPr id="290" name="object 4"/>
          <p:cNvSpPr/>
          <p:nvPr/>
        </p:nvSpPr>
        <p:spPr>
          <a:xfrm>
            <a:off x="841320" y="9411840"/>
            <a:ext cx="795240" cy="876600"/>
          </a:xfrm>
          <a:custGeom>
            <a:avLst/>
            <a:gdLst>
              <a:gd name="textAreaLeft" fmla="*/ 0 w 795240"/>
              <a:gd name="textAreaRight" fmla="*/ 795600 w 795240"/>
              <a:gd name="textAreaTop" fmla="*/ 0 h 876600"/>
              <a:gd name="textAreaBottom" fmla="*/ 876960 h 876600"/>
            </a:gdLst>
            <a:ahLst/>
            <a:cxnLst/>
            <a:rect l="textAreaLeft" t="textAreaTop" r="textAreaRight" b="textAreaBottom"/>
            <a:pathLst>
              <a:path w="795655" h="876934">
                <a:moveTo>
                  <a:pt x="33833" y="410193"/>
                </a:moveTo>
                <a:lnTo>
                  <a:pt x="45101" y="412892"/>
                </a:lnTo>
                <a:lnTo>
                  <a:pt x="49853" y="416642"/>
                </a:lnTo>
                <a:lnTo>
                  <a:pt x="51934" y="418446"/>
                </a:lnTo>
                <a:lnTo>
                  <a:pt x="53423" y="421414"/>
                </a:lnTo>
                <a:lnTo>
                  <a:pt x="332369" y="876070"/>
                </a:lnTo>
                <a:lnTo>
                  <a:pt x="279497" y="875161"/>
                </a:lnTo>
                <a:lnTo>
                  <a:pt x="14911" y="444839"/>
                </a:lnTo>
                <a:lnTo>
                  <a:pt x="11695" y="433622"/>
                </a:lnTo>
                <a:lnTo>
                  <a:pt x="11781" y="431031"/>
                </a:lnTo>
                <a:lnTo>
                  <a:pt x="27953" y="411397"/>
                </a:lnTo>
                <a:lnTo>
                  <a:pt x="33833" y="410193"/>
                </a:lnTo>
                <a:close/>
              </a:path>
              <a:path w="795655" h="876934">
                <a:moveTo>
                  <a:pt x="102031" y="21693"/>
                </a:moveTo>
                <a:lnTo>
                  <a:pt x="223969" y="50895"/>
                </a:lnTo>
                <a:lnTo>
                  <a:pt x="216833" y="50492"/>
                </a:lnTo>
                <a:lnTo>
                  <a:pt x="210028" y="48862"/>
                </a:lnTo>
                <a:lnTo>
                  <a:pt x="182103" y="47398"/>
                </a:lnTo>
                <a:lnTo>
                  <a:pt x="168076" y="49263"/>
                </a:lnTo>
                <a:lnTo>
                  <a:pt x="160944" y="51473"/>
                </a:lnTo>
                <a:lnTo>
                  <a:pt x="154266" y="52485"/>
                </a:lnTo>
                <a:lnTo>
                  <a:pt x="115571" y="69337"/>
                </a:lnTo>
                <a:lnTo>
                  <a:pt x="88059" y="91478"/>
                </a:lnTo>
                <a:lnTo>
                  <a:pt x="83495" y="95609"/>
                </a:lnTo>
                <a:lnTo>
                  <a:pt x="78929" y="101045"/>
                </a:lnTo>
                <a:lnTo>
                  <a:pt x="74656" y="106551"/>
                </a:lnTo>
                <a:lnTo>
                  <a:pt x="70392" y="113366"/>
                </a:lnTo>
                <a:lnTo>
                  <a:pt x="66741" y="119021"/>
                </a:lnTo>
                <a:lnTo>
                  <a:pt x="49360" y="164483"/>
                </a:lnTo>
                <a:lnTo>
                  <a:pt x="46603" y="192553"/>
                </a:lnTo>
                <a:lnTo>
                  <a:pt x="46873" y="199147"/>
                </a:lnTo>
                <a:lnTo>
                  <a:pt x="47167" y="207053"/>
                </a:lnTo>
                <a:lnTo>
                  <a:pt x="55007" y="240272"/>
                </a:lnTo>
                <a:lnTo>
                  <a:pt x="57386" y="247372"/>
                </a:lnTo>
                <a:lnTo>
                  <a:pt x="60322" y="253298"/>
                </a:lnTo>
                <a:lnTo>
                  <a:pt x="63222" y="260522"/>
                </a:lnTo>
                <a:lnTo>
                  <a:pt x="66678" y="266573"/>
                </a:lnTo>
                <a:lnTo>
                  <a:pt x="423748" y="848328"/>
                </a:lnTo>
                <a:lnTo>
                  <a:pt x="452102" y="874707"/>
                </a:lnTo>
                <a:lnTo>
                  <a:pt x="452721" y="875380"/>
                </a:lnTo>
                <a:lnTo>
                  <a:pt x="388744" y="875205"/>
                </a:lnTo>
                <a:lnTo>
                  <a:pt x="28139" y="289992"/>
                </a:lnTo>
                <a:lnTo>
                  <a:pt x="18377" y="270677"/>
                </a:lnTo>
                <a:lnTo>
                  <a:pt x="15404" y="264742"/>
                </a:lnTo>
                <a:lnTo>
                  <a:pt x="12632" y="258854"/>
                </a:lnTo>
                <a:lnTo>
                  <a:pt x="10367" y="251782"/>
                </a:lnTo>
                <a:lnTo>
                  <a:pt x="8314" y="244761"/>
                </a:lnTo>
                <a:lnTo>
                  <a:pt x="6473" y="237791"/>
                </a:lnTo>
                <a:lnTo>
                  <a:pt x="4557" y="232108"/>
                </a:lnTo>
                <a:lnTo>
                  <a:pt x="3166" y="225246"/>
                </a:lnTo>
                <a:lnTo>
                  <a:pt x="2004" y="218438"/>
                </a:lnTo>
                <a:lnTo>
                  <a:pt x="1367" y="210450"/>
                </a:lnTo>
                <a:lnTo>
                  <a:pt x="669" y="203753"/>
                </a:lnTo>
                <a:lnTo>
                  <a:pt x="214" y="197115"/>
                </a:lnTo>
                <a:lnTo>
                  <a:pt x="0" y="190534"/>
                </a:lnTo>
                <a:lnTo>
                  <a:pt x="596" y="176312"/>
                </a:lnTo>
                <a:lnTo>
                  <a:pt x="8355" y="135075"/>
                </a:lnTo>
                <a:lnTo>
                  <a:pt x="21531" y="102970"/>
                </a:lnTo>
                <a:lnTo>
                  <a:pt x="25081" y="95985"/>
                </a:lnTo>
                <a:lnTo>
                  <a:pt x="49541" y="62665"/>
                </a:lnTo>
                <a:lnTo>
                  <a:pt x="64493" y="47963"/>
                </a:lnTo>
                <a:lnTo>
                  <a:pt x="69988" y="42750"/>
                </a:lnTo>
                <a:lnTo>
                  <a:pt x="98875" y="23549"/>
                </a:lnTo>
                <a:lnTo>
                  <a:pt x="102031" y="21693"/>
                </a:lnTo>
                <a:close/>
              </a:path>
              <a:path w="795655" h="876934">
                <a:moveTo>
                  <a:pt x="557018" y="875663"/>
                </a:moveTo>
                <a:lnTo>
                  <a:pt x="556337" y="876163"/>
                </a:lnTo>
                <a:lnTo>
                  <a:pt x="453646" y="876383"/>
                </a:lnTo>
                <a:lnTo>
                  <a:pt x="452721" y="875380"/>
                </a:lnTo>
                <a:lnTo>
                  <a:pt x="557018" y="875663"/>
                </a:lnTo>
                <a:close/>
              </a:path>
              <a:path w="795655" h="876934">
                <a:moveTo>
                  <a:pt x="320870" y="233421"/>
                </a:moveTo>
                <a:lnTo>
                  <a:pt x="332323" y="236164"/>
                </a:lnTo>
                <a:lnTo>
                  <a:pt x="337127" y="239926"/>
                </a:lnTo>
                <a:lnTo>
                  <a:pt x="338916" y="242966"/>
                </a:lnTo>
                <a:lnTo>
                  <a:pt x="628682" y="714578"/>
                </a:lnTo>
                <a:lnTo>
                  <a:pt x="632192" y="720642"/>
                </a:lnTo>
                <a:lnTo>
                  <a:pt x="635441" y="726644"/>
                </a:lnTo>
                <a:lnTo>
                  <a:pt x="638133" y="733818"/>
                </a:lnTo>
                <a:lnTo>
                  <a:pt x="640859" y="739695"/>
                </a:lnTo>
                <a:lnTo>
                  <a:pt x="649258" y="780883"/>
                </a:lnTo>
                <a:lnTo>
                  <a:pt x="649268" y="788721"/>
                </a:lnTo>
                <a:lnTo>
                  <a:pt x="649253" y="795247"/>
                </a:lnTo>
                <a:lnTo>
                  <a:pt x="641292" y="836436"/>
                </a:lnTo>
                <a:lnTo>
                  <a:pt x="625682" y="867957"/>
                </a:lnTo>
                <a:lnTo>
                  <a:pt x="621414" y="874770"/>
                </a:lnTo>
                <a:lnTo>
                  <a:pt x="620411" y="875836"/>
                </a:lnTo>
                <a:lnTo>
                  <a:pt x="557018" y="875663"/>
                </a:lnTo>
                <a:lnTo>
                  <a:pt x="563046" y="871240"/>
                </a:lnTo>
                <a:lnTo>
                  <a:pt x="568243" y="867261"/>
                </a:lnTo>
                <a:lnTo>
                  <a:pt x="592978" y="837925"/>
                </a:lnTo>
                <a:lnTo>
                  <a:pt x="604627" y="800231"/>
                </a:lnTo>
                <a:lnTo>
                  <a:pt x="605104" y="787286"/>
                </a:lnTo>
                <a:lnTo>
                  <a:pt x="604747" y="780671"/>
                </a:lnTo>
                <a:lnTo>
                  <a:pt x="593510" y="744027"/>
                </a:lnTo>
                <a:lnTo>
                  <a:pt x="300381" y="266386"/>
                </a:lnTo>
                <a:lnTo>
                  <a:pt x="299383" y="263535"/>
                </a:lnTo>
                <a:lnTo>
                  <a:pt x="298631" y="256825"/>
                </a:lnTo>
                <a:lnTo>
                  <a:pt x="298666" y="254222"/>
                </a:lnTo>
                <a:lnTo>
                  <a:pt x="300147" y="248047"/>
                </a:lnTo>
                <a:lnTo>
                  <a:pt x="301298" y="245711"/>
                </a:lnTo>
                <a:lnTo>
                  <a:pt x="304716" y="241306"/>
                </a:lnTo>
                <a:lnTo>
                  <a:pt x="306898" y="239216"/>
                </a:lnTo>
                <a:lnTo>
                  <a:pt x="311914" y="236500"/>
                </a:lnTo>
                <a:lnTo>
                  <a:pt x="314885" y="234600"/>
                </a:lnTo>
                <a:lnTo>
                  <a:pt x="320870" y="233421"/>
                </a:lnTo>
                <a:close/>
              </a:path>
              <a:path w="795655" h="876934">
                <a:moveTo>
                  <a:pt x="227709" y="3472"/>
                </a:moveTo>
                <a:lnTo>
                  <a:pt x="269711" y="17448"/>
                </a:lnTo>
                <a:lnTo>
                  <a:pt x="316418" y="48222"/>
                </a:lnTo>
                <a:lnTo>
                  <a:pt x="352188" y="90741"/>
                </a:lnTo>
                <a:lnTo>
                  <a:pt x="760551" y="756605"/>
                </a:lnTo>
                <a:lnTo>
                  <a:pt x="764653" y="762811"/>
                </a:lnTo>
                <a:lnTo>
                  <a:pt x="768186" y="770186"/>
                </a:lnTo>
                <a:lnTo>
                  <a:pt x="775002" y="783572"/>
                </a:lnTo>
                <a:lnTo>
                  <a:pt x="777967" y="790811"/>
                </a:lnTo>
                <a:lnTo>
                  <a:pt x="789435" y="827511"/>
                </a:lnTo>
                <a:lnTo>
                  <a:pt x="795086" y="873266"/>
                </a:lnTo>
                <a:lnTo>
                  <a:pt x="795000" y="875857"/>
                </a:lnTo>
                <a:lnTo>
                  <a:pt x="750143" y="875562"/>
                </a:lnTo>
                <a:lnTo>
                  <a:pt x="749808" y="868952"/>
                </a:lnTo>
                <a:lnTo>
                  <a:pt x="749022" y="859623"/>
                </a:lnTo>
                <a:lnTo>
                  <a:pt x="747807" y="850190"/>
                </a:lnTo>
                <a:lnTo>
                  <a:pt x="746180" y="840659"/>
                </a:lnTo>
                <a:lnTo>
                  <a:pt x="743862" y="832269"/>
                </a:lnTo>
                <a:lnTo>
                  <a:pt x="741444" y="822548"/>
                </a:lnTo>
                <a:lnTo>
                  <a:pt x="738335" y="813968"/>
                </a:lnTo>
                <a:lnTo>
                  <a:pt x="734854" y="805299"/>
                </a:lnTo>
                <a:lnTo>
                  <a:pt x="731028" y="796547"/>
                </a:lnTo>
                <a:lnTo>
                  <a:pt x="726559" y="788948"/>
                </a:lnTo>
                <a:lnTo>
                  <a:pt x="722039" y="780030"/>
                </a:lnTo>
                <a:lnTo>
                  <a:pt x="313566" y="114140"/>
                </a:lnTo>
                <a:lnTo>
                  <a:pt x="309417" y="109229"/>
                </a:lnTo>
                <a:lnTo>
                  <a:pt x="305358" y="103033"/>
                </a:lnTo>
                <a:lnTo>
                  <a:pt x="280427" y="78780"/>
                </a:lnTo>
                <a:lnTo>
                  <a:pt x="275021" y="73567"/>
                </a:lnTo>
                <a:lnTo>
                  <a:pt x="268900" y="70796"/>
                </a:lnTo>
                <a:lnTo>
                  <a:pt x="256973" y="62716"/>
                </a:lnTo>
                <a:lnTo>
                  <a:pt x="244115" y="57025"/>
                </a:lnTo>
                <a:lnTo>
                  <a:pt x="237330" y="55400"/>
                </a:lnTo>
                <a:lnTo>
                  <a:pt x="230812" y="52533"/>
                </a:lnTo>
                <a:lnTo>
                  <a:pt x="102031" y="21693"/>
                </a:lnTo>
                <a:lnTo>
                  <a:pt x="144377" y="5716"/>
                </a:lnTo>
                <a:lnTo>
                  <a:pt x="151069" y="4707"/>
                </a:lnTo>
                <a:lnTo>
                  <a:pt x="158163" y="2488"/>
                </a:lnTo>
                <a:lnTo>
                  <a:pt x="172030" y="585"/>
                </a:lnTo>
                <a:lnTo>
                  <a:pt x="178803" y="901"/>
                </a:lnTo>
                <a:lnTo>
                  <a:pt x="185944" y="0"/>
                </a:lnTo>
                <a:lnTo>
                  <a:pt x="213857" y="1460"/>
                </a:lnTo>
                <a:lnTo>
                  <a:pt x="220626" y="3081"/>
                </a:lnTo>
                <a:lnTo>
                  <a:pt x="227709" y="3472"/>
                </a:lnTo>
                <a:close/>
              </a:path>
            </a:pathLst>
          </a:custGeom>
          <a:solidFill>
            <a:srgbClr val="FF8B8B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00000"/>
              </a:lnSpc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91" name="object 5"/>
          <p:cNvSpPr/>
          <p:nvPr/>
        </p:nvSpPr>
        <p:spPr>
          <a:xfrm>
            <a:off x="34920" y="9766440"/>
            <a:ext cx="512640" cy="520200"/>
          </a:xfrm>
          <a:custGeom>
            <a:avLst/>
            <a:gdLst>
              <a:gd name="textAreaLeft" fmla="*/ 0 w 512640"/>
              <a:gd name="textAreaRight" fmla="*/ 513000 w 512640"/>
              <a:gd name="textAreaTop" fmla="*/ 0 h 520200"/>
              <a:gd name="textAreaBottom" fmla="*/ 520560 h 520200"/>
            </a:gdLst>
            <a:ahLst/>
            <a:cxnLst/>
            <a:rect l="textAreaLeft" t="textAreaTop" r="textAreaRight" b="textAreaBottom"/>
            <a:pathLst>
              <a:path w="513080" h="520700">
                <a:moveTo>
                  <a:pt x="35819" y="520382"/>
                </a:moveTo>
                <a:lnTo>
                  <a:pt x="1076" y="258919"/>
                </a:lnTo>
                <a:lnTo>
                  <a:pt x="466" y="251235"/>
                </a:lnTo>
                <a:lnTo>
                  <a:pt x="0" y="235807"/>
                </a:lnTo>
                <a:lnTo>
                  <a:pt x="144" y="228100"/>
                </a:lnTo>
                <a:lnTo>
                  <a:pt x="4630" y="189820"/>
                </a:lnTo>
                <a:lnTo>
                  <a:pt x="18201" y="145428"/>
                </a:lnTo>
                <a:lnTo>
                  <a:pt x="39955" y="104878"/>
                </a:lnTo>
                <a:lnTo>
                  <a:pt x="69299" y="69169"/>
                </a:lnTo>
                <a:lnTo>
                  <a:pt x="105030" y="39853"/>
                </a:lnTo>
                <a:lnTo>
                  <a:pt x="145784" y="18050"/>
                </a:lnTo>
                <a:lnTo>
                  <a:pt x="190000" y="4594"/>
                </a:lnTo>
                <a:lnTo>
                  <a:pt x="235990" y="0"/>
                </a:lnTo>
                <a:lnTo>
                  <a:pt x="243698" y="112"/>
                </a:lnTo>
                <a:lnTo>
                  <a:pt x="281995" y="4442"/>
                </a:lnTo>
                <a:lnTo>
                  <a:pt x="326256" y="17752"/>
                </a:lnTo>
                <a:lnTo>
                  <a:pt x="367082" y="39419"/>
                </a:lnTo>
                <a:lnTo>
                  <a:pt x="402910" y="68617"/>
                </a:lnTo>
                <a:lnTo>
                  <a:pt x="432372" y="104229"/>
                </a:lnTo>
                <a:lnTo>
                  <a:pt x="454341" y="144893"/>
                </a:lnTo>
                <a:lnTo>
                  <a:pt x="462690" y="168183"/>
                </a:lnTo>
                <a:lnTo>
                  <a:pt x="352339" y="83740"/>
                </a:lnTo>
                <a:lnTo>
                  <a:pt x="344737" y="78212"/>
                </a:lnTo>
                <a:lnTo>
                  <a:pt x="303296" y="56567"/>
                </a:lnTo>
                <a:lnTo>
                  <a:pt x="257841" y="45642"/>
                </a:lnTo>
                <a:lnTo>
                  <a:pt x="239113" y="44440"/>
                </a:lnTo>
                <a:lnTo>
                  <a:pt x="229751" y="44529"/>
                </a:lnTo>
                <a:lnTo>
                  <a:pt x="183594" y="51824"/>
                </a:lnTo>
                <a:lnTo>
                  <a:pt x="140555" y="70130"/>
                </a:lnTo>
                <a:lnTo>
                  <a:pt x="103253" y="98345"/>
                </a:lnTo>
                <a:lnTo>
                  <a:pt x="73940" y="134761"/>
                </a:lnTo>
                <a:lnTo>
                  <a:pt x="54352" y="177209"/>
                </a:lnTo>
                <a:lnTo>
                  <a:pt x="45662" y="223165"/>
                </a:lnTo>
                <a:lnTo>
                  <a:pt x="45289" y="232543"/>
                </a:lnTo>
                <a:lnTo>
                  <a:pt x="45377" y="241906"/>
                </a:lnTo>
                <a:lnTo>
                  <a:pt x="45925" y="251253"/>
                </a:lnTo>
                <a:lnTo>
                  <a:pt x="46934" y="260585"/>
                </a:lnTo>
                <a:lnTo>
                  <a:pt x="81515" y="520382"/>
                </a:lnTo>
                <a:lnTo>
                  <a:pt x="35819" y="520382"/>
                </a:lnTo>
                <a:close/>
              </a:path>
              <a:path w="513080" h="520700">
                <a:moveTo>
                  <a:pt x="466840" y="520382"/>
                </a:moveTo>
                <a:lnTo>
                  <a:pt x="425587" y="210222"/>
                </a:lnTo>
                <a:lnTo>
                  <a:pt x="413789" y="164964"/>
                </a:lnTo>
                <a:lnTo>
                  <a:pt x="391358" y="123947"/>
                </a:lnTo>
                <a:lnTo>
                  <a:pt x="359620" y="89599"/>
                </a:lnTo>
                <a:lnTo>
                  <a:pt x="352339" y="83740"/>
                </a:lnTo>
                <a:lnTo>
                  <a:pt x="462690" y="168183"/>
                </a:lnTo>
                <a:lnTo>
                  <a:pt x="476412" y="249132"/>
                </a:lnTo>
                <a:lnTo>
                  <a:pt x="512489" y="520382"/>
                </a:lnTo>
                <a:lnTo>
                  <a:pt x="466840" y="520382"/>
                </a:lnTo>
                <a:close/>
              </a:path>
              <a:path w="513080" h="520700">
                <a:moveTo>
                  <a:pt x="127010" y="520382"/>
                </a:moveTo>
                <a:lnTo>
                  <a:pt x="105491" y="358544"/>
                </a:lnTo>
                <a:lnTo>
                  <a:pt x="104799" y="351506"/>
                </a:lnTo>
                <a:lnTo>
                  <a:pt x="104453" y="344460"/>
                </a:lnTo>
                <a:lnTo>
                  <a:pt x="104451" y="337405"/>
                </a:lnTo>
                <a:lnTo>
                  <a:pt x="104794" y="330342"/>
                </a:lnTo>
                <a:lnTo>
                  <a:pt x="113974" y="289120"/>
                </a:lnTo>
                <a:lnTo>
                  <a:pt x="135969" y="250690"/>
                </a:lnTo>
                <a:lnTo>
                  <a:pt x="165085" y="223012"/>
                </a:lnTo>
                <a:lnTo>
                  <a:pt x="202668" y="203750"/>
                </a:lnTo>
                <a:lnTo>
                  <a:pt x="244210" y="196146"/>
                </a:lnTo>
                <a:lnTo>
                  <a:pt x="251264" y="196074"/>
                </a:lnTo>
                <a:lnTo>
                  <a:pt x="258331" y="196346"/>
                </a:lnTo>
                <a:lnTo>
                  <a:pt x="299642" y="205116"/>
                </a:lnTo>
                <a:lnTo>
                  <a:pt x="336665" y="225433"/>
                </a:lnTo>
                <a:lnTo>
                  <a:pt x="366255" y="255566"/>
                </a:lnTo>
                <a:lnTo>
                  <a:pt x="385891" y="292955"/>
                </a:lnTo>
                <a:lnTo>
                  <a:pt x="393097" y="324175"/>
                </a:lnTo>
                <a:lnTo>
                  <a:pt x="304400" y="256302"/>
                </a:lnTo>
                <a:lnTo>
                  <a:pt x="298871" y="252874"/>
                </a:lnTo>
                <a:lnTo>
                  <a:pt x="261991" y="240405"/>
                </a:lnTo>
                <a:lnTo>
                  <a:pt x="248943" y="239567"/>
                </a:lnTo>
                <a:lnTo>
                  <a:pt x="242440" y="239788"/>
                </a:lnTo>
                <a:lnTo>
                  <a:pt x="204848" y="249910"/>
                </a:lnTo>
                <a:lnTo>
                  <a:pt x="174072" y="273560"/>
                </a:lnTo>
                <a:lnTo>
                  <a:pt x="154566" y="307386"/>
                </a:lnTo>
                <a:lnTo>
                  <a:pt x="149309" y="339488"/>
                </a:lnTo>
                <a:lnTo>
                  <a:pt x="149531" y="345990"/>
                </a:lnTo>
                <a:lnTo>
                  <a:pt x="172713" y="520382"/>
                </a:lnTo>
                <a:lnTo>
                  <a:pt x="127010" y="520382"/>
                </a:lnTo>
                <a:close/>
              </a:path>
              <a:path w="513080" h="520700">
                <a:moveTo>
                  <a:pt x="373605" y="520382"/>
                </a:moveTo>
                <a:lnTo>
                  <a:pt x="346919" y="319737"/>
                </a:lnTo>
                <a:lnTo>
                  <a:pt x="331968" y="283791"/>
                </a:lnTo>
                <a:lnTo>
                  <a:pt x="314784" y="264248"/>
                </a:lnTo>
                <a:lnTo>
                  <a:pt x="393097" y="324175"/>
                </a:lnTo>
                <a:lnTo>
                  <a:pt x="419193" y="520382"/>
                </a:lnTo>
                <a:lnTo>
                  <a:pt x="373605" y="520382"/>
                </a:lnTo>
                <a:close/>
              </a:path>
            </a:pathLst>
          </a:custGeom>
          <a:solidFill>
            <a:srgbClr val="69C274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00000"/>
              </a:lnSpc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292" name="object 7"/>
          <p:cNvPicPr/>
          <p:nvPr/>
        </p:nvPicPr>
        <p:blipFill>
          <a:blip r:embed="rId4"/>
          <a:stretch/>
        </p:blipFill>
        <p:spPr>
          <a:xfrm rot="18127800">
            <a:off x="7457040" y="-2075400"/>
            <a:ext cx="4595040" cy="16040880"/>
          </a:xfrm>
          <a:prstGeom prst="rect">
            <a:avLst/>
          </a:prstGeom>
          <a:ln w="0">
            <a:noFill/>
          </a:ln>
        </p:spPr>
      </p:pic>
      <p:pic>
        <p:nvPicPr>
          <p:cNvPr id="293" name="object 6"/>
          <p:cNvPicPr/>
          <p:nvPr/>
        </p:nvPicPr>
        <p:blipFill>
          <a:blip r:embed="rId5"/>
          <a:stretch/>
        </p:blipFill>
        <p:spPr>
          <a:xfrm>
            <a:off x="11277720" y="2716560"/>
            <a:ext cx="5866920" cy="6733800"/>
          </a:xfrm>
          <a:prstGeom prst="rect">
            <a:avLst/>
          </a:prstGeom>
          <a:ln w="0">
            <a:noFill/>
          </a:ln>
        </p:spPr>
      </p:pic>
      <p:pic>
        <p:nvPicPr>
          <p:cNvPr id="294" name="object 8"/>
          <p:cNvPicPr/>
          <p:nvPr/>
        </p:nvPicPr>
        <p:blipFill>
          <a:blip r:embed="rId6"/>
          <a:stretch/>
        </p:blipFill>
        <p:spPr>
          <a:xfrm rot="21283200">
            <a:off x="600840" y="3058200"/>
            <a:ext cx="7728840" cy="6796080"/>
          </a:xfrm>
          <a:prstGeom prst="rect">
            <a:avLst/>
          </a:prstGeom>
          <a:ln w="0">
            <a:noFill/>
          </a:ln>
        </p:spPr>
      </p:pic>
      <p:sp>
        <p:nvSpPr>
          <p:cNvPr id="295" name="object 9"/>
          <p:cNvSpPr/>
          <p:nvPr/>
        </p:nvSpPr>
        <p:spPr>
          <a:xfrm>
            <a:off x="304560" y="5143320"/>
            <a:ext cx="8153280" cy="3192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240" rIns="0" bIns="0" anchor="t">
            <a:spAutoFit/>
          </a:bodyPr>
          <a:lstStyle/>
          <a:p>
            <a:pPr marL="864720" algn="ctr">
              <a:lnSpc>
                <a:spcPct val="116000"/>
              </a:lnSpc>
              <a:spcBef>
                <a:spcPts val="96"/>
              </a:spcBef>
            </a:pPr>
            <a:r>
              <a:rPr lang="ru-RU" sz="3600" b="1" strike="noStrike" spc="143">
                <a:solidFill>
                  <a:srgbClr val="000000"/>
                </a:solidFill>
                <a:latin typeface="Snap ITC"/>
              </a:rPr>
              <a:t>«Естафета	ідей:  методи,	форми	та  прийоми		корекційної  роботи	з	дітьми	з  особливими	освітніми  потребами»</a:t>
            </a:r>
            <a:endParaRPr lang="uk-UA" sz="36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96" name="object 10"/>
          <p:cNvSpPr/>
          <p:nvPr/>
        </p:nvSpPr>
        <p:spPr>
          <a:xfrm rot="1465800">
            <a:off x="358920" y="1286280"/>
            <a:ext cx="5264280" cy="1536840"/>
          </a:xfrm>
          <a:custGeom>
            <a:avLst/>
            <a:gdLst>
              <a:gd name="textAreaLeft" fmla="*/ 0 w 5264280"/>
              <a:gd name="textAreaRight" fmla="*/ 5264640 w 5264280"/>
              <a:gd name="textAreaTop" fmla="*/ 0 h 1536840"/>
              <a:gd name="textAreaBottom" fmla="*/ 1537200 h 1536840"/>
            </a:gdLst>
            <a:ahLst/>
            <a:cxnLst/>
            <a:rect l="textAreaLeft" t="textAreaTop" r="textAreaRight" b="textAreaBottom"/>
            <a:pathLst>
              <a:path w="6802120" h="1537335">
                <a:moveTo>
                  <a:pt x="4735688" y="1536823"/>
                </a:moveTo>
                <a:lnTo>
                  <a:pt x="0" y="1536823"/>
                </a:lnTo>
                <a:lnTo>
                  <a:pt x="0" y="0"/>
                </a:lnTo>
                <a:lnTo>
                  <a:pt x="4735687" y="0"/>
                </a:lnTo>
                <a:lnTo>
                  <a:pt x="6801647" y="767498"/>
                </a:lnTo>
                <a:lnTo>
                  <a:pt x="6801647" y="769326"/>
                </a:lnTo>
                <a:lnTo>
                  <a:pt x="4735688" y="1536823"/>
                </a:lnTo>
                <a:close/>
              </a:path>
            </a:pathLst>
          </a:custGeom>
          <a:solidFill>
            <a:srgbClr val="FFC000"/>
          </a:solidFill>
          <a:ln>
            <a:solidFill>
              <a:srgbClr val="BE4B48"/>
            </a:solidFill>
            <a:round/>
          </a:ln>
          <a:effectLst>
            <a:outerShdw blurRad="39960" dist="2304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00000"/>
              </a:lnSpc>
            </a:pPr>
            <a:endParaRPr lang="uk-UA" sz="1800" b="0" strike="noStrike" spc="-1">
              <a:solidFill>
                <a:srgbClr val="FFFF00"/>
              </a:solidFill>
              <a:latin typeface="Calibri"/>
            </a:endParaRPr>
          </a:p>
        </p:txBody>
      </p:sp>
      <p:sp>
        <p:nvSpPr>
          <p:cNvPr id="297" name="PlaceHolder 1"/>
          <p:cNvSpPr>
            <a:spLocks noGrp="1"/>
          </p:cNvSpPr>
          <p:nvPr>
            <p:ph type="title"/>
          </p:nvPr>
        </p:nvSpPr>
        <p:spPr>
          <a:xfrm rot="1654800">
            <a:off x="482760" y="1647000"/>
            <a:ext cx="4949640" cy="1731960"/>
          </a:xfrm>
          <a:prstGeom prst="rect">
            <a:avLst/>
          </a:prstGeom>
          <a:noFill/>
          <a:ln w="0">
            <a:noFill/>
          </a:ln>
        </p:spPr>
        <p:txBody>
          <a:bodyPr lIns="0" tIns="14040" rIns="0" bIns="0" anchor="t">
            <a:noAutofit/>
          </a:bodyPr>
          <a:lstStyle/>
          <a:p>
            <a:pPr marL="12600" indent="0">
              <a:lnSpc>
                <a:spcPct val="100000"/>
              </a:lnSpc>
              <a:spcBef>
                <a:spcPts val="111"/>
              </a:spcBef>
              <a:buNone/>
              <a:tabLst>
                <a:tab pos="907920" algn="l"/>
              </a:tabLst>
            </a:pPr>
            <a:r>
              <a:rPr lang="uk-UA" sz="4450" b="0" strike="noStrike" spc="406" dirty="0" smtClean="0">
                <a:solidFill>
                  <a:srgbClr val="000000"/>
                </a:solidFill>
                <a:latin typeface="Impact"/>
              </a:rPr>
              <a:t>ІІІ  </a:t>
            </a:r>
            <a:r>
              <a:rPr lang="uk-UA" sz="4450" b="0" strike="noStrike" spc="293" dirty="0">
                <a:solidFill>
                  <a:srgbClr val="000000"/>
                </a:solidFill>
                <a:latin typeface="Impact"/>
              </a:rPr>
              <a:t>Н</a:t>
            </a:r>
            <a:r>
              <a:rPr lang="uk-UA" sz="4450" b="0" strike="noStrike" spc="364" dirty="0">
                <a:solidFill>
                  <a:srgbClr val="000000"/>
                </a:solidFill>
                <a:latin typeface="Impact"/>
              </a:rPr>
              <a:t>А</a:t>
            </a:r>
            <a:r>
              <a:rPr lang="uk-UA" sz="4450" b="0" strike="noStrike" spc="293" dirty="0">
                <a:solidFill>
                  <a:srgbClr val="000000"/>
                </a:solidFill>
                <a:latin typeface="Impact"/>
              </a:rPr>
              <a:t>П</a:t>
            </a:r>
            <a:r>
              <a:rPr lang="uk-UA" sz="4450" b="0" strike="noStrike" spc="704" dirty="0">
                <a:solidFill>
                  <a:srgbClr val="000000"/>
                </a:solidFill>
                <a:latin typeface="Impact"/>
              </a:rPr>
              <a:t>Р</a:t>
            </a:r>
            <a:r>
              <a:rPr lang="uk-UA" sz="4450" b="0" strike="noStrike" spc="540" dirty="0">
                <a:solidFill>
                  <a:srgbClr val="000000"/>
                </a:solidFill>
                <a:latin typeface="Impact"/>
              </a:rPr>
              <a:t>Я</a:t>
            </a:r>
            <a:r>
              <a:rPr lang="uk-UA" sz="4450" b="0" strike="noStrike" spc="1027" dirty="0">
                <a:solidFill>
                  <a:srgbClr val="000000"/>
                </a:solidFill>
                <a:latin typeface="Impact"/>
              </a:rPr>
              <a:t>М</a:t>
            </a:r>
            <a:r>
              <a:rPr lang="uk-UA" sz="4450" b="0" strike="noStrike" spc="378" dirty="0">
                <a:solidFill>
                  <a:srgbClr val="000000"/>
                </a:solidFill>
                <a:latin typeface="Impact"/>
              </a:rPr>
              <a:t>О</a:t>
            </a:r>
            <a:r>
              <a:rPr lang="uk-UA" sz="4450" b="0" strike="noStrike" spc="704" dirty="0">
                <a:solidFill>
                  <a:srgbClr val="000000"/>
                </a:solidFill>
                <a:latin typeface="Impact"/>
              </a:rPr>
              <a:t>К</a:t>
            </a:r>
            <a:endParaRPr lang="uk-UA" sz="4450" b="0" strike="noStrike" spc="-1" dirty="0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1000"/>
                                        <p:tgtEl>
                                          <p:spTgt spid="2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8" name="Picture 2" descr="Фон школа для презентации (100 фото) • Klike.net"/>
          <p:cNvPicPr/>
          <p:nvPr/>
        </p:nvPicPr>
        <p:blipFill>
          <a:blip r:embed="rId2"/>
          <a:stretch/>
        </p:blipFill>
        <p:spPr>
          <a:xfrm>
            <a:off x="-14400" y="0"/>
            <a:ext cx="18288000" cy="10695960"/>
          </a:xfrm>
          <a:prstGeom prst="rect">
            <a:avLst/>
          </a:prstGeom>
          <a:ln w="0">
            <a:noFill/>
          </a:ln>
        </p:spPr>
      </p:pic>
      <p:pic>
        <p:nvPicPr>
          <p:cNvPr id="299" name="object 2"/>
          <p:cNvPicPr/>
          <p:nvPr/>
        </p:nvPicPr>
        <p:blipFill>
          <a:blip r:embed="rId3"/>
          <a:stretch/>
        </p:blipFill>
        <p:spPr>
          <a:xfrm>
            <a:off x="15448680" y="8328960"/>
            <a:ext cx="126360" cy="123480"/>
          </a:xfrm>
          <a:prstGeom prst="rect">
            <a:avLst/>
          </a:prstGeom>
          <a:ln w="0">
            <a:noFill/>
          </a:ln>
        </p:spPr>
      </p:pic>
      <p:pic>
        <p:nvPicPr>
          <p:cNvPr id="300" name="object 4"/>
          <p:cNvPicPr/>
          <p:nvPr/>
        </p:nvPicPr>
        <p:blipFill>
          <a:blip r:embed="rId4"/>
          <a:stretch/>
        </p:blipFill>
        <p:spPr>
          <a:xfrm>
            <a:off x="9142200" y="723960"/>
            <a:ext cx="8474040" cy="6248160"/>
          </a:xfrm>
          <a:prstGeom prst="rect">
            <a:avLst/>
          </a:prstGeom>
          <a:ln w="0">
            <a:noFill/>
          </a:ln>
        </p:spPr>
      </p:pic>
      <p:sp>
        <p:nvSpPr>
          <p:cNvPr id="301" name="PlaceHolder 1"/>
          <p:cNvSpPr>
            <a:spLocks noGrp="1"/>
          </p:cNvSpPr>
          <p:nvPr>
            <p:ph type="title"/>
          </p:nvPr>
        </p:nvSpPr>
        <p:spPr>
          <a:xfrm>
            <a:off x="10058400" y="2230560"/>
            <a:ext cx="5770800" cy="3487320"/>
          </a:xfrm>
          <a:prstGeom prst="rect">
            <a:avLst/>
          </a:prstGeom>
          <a:noFill/>
          <a:ln w="0">
            <a:noFill/>
          </a:ln>
        </p:spPr>
        <p:txBody>
          <a:bodyPr lIns="0" tIns="149400" rIns="0" bIns="0" anchor="t">
            <a:noAutofit/>
          </a:bodyPr>
          <a:lstStyle/>
          <a:p>
            <a:pPr indent="0" algn="ctr">
              <a:lnSpc>
                <a:spcPct val="100000"/>
              </a:lnSpc>
              <a:spcBef>
                <a:spcPts val="1176"/>
              </a:spcBef>
              <a:buNone/>
            </a:pPr>
            <a:r>
              <a:rPr lang="uk-UA" sz="6600" b="1" strike="noStrike" spc="469">
                <a:solidFill>
                  <a:srgbClr val="F72012"/>
                </a:solidFill>
                <a:latin typeface="Impact"/>
              </a:rPr>
              <a:t>Вправа</a:t>
            </a:r>
            <a:endParaRPr lang="uk-UA" sz="6600" b="0" strike="noStrike" spc="-1">
              <a:solidFill>
                <a:srgbClr val="000000"/>
              </a:solidFill>
              <a:latin typeface="Calibri"/>
            </a:endParaRPr>
          </a:p>
          <a:p>
            <a:pPr marL="12600" indent="0" algn="ctr">
              <a:lnSpc>
                <a:spcPct val="116000"/>
              </a:lnSpc>
              <a:buNone/>
            </a:pPr>
            <a:r>
              <a:rPr lang="uk-UA" sz="6600" b="1" strike="noStrike" spc="-7">
                <a:solidFill>
                  <a:srgbClr val="F72012"/>
                </a:solidFill>
                <a:latin typeface="Impact"/>
              </a:rPr>
              <a:t>«</a:t>
            </a:r>
            <a:r>
              <a:rPr lang="uk-UA" sz="6600" b="1" strike="noStrike" spc="364">
                <a:solidFill>
                  <a:srgbClr val="F72012"/>
                </a:solidFill>
                <a:latin typeface="Impact"/>
              </a:rPr>
              <a:t>П</a:t>
            </a:r>
            <a:r>
              <a:rPr lang="uk-UA" sz="6600" b="1" strike="noStrike" spc="358">
                <a:solidFill>
                  <a:srgbClr val="F72012"/>
                </a:solidFill>
                <a:latin typeface="Impact"/>
              </a:rPr>
              <a:t>о</a:t>
            </a:r>
            <a:r>
              <a:rPr lang="uk-UA" sz="6600" b="1" strike="noStrike" spc="299">
                <a:solidFill>
                  <a:srgbClr val="F72012"/>
                </a:solidFill>
                <a:latin typeface="Impact"/>
              </a:rPr>
              <a:t>б</a:t>
            </a:r>
            <a:r>
              <a:rPr lang="uk-UA" sz="6600" b="1" strike="noStrike" spc="469">
                <a:solidFill>
                  <a:srgbClr val="F72012"/>
                </a:solidFill>
                <a:latin typeface="Impact"/>
              </a:rPr>
              <a:t>у</a:t>
            </a:r>
            <a:r>
              <a:rPr lang="uk-UA" sz="6600" b="1" strike="noStrike" spc="392">
                <a:solidFill>
                  <a:srgbClr val="F72012"/>
                </a:solidFill>
                <a:latin typeface="Impact"/>
              </a:rPr>
              <a:t>д</a:t>
            </a:r>
            <a:r>
              <a:rPr lang="uk-UA" sz="6600" b="1" strike="noStrike" spc="469">
                <a:solidFill>
                  <a:srgbClr val="F72012"/>
                </a:solidFill>
                <a:latin typeface="Impact"/>
              </a:rPr>
              <a:t>у</a:t>
            </a:r>
            <a:r>
              <a:rPr lang="uk-UA" sz="6600" b="1" strike="noStrike" spc="-1">
                <a:solidFill>
                  <a:srgbClr val="F72012"/>
                </a:solidFill>
                <a:latin typeface="Impact"/>
              </a:rPr>
              <a:t>є</a:t>
            </a:r>
            <a:r>
              <a:rPr lang="uk-UA" sz="6600" b="1" strike="noStrike" spc="514">
                <a:solidFill>
                  <a:srgbClr val="F72012"/>
                </a:solidFill>
                <a:latin typeface="Impact"/>
              </a:rPr>
              <a:t>м</a:t>
            </a:r>
            <a:r>
              <a:rPr lang="uk-UA" sz="6600" b="1" strike="noStrike" spc="228">
                <a:solidFill>
                  <a:srgbClr val="F72012"/>
                </a:solidFill>
                <a:latin typeface="Impact"/>
              </a:rPr>
              <a:t>о  </a:t>
            </a:r>
            <a:r>
              <a:rPr lang="uk-UA" sz="6600" b="1" strike="noStrike" spc="454">
                <a:solidFill>
                  <a:srgbClr val="F72012"/>
                </a:solidFill>
                <a:latin typeface="Impact"/>
              </a:rPr>
              <a:t>будинок»</a:t>
            </a:r>
            <a:endParaRPr lang="uk-UA" sz="6600" b="0" strike="noStrike" spc="-1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302" name="Picture 4" descr="Дом мультфильм, дом, угол, здание, фотография png thumbnail"/>
          <p:cNvPicPr/>
          <p:nvPr/>
        </p:nvPicPr>
        <p:blipFill>
          <a:blip r:embed="rId5"/>
          <a:stretch/>
        </p:blipFill>
        <p:spPr>
          <a:xfrm>
            <a:off x="685800" y="1638360"/>
            <a:ext cx="7714800" cy="82292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3" name="Picture 2" descr="Фон школа для презентации (100 фото) • Klike.net"/>
          <p:cNvPicPr/>
          <p:nvPr/>
        </p:nvPicPr>
        <p:blipFill>
          <a:blip r:embed="rId2"/>
          <a:stretch/>
        </p:blipFill>
        <p:spPr>
          <a:xfrm>
            <a:off x="-360" y="69840"/>
            <a:ext cx="18288000" cy="10429200"/>
          </a:xfrm>
          <a:prstGeom prst="rect">
            <a:avLst/>
          </a:prstGeom>
          <a:ln w="0">
            <a:noFill/>
          </a:ln>
        </p:spPr>
      </p:pic>
      <p:sp>
        <p:nvSpPr>
          <p:cNvPr id="304" name="PlaceHolder 1"/>
          <p:cNvSpPr>
            <a:spLocks noGrp="1"/>
          </p:cNvSpPr>
          <p:nvPr>
            <p:ph type="title"/>
          </p:nvPr>
        </p:nvSpPr>
        <p:spPr>
          <a:xfrm>
            <a:off x="719064" y="965520"/>
            <a:ext cx="16705856" cy="1657700"/>
          </a:xfrm>
          <a:prstGeom prst="rect">
            <a:avLst/>
          </a:prstGeom>
          <a:solidFill>
            <a:schemeClr val="accent1"/>
          </a:solidFill>
          <a:ln w="38160">
            <a:solidFill>
              <a:srgbClr val="FFFFFF"/>
            </a:solidFill>
            <a:round/>
          </a:ln>
          <a:effectLst>
            <a:outerShdw blurRad="39960" dist="20160" dir="5400000" rotWithShape="0">
              <a:srgbClr val="000000">
                <a:alpha val="38000"/>
              </a:srgbClr>
            </a:outerShdw>
          </a:effectLst>
        </p:spPr>
        <p:txBody>
          <a:bodyPr lIns="0" tIns="12600" rIns="0" bIns="0" anchor="t">
            <a:noAutofit/>
          </a:bodyPr>
          <a:lstStyle/>
          <a:p>
            <a:pPr marL="12600" indent="0">
              <a:lnSpc>
                <a:spcPct val="100000"/>
              </a:lnSpc>
              <a:spcBef>
                <a:spcPts val="99"/>
              </a:spcBef>
              <a:buNone/>
            </a:pPr>
            <a:r>
              <a:rPr lang="uk-UA" sz="7450" b="0" strike="noStrike" spc="-477" dirty="0">
                <a:solidFill>
                  <a:srgbClr val="FFF507"/>
                </a:solidFill>
                <a:latin typeface="Trebuchet MS"/>
              </a:rPr>
              <a:t>  </a:t>
            </a:r>
            <a:r>
              <a:rPr lang="uk-UA" sz="7200" b="0" strike="noStrike" spc="-477" dirty="0" smtClean="0">
                <a:solidFill>
                  <a:srgbClr val="FFF507"/>
                </a:solidFill>
                <a:latin typeface="Trebuchet MS"/>
              </a:rPr>
              <a:t>Вправа</a:t>
            </a:r>
            <a:r>
              <a:rPr lang="uk-UA" sz="7200" b="0" strike="noStrike" spc="97" dirty="0" smtClean="0">
                <a:solidFill>
                  <a:srgbClr val="FFF507"/>
                </a:solidFill>
                <a:latin typeface="Trebuchet MS"/>
              </a:rPr>
              <a:t> </a:t>
            </a:r>
            <a:r>
              <a:rPr lang="uk-UA" sz="7200" b="0" strike="noStrike" spc="-216" dirty="0" smtClean="0">
                <a:solidFill>
                  <a:srgbClr val="FFF507"/>
                </a:solidFill>
                <a:latin typeface="Trebuchet MS"/>
              </a:rPr>
              <a:t>“В гості до ляльки  БАЖАННИЦІ</a:t>
            </a:r>
            <a:r>
              <a:rPr lang="uk-UA" sz="7450" b="0" strike="noStrike" spc="-216" dirty="0" smtClean="0">
                <a:solidFill>
                  <a:srgbClr val="FFF507"/>
                </a:solidFill>
                <a:latin typeface="Trebuchet MS"/>
              </a:rPr>
              <a:t>»</a:t>
            </a:r>
            <a:endParaRPr lang="uk-UA" sz="7450" b="0" strike="noStrike" spc="-1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1026" name="Picture 2" descr="Лялька мотанка,, бажанниця,,+/- 22 см5 фото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7776" y="2911252"/>
            <a:ext cx="5021277" cy="6683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 additive="repl">
                                        <p:cTn id="7" dur="2000"/>
                                        <p:tgtEl>
                                          <p:spTgt spid="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>
              <p:cTn id="8" restart="whenNotActive" fill="hold" nodeType="interactiveSeq">
                <p:stCondLst>
                  <p:cond evt="onClick" delay="0">
                    <p:tgtEl>
                      <p:spTgt spid="305"/>
                    </p:tgtEl>
                  </p:cond>
                </p:stCondLst>
                <p:childTnLst>
                  <p:par>
                    <p:cTn id="9" fill="hold">
                      <p:stCondLst>
                        <p:cond evt="onClick" delay="0">
                          <p:tgtEl>
                            <p:spTgt spid="305"/>
                          </p:tgtEl>
                        </p:cond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Class="mediacall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0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PlaceHolder 1"/>
          <p:cNvSpPr>
            <a:spLocks noGrp="1"/>
          </p:cNvSpPr>
          <p:nvPr>
            <p:ph type="title"/>
          </p:nvPr>
        </p:nvSpPr>
        <p:spPr>
          <a:xfrm>
            <a:off x="1765800" y="1082520"/>
            <a:ext cx="14756040" cy="1168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indent="0">
              <a:buNone/>
            </a:pPr>
            <a:endParaRPr lang="uk-UA" sz="7500" b="0" strike="noStrike" spc="-1">
              <a:solidFill>
                <a:srgbClr val="FFFFFF"/>
              </a:solidFill>
              <a:latin typeface="Trebuchet MS"/>
            </a:endParaRPr>
          </a:p>
        </p:txBody>
      </p:sp>
      <p:pic>
        <p:nvPicPr>
          <p:cNvPr id="307" name="Picture 2" descr="Фон школа для презентации (100 фото) • Klike.net"/>
          <p:cNvPicPr/>
          <p:nvPr/>
        </p:nvPicPr>
        <p:blipFill>
          <a:blip r:embed="rId2"/>
          <a:stretch/>
        </p:blipFill>
        <p:spPr>
          <a:xfrm>
            <a:off x="-18000" y="132840"/>
            <a:ext cx="18288000" cy="10429200"/>
          </a:xfrm>
          <a:prstGeom prst="rect">
            <a:avLst/>
          </a:prstGeom>
          <a:ln w="0">
            <a:noFill/>
          </a:ln>
        </p:spPr>
      </p:pic>
      <p:sp>
        <p:nvSpPr>
          <p:cNvPr id="308" name="AutoShape 2"/>
          <p:cNvSpPr/>
          <p:nvPr/>
        </p:nvSpPr>
        <p:spPr>
          <a:xfrm>
            <a:off x="155520" y="-144360"/>
            <a:ext cx="304560" cy="304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numCol="1" spcCol="0" anchor="t">
            <a:noAutofit/>
          </a:bodyPr>
          <a:lstStyle/>
          <a:p>
            <a:pPr>
              <a:lnSpc>
                <a:spcPct val="100000"/>
              </a:lnSpc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09" name="AutoShape 4"/>
          <p:cNvSpPr/>
          <p:nvPr/>
        </p:nvSpPr>
        <p:spPr>
          <a:xfrm>
            <a:off x="307800" y="7920"/>
            <a:ext cx="304560" cy="304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numCol="1" spcCol="0" anchor="t">
            <a:noAutofit/>
          </a:bodyPr>
          <a:lstStyle/>
          <a:p>
            <a:pPr>
              <a:lnSpc>
                <a:spcPct val="100000"/>
              </a:lnSpc>
            </a:pPr>
            <a:endParaRPr lang="uk-UA" sz="1800" b="0" strike="noStrike" spc="-1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310" name="Picture 5"/>
          <p:cNvPicPr/>
          <p:nvPr/>
        </p:nvPicPr>
        <p:blipFill>
          <a:blip r:embed="rId3"/>
          <a:stretch/>
        </p:blipFill>
        <p:spPr>
          <a:xfrm>
            <a:off x="1447920" y="1181160"/>
            <a:ext cx="2437920" cy="4952520"/>
          </a:xfrm>
          <a:prstGeom prst="rect">
            <a:avLst/>
          </a:prstGeom>
          <a:ln w="0">
            <a:noFill/>
          </a:ln>
        </p:spPr>
      </p:pic>
      <p:sp>
        <p:nvSpPr>
          <p:cNvPr id="311" name="Прямокутник 6"/>
          <p:cNvSpPr/>
          <p:nvPr/>
        </p:nvSpPr>
        <p:spPr>
          <a:xfrm>
            <a:off x="1426680" y="4003200"/>
            <a:ext cx="2459160" cy="944280"/>
          </a:xfrm>
          <a:prstGeom prst="rect">
            <a:avLst/>
          </a:prstGeom>
          <a:gradFill rotWithShape="0">
            <a:gsLst>
              <a:gs pos="0">
                <a:srgbClr val="D0D0D0"/>
              </a:gs>
              <a:gs pos="100000">
                <a:srgbClr val="EDEDED"/>
              </a:gs>
            </a:gsLst>
            <a:lin ang="16200000"/>
          </a:gradFill>
          <a:ln>
            <a:solidFill>
              <a:srgbClr val="000000"/>
            </a:solidFill>
            <a:round/>
          </a:ln>
          <a:effectLst>
            <a:outerShdw blurRad="39960" dist="2016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/>
        </p:style>
        <p:txBody>
          <a:bodyPr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uk-UA" sz="2800" b="1" strike="noStrike" spc="-1">
                <a:solidFill>
                  <a:srgbClr val="FF0000"/>
                </a:solidFill>
                <a:latin typeface="Arial"/>
              </a:rPr>
              <a:t>Бальзам </a:t>
            </a:r>
            <a:endParaRPr lang="uk-UA" sz="2800" b="0" strike="noStrike" spc="-1">
              <a:solidFill>
                <a:srgbClr val="000000"/>
              </a:solid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uk-UA" sz="2800" b="1" strike="noStrike" spc="-1">
                <a:solidFill>
                  <a:srgbClr val="FF0000"/>
                </a:solidFill>
                <a:latin typeface="Arial"/>
              </a:rPr>
              <a:t>мудрості</a:t>
            </a:r>
            <a:endParaRPr lang="uk-UA" sz="28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312" name="Picture 7" descr="Кислородный коктейль в домашних условиях рецепт с фото - 1000.menu"/>
          <p:cNvPicPr/>
          <p:nvPr/>
        </p:nvPicPr>
        <p:blipFill>
          <a:blip r:embed="rId4"/>
          <a:srcRect l="27786" r="34548"/>
          <a:stretch/>
        </p:blipFill>
        <p:spPr>
          <a:xfrm>
            <a:off x="5105520" y="1096200"/>
            <a:ext cx="2895120" cy="5181120"/>
          </a:xfrm>
          <a:prstGeom prst="rect">
            <a:avLst/>
          </a:prstGeom>
          <a:ln w="0">
            <a:noFill/>
          </a:ln>
        </p:spPr>
      </p:pic>
      <p:sp>
        <p:nvSpPr>
          <p:cNvPr id="313" name="Прямокутник 7"/>
          <p:cNvSpPr/>
          <p:nvPr/>
        </p:nvSpPr>
        <p:spPr>
          <a:xfrm>
            <a:off x="5054400" y="5056920"/>
            <a:ext cx="2653560" cy="1065960"/>
          </a:xfrm>
          <a:prstGeom prst="rect">
            <a:avLst/>
          </a:prstGeom>
          <a:gradFill rotWithShape="0">
            <a:gsLst>
              <a:gs pos="0">
                <a:srgbClr val="E3FBC2"/>
              </a:gs>
              <a:gs pos="100000">
                <a:srgbClr val="F4FFE6"/>
              </a:gs>
            </a:gsLst>
            <a:lin ang="16200000"/>
          </a:gradFill>
          <a:ln>
            <a:solidFill>
              <a:srgbClr val="98B855"/>
            </a:solidFill>
            <a:round/>
          </a:ln>
          <a:effectLst>
            <a:outerShdw blurRad="39960" dist="2016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/>
        </p:style>
        <p:txBody>
          <a:bodyPr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uk-UA" sz="3200" b="1" strike="noStrike" spc="299">
                <a:solidFill>
                  <a:schemeClr val="accent4">
                    <a:lumMod val="50000"/>
                  </a:schemeClr>
                </a:solidFill>
                <a:latin typeface="Calibri"/>
              </a:rPr>
              <a:t>Коктейль</a:t>
            </a:r>
            <a:endParaRPr lang="uk-UA" sz="3200" b="0" strike="noStrike" spc="-1">
              <a:solidFill>
                <a:srgbClr val="000000"/>
              </a:solid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uk-UA" sz="3200" b="1" strike="noStrike" spc="299">
                <a:solidFill>
                  <a:schemeClr val="accent4">
                    <a:lumMod val="50000"/>
                  </a:schemeClr>
                </a:solidFill>
                <a:latin typeface="Calibri"/>
              </a:rPr>
              <a:t>творчості</a:t>
            </a:r>
            <a:endParaRPr lang="uk-UA" sz="32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314" name="Picture 9" descr="Заряд бадьорості та енергії для організму: коли корисно пити каву |  Кременчуцька газета"/>
          <p:cNvPicPr/>
          <p:nvPr/>
        </p:nvPicPr>
        <p:blipFill>
          <a:blip r:embed="rId5"/>
          <a:srcRect l="31565" t="6584" r="15834" b="6350"/>
          <a:stretch/>
        </p:blipFill>
        <p:spPr>
          <a:xfrm>
            <a:off x="8763120" y="1096200"/>
            <a:ext cx="3848760" cy="4940640"/>
          </a:xfrm>
          <a:prstGeom prst="rect">
            <a:avLst/>
          </a:prstGeom>
          <a:ln w="0">
            <a:noFill/>
          </a:ln>
        </p:spPr>
      </p:pic>
      <p:sp>
        <p:nvSpPr>
          <p:cNvPr id="315" name="Прямокутник 8"/>
          <p:cNvSpPr/>
          <p:nvPr/>
        </p:nvSpPr>
        <p:spPr>
          <a:xfrm>
            <a:off x="9493920" y="4894920"/>
            <a:ext cx="2545200" cy="1188360"/>
          </a:xfrm>
          <a:prstGeom prst="rect">
            <a:avLst/>
          </a:prstGeom>
          <a:gradFill rotWithShape="0">
            <a:gsLst>
              <a:gs pos="0">
                <a:srgbClr val="FFDED0"/>
              </a:gs>
              <a:gs pos="100000">
                <a:srgbClr val="FFF1EC"/>
              </a:gs>
            </a:gsLst>
            <a:lin ang="16200000"/>
          </a:gradFill>
          <a:ln>
            <a:solidFill>
              <a:srgbClr val="F59240"/>
            </a:solidFill>
            <a:round/>
          </a:ln>
          <a:effectLst>
            <a:outerShdw blurRad="39960" dist="2016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/>
        </p:style>
        <p:txBody>
          <a:bodyPr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uk-UA" sz="3600" b="1" strike="noStrike" spc="-1">
                <a:solidFill>
                  <a:srgbClr val="00B050"/>
                </a:solidFill>
                <a:latin typeface="Calibri"/>
              </a:rPr>
              <a:t>Каву </a:t>
            </a:r>
            <a:endParaRPr lang="uk-UA" sz="3600" b="0" strike="noStrike" spc="-1">
              <a:solidFill>
                <a:srgbClr val="000000"/>
              </a:solid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uk-UA" sz="3600" b="1" strike="noStrike" spc="-1">
                <a:solidFill>
                  <a:srgbClr val="00B050"/>
                </a:solidFill>
                <a:latin typeface="Calibri"/>
              </a:rPr>
              <a:t>бадьорості</a:t>
            </a:r>
            <a:endParaRPr lang="uk-UA" sz="36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316" name="Picture 11" descr="Напій з лимоном й м'ятою: 5 рецептів на кожен день"/>
          <p:cNvPicPr/>
          <p:nvPr/>
        </p:nvPicPr>
        <p:blipFill>
          <a:blip r:embed="rId6"/>
          <a:stretch/>
        </p:blipFill>
        <p:spPr>
          <a:xfrm>
            <a:off x="12953880" y="1181160"/>
            <a:ext cx="4190760" cy="4913640"/>
          </a:xfrm>
          <a:prstGeom prst="rect">
            <a:avLst/>
          </a:prstGeom>
          <a:ln w="0">
            <a:noFill/>
          </a:ln>
        </p:spPr>
      </p:pic>
      <p:sp>
        <p:nvSpPr>
          <p:cNvPr id="317" name="Прямокутник 9"/>
          <p:cNvSpPr/>
          <p:nvPr/>
        </p:nvSpPr>
        <p:spPr>
          <a:xfrm>
            <a:off x="13632120" y="4894920"/>
            <a:ext cx="2834640" cy="1188360"/>
          </a:xfrm>
          <a:prstGeom prst="rect">
            <a:avLst/>
          </a:prstGeom>
          <a:gradFill rotWithShape="0">
            <a:gsLst>
              <a:gs pos="0">
                <a:srgbClr val="D0D0D0"/>
              </a:gs>
              <a:gs pos="100000">
                <a:srgbClr val="EDEDED"/>
              </a:gs>
            </a:gsLst>
            <a:lin ang="16200000"/>
          </a:gradFill>
          <a:ln>
            <a:solidFill>
              <a:srgbClr val="000000"/>
            </a:solidFill>
            <a:round/>
          </a:ln>
          <a:effectLst>
            <a:outerShdw blurRad="39960" dist="2016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/>
        </p:style>
        <p:txBody>
          <a:bodyPr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uk-UA" sz="3600" b="0" strike="noStrike" spc="-1">
                <a:solidFill>
                  <a:srgbClr val="FF0000"/>
                </a:solidFill>
                <a:latin typeface="Calibri"/>
              </a:rPr>
              <a:t>Напій</a:t>
            </a:r>
            <a:endParaRPr lang="uk-UA" sz="3600" b="0" strike="noStrike" spc="-1">
              <a:solidFill>
                <a:srgbClr val="000000"/>
              </a:solid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uk-UA" sz="3600" b="0" strike="noStrike" spc="-1">
                <a:solidFill>
                  <a:srgbClr val="FF0000"/>
                </a:solidFill>
                <a:latin typeface="Calibri"/>
              </a:rPr>
              <a:t>терпеливості</a:t>
            </a:r>
            <a:endParaRPr lang="uk-UA" sz="36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18" name="Прямокутник 10"/>
          <p:cNvSpPr/>
          <p:nvPr/>
        </p:nvSpPr>
        <p:spPr>
          <a:xfrm>
            <a:off x="2133720" y="7429680"/>
            <a:ext cx="14096520" cy="1310040"/>
          </a:xfrm>
          <a:prstGeom prst="rect">
            <a:avLst/>
          </a:prstGeom>
          <a:solidFill>
            <a:srgbClr val="FFFF00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uk-UA" sz="8000" b="1" strike="noStrike" spc="-1">
                <a:solidFill>
                  <a:srgbClr val="002060"/>
                </a:solidFill>
                <a:latin typeface="Arial Black"/>
              </a:rPr>
              <a:t>Вітаміни  </a:t>
            </a:r>
            <a:r>
              <a:rPr lang="en-US" sz="8000" b="1" strike="noStrike" spc="-1">
                <a:solidFill>
                  <a:srgbClr val="002060"/>
                </a:solidFill>
                <a:latin typeface="Arial Black"/>
              </a:rPr>
              <a:t>A</a:t>
            </a:r>
            <a:r>
              <a:rPr lang="uk-UA" sz="8000" b="1" strike="noStrike" spc="-1">
                <a:solidFill>
                  <a:srgbClr val="002060"/>
                </a:solidFill>
                <a:latin typeface="Arial Black"/>
              </a:rPr>
              <a:t>,  </a:t>
            </a:r>
            <a:r>
              <a:rPr lang="en-US" sz="8000" b="1" strike="noStrike" spc="-1">
                <a:solidFill>
                  <a:srgbClr val="002060"/>
                </a:solidFill>
                <a:latin typeface="Arial Black"/>
              </a:rPr>
              <a:t>B</a:t>
            </a:r>
            <a:r>
              <a:rPr lang="uk-UA" sz="8000" b="1" strike="noStrike" spc="-1">
                <a:solidFill>
                  <a:srgbClr val="002060"/>
                </a:solidFill>
                <a:latin typeface="Arial Black"/>
              </a:rPr>
              <a:t>,  </a:t>
            </a:r>
            <a:r>
              <a:rPr lang="en-US" sz="8000" b="1" strike="noStrike" spc="-1">
                <a:solidFill>
                  <a:srgbClr val="002060"/>
                </a:solidFill>
                <a:latin typeface="Arial Black"/>
              </a:rPr>
              <a:t>C</a:t>
            </a:r>
            <a:r>
              <a:rPr lang="uk-UA" sz="8000" b="1" strike="noStrike" spc="-1">
                <a:solidFill>
                  <a:srgbClr val="002060"/>
                </a:solidFill>
                <a:latin typeface="Arial Black"/>
              </a:rPr>
              <a:t>,  </a:t>
            </a:r>
            <a:r>
              <a:rPr lang="en-US" sz="8000" b="1" strike="noStrike" spc="-1">
                <a:solidFill>
                  <a:srgbClr val="002060"/>
                </a:solidFill>
                <a:latin typeface="Arial Black"/>
              </a:rPr>
              <a:t>D</a:t>
            </a:r>
            <a:r>
              <a:rPr lang="uk-UA" sz="8000" b="1" strike="noStrike" spc="-1">
                <a:solidFill>
                  <a:srgbClr val="002060"/>
                </a:solidFill>
                <a:latin typeface="Arial Black"/>
              </a:rPr>
              <a:t>,</a:t>
            </a:r>
            <a:r>
              <a:rPr lang="en-US" sz="8000" b="1" strike="noStrike" spc="-1">
                <a:solidFill>
                  <a:srgbClr val="002060"/>
                </a:solidFill>
                <a:latin typeface="Arial Black"/>
              </a:rPr>
              <a:t> E</a:t>
            </a:r>
            <a:endParaRPr lang="uk-UA" sz="80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199</TotalTime>
  <Words>187</Words>
  <Application>Microsoft Office PowerPoint</Application>
  <PresentationFormat>Довільний</PresentationFormat>
  <Paragraphs>46</Paragraphs>
  <Slides>16</Slides>
  <Notes>0</Notes>
  <HiddenSlides>0</HiddenSlides>
  <MMClips>2</MMClips>
  <ScaleCrop>false</ScaleCrop>
  <HeadingPairs>
    <vt:vector size="4" baseType="variant">
      <vt:variant>
        <vt:lpstr>Тема</vt:lpstr>
      </vt:variant>
      <vt:variant>
        <vt:i4>4</vt:i4>
      </vt:variant>
      <vt:variant>
        <vt:lpstr>Заголовки слайдів</vt:lpstr>
      </vt:variant>
      <vt:variant>
        <vt:i4>16</vt:i4>
      </vt:variant>
    </vt:vector>
  </HeadingPairs>
  <TitlesOfParts>
    <vt:vector size="20" baseType="lpstr">
      <vt:lpstr>Office Theme</vt:lpstr>
      <vt:lpstr>Office Theme</vt:lpstr>
      <vt:lpstr>Office Theme</vt:lpstr>
      <vt:lpstr>Office Theme</vt:lpstr>
      <vt:lpstr>Семıнар - практикум  з елементами тренıнгу</vt:lpstr>
      <vt:lpstr>ПЛАН</vt:lpstr>
      <vt:lpstr>Вправа “ЗНАЙОМСТВО”</vt:lpstr>
      <vt:lpstr>                  Вправа «Правила роботи в групı»</vt:lpstr>
      <vt:lpstr>Презентація PowerPoint</vt:lpstr>
      <vt:lpstr>Вправа «Валıза очıкувань»</vt:lpstr>
      <vt:lpstr>І НАПРЯМОК</vt:lpstr>
      <vt:lpstr>Презентація PowerPoint</vt:lpstr>
      <vt:lpstr>Презентація PowerPoint</vt:lpstr>
      <vt:lpstr>ІІ  НАПРЯМОК</vt:lpstr>
      <vt:lpstr>Презентація PowerPoint</vt:lpstr>
      <vt:lpstr>Презентація PowerPoint</vt:lpstr>
      <vt:lpstr>ІІІ  НАПРЯМОК</vt:lpstr>
      <vt:lpstr>Вправа «Побудуємо  будинок»</vt:lpstr>
      <vt:lpstr>  Вправа “В гості до ляльки  БАЖАННИЦІ»</vt:lpstr>
      <vt:lpstr>Презентація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Семінар практикум з елементами тренінгу</dc:title>
  <dc:subject/>
  <dc:creator>Валентина Олексюк</dc:creator>
  <cp:keywords>DAGXAOYmvAw BAE1iyD9TLo</cp:keywords>
  <dc:description/>
  <cp:lastModifiedBy>user</cp:lastModifiedBy>
  <cp:revision>20</cp:revision>
  <dcterms:created xsi:type="dcterms:W3CDTF">2024-11-21T17:00:02Z</dcterms:created>
  <dcterms:modified xsi:type="dcterms:W3CDTF">2024-12-29T18:37:02Z</dcterms:modified>
  <dc:language>uk-UA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2024-11-20T00:00:00Z</vt:filetime>
  </property>
  <property fmtid="{D5CDD505-2E9C-101B-9397-08002B2CF9AE}" pid="3" name="Creator">
    <vt:lpwstr>Canva</vt:lpwstr>
  </property>
  <property fmtid="{D5CDD505-2E9C-101B-9397-08002B2CF9AE}" pid="4" name="LastSaved">
    <vt:filetime>2024-11-21T00:00:00Z</vt:filetime>
  </property>
  <property fmtid="{D5CDD505-2E9C-101B-9397-08002B2CF9AE}" pid="5" name="MMClips">
    <vt:i4>3</vt:i4>
  </property>
  <property fmtid="{D5CDD505-2E9C-101B-9397-08002B2CF9AE}" pid="6" name="PresentationFormat">
    <vt:lpwstr>Довільний</vt:lpwstr>
  </property>
  <property fmtid="{D5CDD505-2E9C-101B-9397-08002B2CF9AE}" pid="7" name="Slides">
    <vt:i4>16</vt:i4>
  </property>
</Properties>
</file>