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44" r:id="rId7"/>
    <p:sldMasterId id="2147483756" r:id="rId8"/>
  </p:sldMasterIdLst>
  <p:sldIdLst>
    <p:sldId id="257" r:id="rId9"/>
    <p:sldId id="262" r:id="rId10"/>
    <p:sldId id="263" r:id="rId11"/>
    <p:sldId id="272" r:id="rId12"/>
    <p:sldId id="270" r:id="rId13"/>
    <p:sldId id="276" r:id="rId14"/>
    <p:sldId id="271" r:id="rId15"/>
    <p:sldId id="273" r:id="rId16"/>
    <p:sldId id="274" r:id="rId17"/>
    <p:sldId id="275" r:id="rId18"/>
    <p:sldId id="264" r:id="rId19"/>
    <p:sldId id="265" r:id="rId20"/>
    <p:sldId id="268" r:id="rId21"/>
    <p:sldId id="266" r:id="rId22"/>
    <p:sldId id="26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75" autoAdjust="0"/>
  </p:normalViewPr>
  <p:slideViewPr>
    <p:cSldViewPr snapToGrid="0">
      <p:cViewPr varScale="1">
        <p:scale>
          <a:sx n="63" d="100"/>
          <a:sy n="63" d="100"/>
        </p:scale>
        <p:origin x="9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762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78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828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499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784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462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529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237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71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781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895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3546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253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892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559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5283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93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500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8227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8608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0691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6516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4634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0673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9909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631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1229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886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746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2263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0625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7361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4569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7695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0542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2678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5843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2884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0379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7006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09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7924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8998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3199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8462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40846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76451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7950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021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60256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4721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12921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92020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14453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2614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51267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81959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2535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43142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03038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34863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72291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0316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26097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2746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8987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79104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39566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50487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89205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64147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74029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36647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45694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62616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82962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00806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3462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71149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21346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35529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6386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53468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76031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27509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9286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01866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359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392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74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689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429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2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407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097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14D3-6E33-4BB2-8D6F-C7183AB82ED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00627-B598-42E2-AFE1-72BC3B07FB8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435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9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9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0120" y="1760219"/>
            <a:ext cx="10515600" cy="42948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5400" dirty="0" smtClean="0"/>
              <a:t>            Сенсорний розвиток </a:t>
            </a:r>
          </a:p>
          <a:p>
            <a:pPr marL="0" indent="0">
              <a:buNone/>
            </a:pPr>
            <a:r>
              <a:rPr lang="uk-UA" sz="5400" dirty="0" smtClean="0"/>
              <a:t>        як складова формування </a:t>
            </a:r>
          </a:p>
          <a:p>
            <a:pPr marL="0" indent="0">
              <a:buNone/>
            </a:pPr>
            <a:r>
              <a:rPr lang="uk-UA" sz="5400" dirty="0" smtClean="0"/>
              <a:t>особистості учня початкової школи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26792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78173"/>
            <a:ext cx="9144000" cy="2431790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Як допомогти дитині вчитись легко та із задоволенням</a:t>
            </a:r>
            <a:r>
              <a:rPr lang="uk-UA" dirty="0" smtClean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3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040" y="182880"/>
            <a:ext cx="11521440" cy="6537960"/>
          </a:xfrm>
        </p:spPr>
        <p:txBody>
          <a:bodyPr/>
          <a:lstStyle/>
          <a:p>
            <a:pPr marL="0" indent="0">
              <a:buNone/>
            </a:pPr>
            <a:r>
              <a:rPr lang="uk-UA" sz="4000" b="1" dirty="0" smtClean="0"/>
              <a:t> </a:t>
            </a:r>
          </a:p>
          <a:p>
            <a:pPr marL="0" indent="0">
              <a:buNone/>
            </a:pPr>
            <a:r>
              <a:rPr lang="uk-UA" sz="4400" b="1" dirty="0" smtClean="0"/>
              <a:t>Засоби концентрації уваги під час  уроку:</a:t>
            </a:r>
          </a:p>
          <a:p>
            <a:pPr marL="0" indent="0">
              <a:buNone/>
            </a:pPr>
            <a:r>
              <a:rPr lang="uk-UA" sz="3600" b="1" dirty="0" smtClean="0"/>
              <a:t>  Сенсорні кульки</a:t>
            </a:r>
          </a:p>
          <a:p>
            <a:pPr marL="0" indent="0">
              <a:buNone/>
            </a:pPr>
            <a:r>
              <a:rPr lang="uk-UA" sz="3600" b="1" dirty="0" smtClean="0"/>
              <a:t>  Жуйки для рук</a:t>
            </a:r>
          </a:p>
          <a:p>
            <a:pPr marL="0" indent="0">
              <a:buNone/>
            </a:pPr>
            <a:r>
              <a:rPr lang="uk-UA" sz="3600" b="1" dirty="0" smtClean="0"/>
              <a:t>  Малювання</a:t>
            </a:r>
          </a:p>
          <a:p>
            <a:pPr marL="0" indent="0">
              <a:buNone/>
            </a:pPr>
            <a:r>
              <a:rPr lang="uk-UA" sz="3600" b="1" dirty="0" smtClean="0"/>
              <a:t>  Музика</a:t>
            </a:r>
          </a:p>
          <a:p>
            <a:pPr marL="0" indent="0">
              <a:buNone/>
            </a:pPr>
            <a:r>
              <a:rPr lang="uk-UA" sz="3600" b="1" dirty="0" smtClean="0"/>
              <a:t>  Вправи на координацію рухів</a:t>
            </a:r>
          </a:p>
          <a:p>
            <a:pPr marL="0" indent="0">
              <a:buNone/>
            </a:pPr>
            <a:r>
              <a:rPr lang="uk-UA" sz="3600" b="1" dirty="0" smtClean="0"/>
              <a:t>  Графічні диктанти</a:t>
            </a:r>
          </a:p>
          <a:p>
            <a:pPr marL="0" indent="0">
              <a:buNone/>
            </a:pPr>
            <a:r>
              <a:rPr lang="uk-UA" sz="3600" b="1" dirty="0" smtClean="0"/>
              <a:t>  Вправи на симетрію</a:t>
            </a:r>
          </a:p>
          <a:p>
            <a:pPr marL="0" indent="0">
              <a:buNone/>
            </a:pPr>
            <a:r>
              <a:rPr lang="uk-UA" sz="3600" b="1" dirty="0" smtClean="0"/>
              <a:t>  Балансуючі диски та </a:t>
            </a:r>
            <a:r>
              <a:rPr lang="uk-UA" sz="3600" b="1" err="1" smtClean="0"/>
              <a:t>лабіринти</a:t>
            </a:r>
            <a:r>
              <a:rPr lang="uk-UA" sz="3600" b="1" smtClean="0"/>
              <a:t>, тощо</a:t>
            </a:r>
            <a:endParaRPr lang="uk-UA" sz="3600" b="1" dirty="0" smtClean="0"/>
          </a:p>
          <a:p>
            <a:pPr marL="0" indent="0">
              <a:buNone/>
            </a:pPr>
            <a:endParaRPr lang="uk-UA" sz="4400" b="1" dirty="0" smtClean="0"/>
          </a:p>
          <a:p>
            <a:pPr marL="0" indent="0">
              <a:buNone/>
            </a:pPr>
            <a:endParaRPr lang="uk-UA" sz="4400" b="1" dirty="0" smtClean="0"/>
          </a:p>
        </p:txBody>
      </p:sp>
    </p:spTree>
    <p:extLst>
      <p:ext uri="{BB962C8B-B14F-4D97-AF65-F5344CB8AC3E}">
        <p14:creationId xmlns:p14="http://schemas.microsoft.com/office/powerpoint/2010/main" val="414714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5" y="3741106"/>
            <a:ext cx="5126892" cy="28838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058" y="375396"/>
            <a:ext cx="5200357" cy="2925201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746" y="3741106"/>
            <a:ext cx="4992653" cy="2883878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1" y="375396"/>
            <a:ext cx="4934628" cy="295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823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08" y="237727"/>
            <a:ext cx="4782324" cy="637643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680" y="237727"/>
            <a:ext cx="4732020" cy="630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0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85" y="257810"/>
            <a:ext cx="5094675" cy="286575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90" y="3550365"/>
            <a:ext cx="5148863" cy="28962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916" y="365125"/>
            <a:ext cx="3234779" cy="57507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858" y="365125"/>
            <a:ext cx="3234779" cy="575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52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193913"/>
            <a:ext cx="5801784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119" y="2163128"/>
            <a:ext cx="5670549" cy="425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911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1" y="258445"/>
            <a:ext cx="3934063" cy="524541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87" y="258445"/>
            <a:ext cx="3934064" cy="52454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0141" y="1679000"/>
            <a:ext cx="3806370" cy="506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14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0120" y="167005"/>
            <a:ext cx="4236720" cy="3177539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120" y="3527881"/>
            <a:ext cx="4236720" cy="3177540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860106"/>
            <a:ext cx="6625168" cy="496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72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396" y="2363314"/>
            <a:ext cx="3263503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83" y="196218"/>
            <a:ext cx="4398857" cy="32991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899" y="302898"/>
            <a:ext cx="4490721" cy="336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37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сенсорны кульк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01" y="324244"/>
            <a:ext cx="3524647" cy="31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40" y="178158"/>
            <a:ext cx="3881543" cy="2911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антістрес із арбізо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779" y="1180264"/>
            <a:ext cx="3907790" cy="343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лізун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931920"/>
            <a:ext cx="4475903" cy="258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кінетичний пісо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" y="3702463"/>
            <a:ext cx="4393705" cy="292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99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/>
              <a:t>          Малювання</a:t>
            </a:r>
            <a:endParaRPr lang="ru-RU" b="1" i="1" dirty="0"/>
          </a:p>
        </p:txBody>
      </p:sp>
      <p:pic>
        <p:nvPicPr>
          <p:cNvPr id="6146" name="Picture 2" descr="Картинки по запросу малювання в сенсориці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240" y="2017000"/>
            <a:ext cx="4784640" cy="318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артинки по запросу спонтанне малюва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925" y="365125"/>
            <a:ext cx="4239860" cy="290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Картинки по запросу безсвідоме малювання каракулів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925" y="3611880"/>
            <a:ext cx="4239860" cy="306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22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440" y="2857"/>
            <a:ext cx="10515600" cy="1325563"/>
          </a:xfrm>
        </p:spPr>
        <p:txBody>
          <a:bodyPr/>
          <a:lstStyle/>
          <a:p>
            <a:r>
              <a:rPr lang="uk-UA" dirty="0" smtClean="0"/>
              <a:t>                   </a:t>
            </a:r>
            <a:r>
              <a:rPr lang="uk-UA" b="1" dirty="0" err="1" smtClean="0"/>
              <a:t>Кінезіологічні</a:t>
            </a:r>
            <a:r>
              <a:rPr lang="uk-UA" b="1" dirty="0" smtClean="0"/>
              <a:t> вправи</a:t>
            </a:r>
            <a:endParaRPr lang="ru-RU" b="1" dirty="0"/>
          </a:p>
        </p:txBody>
      </p:sp>
      <p:pic>
        <p:nvPicPr>
          <p:cNvPr id="4098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" y="1572260"/>
            <a:ext cx="30480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886" y="3568492"/>
            <a:ext cx="3661994" cy="304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218" y="1706482"/>
            <a:ext cx="3870222" cy="2598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68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i="1" dirty="0" smtClean="0"/>
              <a:t>Музика</a:t>
            </a:r>
            <a:endParaRPr lang="ru-RU" sz="5400" b="1" i="1" dirty="0"/>
          </a:p>
        </p:txBody>
      </p:sp>
      <p:pic>
        <p:nvPicPr>
          <p:cNvPr id="7170" name="Picture 2" descr="Картинки по запросу дитина в навушниках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" y="2840593"/>
            <a:ext cx="6350000" cy="367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домашнє завдання під музик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838" y="365125"/>
            <a:ext cx="4589897" cy="431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23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dirty="0" smtClean="0"/>
              <a:t>                     </a:t>
            </a:r>
            <a:r>
              <a:rPr lang="uk-UA" sz="4800" b="1" dirty="0" smtClean="0"/>
              <a:t>Балансуючі диски</a:t>
            </a:r>
            <a:endParaRPr lang="ru-RU" sz="4800" b="1" dirty="0"/>
          </a:p>
        </p:txBody>
      </p:sp>
      <p:pic>
        <p:nvPicPr>
          <p:cNvPr id="4098" name="Picture 2" descr="Картинки по запросу сенсорні іграшки лабіринт з кулькою ручний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1" y="2115384"/>
            <a:ext cx="4595812" cy="343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сенсорні іграшки лабіринт з кулькою ручни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360" y="2115384"/>
            <a:ext cx="5044440" cy="335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6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67</Words>
  <Application>Microsoft Office PowerPoint</Application>
  <PresentationFormat>Широкоэкранный</PresentationFormat>
  <Paragraphs>18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Calibri</vt:lpstr>
      <vt:lpstr>Calibri Light</vt:lpstr>
      <vt:lpstr>1_Тема Office</vt:lpstr>
      <vt:lpstr>Тема Office</vt:lpstr>
      <vt:lpstr>2_Тема Office</vt:lpstr>
      <vt:lpstr>3_Тема Office</vt:lpstr>
      <vt:lpstr>4_Тема Office</vt:lpstr>
      <vt:lpstr>5_Тема Office</vt:lpstr>
      <vt:lpstr>7_Тема Office</vt:lpstr>
      <vt:lpstr>6_Тема Office</vt:lpstr>
      <vt:lpstr>Презентация PowerPoint</vt:lpstr>
      <vt:lpstr>Як допомогти дитині вчитись легко та із задоволенням?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Малювання</vt:lpstr>
      <vt:lpstr>                   Кінезіологічні вправи</vt:lpstr>
      <vt:lpstr>Музика</vt:lpstr>
      <vt:lpstr>                     Балансуючі диски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Юля</dc:creator>
  <cp:lastModifiedBy>Юля</cp:lastModifiedBy>
  <cp:revision>8</cp:revision>
  <dcterms:created xsi:type="dcterms:W3CDTF">2018-12-25T14:19:01Z</dcterms:created>
  <dcterms:modified xsi:type="dcterms:W3CDTF">2018-12-25T16:32:06Z</dcterms:modified>
</cp:coreProperties>
</file>