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8" r:id="rId4"/>
    <p:sldId id="257" r:id="rId5"/>
    <p:sldId id="259" r:id="rId6"/>
    <p:sldId id="260" r:id="rId7"/>
    <p:sldId id="264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30" autoAdjust="0"/>
    <p:restoredTop sz="94660"/>
  </p:normalViewPr>
  <p:slideViewPr>
    <p:cSldViewPr>
      <p:cViewPr varScale="1">
        <p:scale>
          <a:sx n="69" d="100"/>
          <a:sy n="69" d="100"/>
        </p:scale>
        <p:origin x="-139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72EBE-8BA3-485C-A171-8EFB58C36A14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6023F-4259-40A5-BE78-E1A523E2DA6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Zarobitok-na-spilkuvanni-870x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714752"/>
            <a:ext cx="4286280" cy="2135449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643042" y="142852"/>
            <a:ext cx="6958034" cy="60007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uk-UA" sz="3100" b="1" dirty="0" smtClean="0"/>
              <a:t>ДПТНЗ </a:t>
            </a:r>
            <a:r>
              <a:rPr lang="uk-UA" sz="3100" b="1" dirty="0" err="1" smtClean="0"/>
              <a:t>“Путивльський</a:t>
            </a:r>
            <a:r>
              <a:rPr lang="uk-UA" sz="3100" b="1" dirty="0" smtClean="0"/>
              <a:t> професійний </a:t>
            </a:r>
            <a:r>
              <a:rPr lang="uk-UA" sz="3100" b="1" dirty="0" err="1" smtClean="0"/>
              <a:t>ліцей”</a:t>
            </a:r>
            <a:endParaRPr lang="ru-RU" sz="3100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714284" y="1357298"/>
            <a:ext cx="8429716" cy="2428892"/>
          </a:xfrm>
        </p:spPr>
        <p:txBody>
          <a:bodyPr>
            <a:noAutofit/>
          </a:bodyPr>
          <a:lstStyle/>
          <a:p>
            <a:endParaRPr lang="uk-UA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uk-UA" b="1" dirty="0" smtClean="0">
                <a:solidFill>
                  <a:srgbClr val="000099"/>
                </a:solidFill>
              </a:rPr>
              <a:t>СОЦІАЛЬНІ МЕРЕЖІ ДЛЯ ЛИСТУВАННЯ З </a:t>
            </a:r>
          </a:p>
          <a:p>
            <a:r>
              <a:rPr lang="uk-UA" b="1" dirty="0" smtClean="0">
                <a:solidFill>
                  <a:srgbClr val="000099"/>
                </a:solidFill>
              </a:rPr>
              <a:t>ДРУЗЯМИ ЯК ЗАСІБ ФОРМУВАННЯ</a:t>
            </a:r>
          </a:p>
          <a:p>
            <a:r>
              <a:rPr lang="uk-UA" b="1" dirty="0" smtClean="0">
                <a:solidFill>
                  <a:srgbClr val="000099"/>
                </a:solidFill>
              </a:rPr>
              <a:t> МОВЛЕННЄВОЇ КОМПЕТЕНЦІЇ УЧНІВ</a:t>
            </a:r>
          </a:p>
          <a:p>
            <a:endParaRPr lang="uk-UA" b="1" dirty="0" smtClean="0">
              <a:solidFill>
                <a:srgbClr val="000099"/>
              </a:solidFill>
            </a:endParaRPr>
          </a:p>
          <a:p>
            <a:r>
              <a:rPr lang="uk-UA" b="1" dirty="0" smtClean="0">
                <a:solidFill>
                  <a:srgbClr val="000099"/>
                </a:solidFill>
              </a:rPr>
              <a:t>                               </a:t>
            </a:r>
            <a:r>
              <a:rPr lang="uk-UA" sz="2400" b="1" dirty="0" smtClean="0">
                <a:solidFill>
                  <a:schemeClr val="tx1"/>
                </a:solidFill>
              </a:rPr>
              <a:t>Викладач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                                                         англійської мови: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                                                      Світлана ТІТОВА</a:t>
            </a:r>
          </a:p>
          <a:p>
            <a:endParaRPr lang="uk-UA" sz="2400" b="1" dirty="0" smtClean="0">
              <a:solidFill>
                <a:srgbClr val="000099"/>
              </a:solidFill>
            </a:endParaRPr>
          </a:p>
          <a:p>
            <a:r>
              <a:rPr lang="uk-UA" sz="2400" b="1" dirty="0" smtClean="0">
                <a:solidFill>
                  <a:schemeClr val="tx1"/>
                </a:solidFill>
              </a:rPr>
              <a:t>22 квітня 2021 р.</a:t>
            </a:r>
          </a:p>
          <a:p>
            <a:endParaRPr lang="uk-UA" b="1" dirty="0" smtClean="0">
              <a:solidFill>
                <a:srgbClr val="000099"/>
              </a:solidFill>
            </a:endParaRPr>
          </a:p>
          <a:p>
            <a:r>
              <a:rPr lang="uk-UA" b="1" dirty="0" smtClean="0">
                <a:solidFill>
                  <a:srgbClr val="000099"/>
                </a:solidFill>
              </a:rPr>
              <a:t>               </a:t>
            </a:r>
          </a:p>
          <a:p>
            <a:endParaRPr lang="uk-UA" b="1" dirty="0" smtClean="0">
              <a:solidFill>
                <a:srgbClr val="000099"/>
              </a:solidFill>
            </a:endParaRPr>
          </a:p>
          <a:p>
            <a:endParaRPr lang="uk-UA" b="1" dirty="0" smtClean="0">
              <a:solidFill>
                <a:srgbClr val="000099"/>
              </a:solidFill>
            </a:endParaRPr>
          </a:p>
          <a:p>
            <a:r>
              <a:rPr lang="uk-UA" b="1" dirty="0" smtClean="0">
                <a:solidFill>
                  <a:srgbClr val="000099"/>
                </a:solidFill>
              </a:rPr>
              <a:t>                  </a:t>
            </a:r>
            <a:endParaRPr lang="ru-RU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0099"/>
                </a:solidFill>
              </a:rPr>
              <a:t>Social </a:t>
            </a:r>
            <a:r>
              <a:rPr lang="en-US" b="1" dirty="0" smtClean="0">
                <a:solidFill>
                  <a:srgbClr val="000099"/>
                </a:solidFill>
              </a:rPr>
              <a:t>networks</a:t>
            </a:r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1026" name="Picture 2" descr="C:\Users\User\Desktop\maxresdefaul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85926"/>
            <a:ext cx="7715304" cy="4339858"/>
          </a:xfrm>
          <a:prstGeom prst="rect">
            <a:avLst/>
          </a:prstGeom>
          <a:noFill/>
        </p:spPr>
      </p:pic>
      <p:pic>
        <p:nvPicPr>
          <p:cNvPr id="1027" name="Picture 3" descr="C:\Users\User\Desktop\66787ee76557a795a733566508db6f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0"/>
            <a:ext cx="1785950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Lang-8</a:t>
            </a:r>
            <a:r>
              <a:rPr lang="ru-RU" dirty="0" smtClean="0">
                <a:solidFill>
                  <a:srgbClr val="000099"/>
                </a:solidFill>
              </a:rPr>
              <a:t/>
            </a:r>
            <a:br>
              <a:rPr lang="ru-RU" dirty="0" smtClean="0">
                <a:solidFill>
                  <a:srgbClr val="000099"/>
                </a:solidFill>
              </a:rPr>
            </a:b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6957" y="1600200"/>
            <a:ext cx="805008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000099"/>
                </a:solidFill>
              </a:rPr>
              <a:t>Іnterpals</a:t>
            </a:r>
            <a:r>
              <a:rPr lang="ru-RU" dirty="0" smtClean="0">
                <a:solidFill>
                  <a:srgbClr val="000099"/>
                </a:solidFill>
              </a:rPr>
              <a:t/>
            </a:r>
            <a:br>
              <a:rPr lang="ru-RU" dirty="0" smtClean="0">
                <a:solidFill>
                  <a:srgbClr val="000099"/>
                </a:solidFill>
              </a:rPr>
            </a:b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6957" y="1600200"/>
            <a:ext cx="805008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000099"/>
                </a:solidFill>
              </a:rPr>
              <a:t>My</a:t>
            </a:r>
            <a:r>
              <a:rPr lang="ru-RU" b="1" dirty="0" smtClean="0">
                <a:solidFill>
                  <a:srgbClr val="000099"/>
                </a:solidFill>
              </a:rPr>
              <a:t> </a:t>
            </a:r>
            <a:r>
              <a:rPr lang="ru-RU" b="1" dirty="0" err="1" smtClean="0">
                <a:solidFill>
                  <a:srgbClr val="000099"/>
                </a:solidFill>
              </a:rPr>
              <a:t>language</a:t>
            </a:r>
            <a:r>
              <a:rPr lang="ru-RU" b="1" dirty="0" smtClean="0">
                <a:solidFill>
                  <a:srgbClr val="000099"/>
                </a:solidFill>
              </a:rPr>
              <a:t> </a:t>
            </a:r>
            <a:r>
              <a:rPr lang="ru-RU" b="1" dirty="0" err="1" smtClean="0">
                <a:solidFill>
                  <a:srgbClr val="000099"/>
                </a:solidFill>
              </a:rPr>
              <a:t>exchange</a:t>
            </a:r>
            <a:r>
              <a:rPr lang="ru-RU" dirty="0" smtClean="0">
                <a:solidFill>
                  <a:srgbClr val="000099"/>
                </a:solidFill>
              </a:rPr>
              <a:t/>
            </a:r>
            <a:br>
              <a:rPr lang="ru-RU" dirty="0" smtClean="0">
                <a:solidFill>
                  <a:srgbClr val="000099"/>
                </a:solidFill>
              </a:rPr>
            </a:b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643050"/>
            <a:ext cx="7700008" cy="432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cap="small" dirty="0" err="1" smtClean="0">
                <a:solidFill>
                  <a:srgbClr val="000099"/>
                </a:solidFill>
              </a:rPr>
              <a:t>PenPal</a:t>
            </a:r>
            <a:r>
              <a:rPr lang="en-US" b="1" cap="small" dirty="0" smtClean="0">
                <a:solidFill>
                  <a:srgbClr val="000099"/>
                </a:solidFill>
              </a:rPr>
              <a:t> World</a:t>
            </a:r>
            <a:br>
              <a:rPr lang="en-US" b="1" cap="small" dirty="0" smtClean="0">
                <a:solidFill>
                  <a:srgbClr val="000099"/>
                </a:solidFill>
              </a:rPr>
            </a:b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6957" y="1600200"/>
            <a:ext cx="805008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0099"/>
                </a:solidFill>
              </a:rPr>
              <a:t>Рефлексія</a:t>
            </a:r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5" name="Picture 2" descr="I:\Тімбілдинг ВИСТУП 15-16 грудня 2020\people_1_backpack_full_front_white_5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285860"/>
            <a:ext cx="2857520" cy="2857520"/>
          </a:xfrm>
          <a:prstGeom prst="rect">
            <a:avLst/>
          </a:prstGeom>
          <a:noFill/>
        </p:spPr>
      </p:pic>
      <p:pic>
        <p:nvPicPr>
          <p:cNvPr id="7" name="Picture 3" descr="I:\Тімбілдинг ВИСТУП 15-16 грудня 2020\842098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500306"/>
            <a:ext cx="3604880" cy="2489620"/>
          </a:xfrm>
          <a:prstGeom prst="rect">
            <a:avLst/>
          </a:prstGeom>
          <a:noFill/>
        </p:spPr>
      </p:pic>
      <p:pic>
        <p:nvPicPr>
          <p:cNvPr id="10" name="Picture 4" descr="I:\Тімбілдинг ВИСТУП 15-16 грудня 2020\imag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3071810"/>
            <a:ext cx="2376264" cy="31724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00100" y="2143116"/>
            <a:ext cx="7772400" cy="1470025"/>
          </a:xfrm>
        </p:spPr>
        <p:txBody>
          <a:bodyPr>
            <a:normAutofit/>
          </a:bodyPr>
          <a:lstStyle/>
          <a:p>
            <a:r>
              <a:rPr lang="uk-UA" sz="6600" b="1" dirty="0" smtClean="0">
                <a:solidFill>
                  <a:srgbClr val="000099"/>
                </a:solidFill>
              </a:rPr>
              <a:t>ДЯКУЮ ЗА УВАГУ!</a:t>
            </a:r>
            <a:endParaRPr lang="ru-RU" sz="6600" b="1" dirty="0">
              <a:solidFill>
                <a:srgbClr val="000099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43</Words>
  <Application>Microsoft Office PowerPoint</Application>
  <PresentationFormat>Экран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 ДПТНЗ “Путивльський професійний ліцей”</vt:lpstr>
      <vt:lpstr>Social networks</vt:lpstr>
      <vt:lpstr>Lang-8 </vt:lpstr>
      <vt:lpstr>Іnterpals </vt:lpstr>
      <vt:lpstr>My language exchange </vt:lpstr>
      <vt:lpstr>PenPal World </vt:lpstr>
      <vt:lpstr>Рефлексія</vt:lpstr>
      <vt:lpstr>ДЯКУЮ ЗА УВАГУ!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50</cp:revision>
  <dcterms:created xsi:type="dcterms:W3CDTF">2021-04-19T13:31:16Z</dcterms:created>
  <dcterms:modified xsi:type="dcterms:W3CDTF">2021-04-22T10:24:57Z</dcterms:modified>
</cp:coreProperties>
</file>