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57" r:id="rId5"/>
    <p:sldId id="258" r:id="rId6"/>
    <p:sldId id="262" r:id="rId7"/>
    <p:sldId id="261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64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1EDF-1779-4074-AB9E-298F03AC44F9}" type="datetimeFigureOut">
              <a:rPr lang="en-US" smtClean="0"/>
              <a:t>11/17/2024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90EB1-F30B-4818-8DFB-DB7737649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9178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1EDF-1779-4074-AB9E-298F03AC44F9}" type="datetimeFigureOut">
              <a:rPr lang="en-US" smtClean="0"/>
              <a:t>11/17/2024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90EB1-F30B-4818-8DFB-DB7737649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939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1EDF-1779-4074-AB9E-298F03AC44F9}" type="datetimeFigureOut">
              <a:rPr lang="en-US" smtClean="0"/>
              <a:t>11/17/2024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90EB1-F30B-4818-8DFB-DB7737649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6691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1EDF-1779-4074-AB9E-298F03AC44F9}" type="datetimeFigureOut">
              <a:rPr lang="en-US" smtClean="0"/>
              <a:t>11/17/2024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90EB1-F30B-4818-8DFB-DB7737649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9016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1EDF-1779-4074-AB9E-298F03AC44F9}" type="datetimeFigureOut">
              <a:rPr lang="en-US" smtClean="0"/>
              <a:t>11/17/2024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90EB1-F30B-4818-8DFB-DB7737649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8697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1EDF-1779-4074-AB9E-298F03AC44F9}" type="datetimeFigureOut">
              <a:rPr lang="en-US" smtClean="0"/>
              <a:t>11/17/2024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90EB1-F30B-4818-8DFB-DB7737649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4848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1EDF-1779-4074-AB9E-298F03AC44F9}" type="datetimeFigureOut">
              <a:rPr lang="en-US" smtClean="0"/>
              <a:t>11/17/2024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90EB1-F30B-4818-8DFB-DB7737649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4317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1EDF-1779-4074-AB9E-298F03AC44F9}" type="datetimeFigureOut">
              <a:rPr lang="en-US" smtClean="0"/>
              <a:t>11/17/2024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90EB1-F30B-4818-8DFB-DB7737649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545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1EDF-1779-4074-AB9E-298F03AC44F9}" type="datetimeFigureOut">
              <a:rPr lang="en-US" smtClean="0"/>
              <a:t>11/17/2024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90EB1-F30B-4818-8DFB-DB7737649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9315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1EDF-1779-4074-AB9E-298F03AC44F9}" type="datetimeFigureOut">
              <a:rPr lang="en-US" smtClean="0"/>
              <a:t>11/17/2024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90EB1-F30B-4818-8DFB-DB7737649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952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1EDF-1779-4074-AB9E-298F03AC44F9}" type="datetimeFigureOut">
              <a:rPr lang="en-US" smtClean="0"/>
              <a:t>11/17/2024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90EB1-F30B-4818-8DFB-DB7737649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407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8C1EDF-1779-4074-AB9E-298F03AC44F9}" type="datetimeFigureOut">
              <a:rPr lang="en-US" smtClean="0"/>
              <a:t>11/17/2024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90EB1-F30B-4818-8DFB-DB7737649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80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153410" cy="31534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9127" y="3227070"/>
            <a:ext cx="3721516" cy="344805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74870" y="798897"/>
            <a:ext cx="8819949" cy="2059806"/>
          </a:xfrm>
        </p:spPr>
        <p:txBody>
          <a:bodyPr>
            <a:noAutofit/>
          </a:bodyPr>
          <a:lstStyle/>
          <a:p>
            <a:r>
              <a:rPr lang="uk-UA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 віршованих кумулятивних казок, як засобу розвитку діалогічного мовлення у дітей дошкільного віку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6740" y="3657600"/>
            <a:ext cx="3720700" cy="812800"/>
          </a:xfrm>
        </p:spPr>
        <p:txBody>
          <a:bodyPr>
            <a:no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 фольклору  у роботі з дошкільниками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27787" y="2858703"/>
            <a:ext cx="4230840" cy="353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8047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0520" y="456565"/>
            <a:ext cx="11079480" cy="1575435"/>
          </a:xfrm>
        </p:spPr>
        <p:txBody>
          <a:bodyPr>
            <a:noAutofit/>
          </a:bodyPr>
          <a:lstStyle/>
          <a:p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Кумулятивні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казки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казки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в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мають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традиційного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сюжетного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Події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сюжету  не є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значущими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повторюються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поступовим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додаванням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нових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деталей.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Кожен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повтор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зазвичай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включає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нових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персонажів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створює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ефект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наростання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5995" y="2970629"/>
            <a:ext cx="9474005" cy="3578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9552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360" y="365125"/>
            <a:ext cx="11460480" cy="1900555"/>
          </a:xfrm>
        </p:spPr>
        <p:txBody>
          <a:bodyPr>
            <a:no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Кумулятивні казки сприяють розвитку пам'яті дитини, оскільки їх повторюваний і ритмічний характер дозволяє легко запам'ятовувати події та персонажів. Це робить казки доступними для переказування, адже з кожним новим повтором дитина вже знайома з попередніми елементами, що допомагає їй краще усвідомлювати і відтворювати сюжет.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914640" y="2773680"/>
            <a:ext cx="4023360" cy="379984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2884" y="2194560"/>
            <a:ext cx="3261995" cy="445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368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3598271" y="3156518"/>
            <a:ext cx="3837244" cy="3407959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13360" y="385445"/>
            <a:ext cx="11277600" cy="1616075"/>
          </a:xfrm>
        </p:spPr>
        <p:txBody>
          <a:bodyPr>
            <a:no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Віршовані кумулятивні казки - це жанр фольклору, що складається з простих, часто повторюваних фраз або звукових ефектів, що сприяє розвитку у дітей навичок сприймання ритму мови, звуків та їхніх комбінацій.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945120" y="3706336"/>
            <a:ext cx="34645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Киця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-мура, Де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У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бабусі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робила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Миски мила.</a:t>
            </a:r>
          </a:p>
          <a:p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помила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розбила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Баба голову набила.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08000" y="2285834"/>
            <a:ext cx="38811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0" i="0" dirty="0" smtClean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Чуки, </a:t>
            </a:r>
            <a:r>
              <a:rPr lang="ru-RU" sz="2400" b="0" i="0" dirty="0" err="1" smtClean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чуки</a:t>
            </a:r>
            <a:r>
              <a:rPr lang="ru-RU" sz="2400" b="0" i="0" dirty="0" smtClean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 smtClean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чуки</a:t>
            </a:r>
            <a:r>
              <a:rPr lang="ru-RU" sz="2400" b="0" i="0" dirty="0" smtClean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 smtClean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чуки</a:t>
            </a:r>
            <a:r>
              <a:rPr lang="ru-RU" sz="2400" b="0" i="0" dirty="0" smtClean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0" i="0" dirty="0" smtClean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Наварила баба щуки,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0" i="0" dirty="0" smtClean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ru-RU" sz="2400" b="0" i="0" dirty="0" err="1" smtClean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діток</a:t>
            </a:r>
            <a:r>
              <a:rPr lang="ru-RU" sz="2400" b="0" i="0" dirty="0" smtClean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накормила,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0" i="0" dirty="0" smtClean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ru-RU" sz="2400" b="0" i="0" dirty="0" err="1" smtClean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спатоньки</a:t>
            </a:r>
            <a:r>
              <a:rPr lang="ru-RU" sz="2400" b="0" i="0" dirty="0" smtClean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положила.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8638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Гусь животное ферма животное мультяшный стикер | Бесплатно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1206" y="1391374"/>
            <a:ext cx="4839614" cy="3316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7360" y="132079"/>
            <a:ext cx="114433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Віршовані кумулятивні </a:t>
            </a:r>
            <a:r>
              <a:rPr lang="uk-UA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казки - це </a:t>
            </a:r>
            <a:r>
              <a:rPr lang="uk-UA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тип народних казок  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яких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події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або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елементи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сюжету </a:t>
            </a:r>
            <a:r>
              <a:rPr lang="ru-RU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складаються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з </a:t>
            </a:r>
            <a:r>
              <a:rPr lang="ru-RU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діалогів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формі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ланцюжка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питань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та </a:t>
            </a:r>
            <a:r>
              <a:rPr lang="ru-RU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відповідей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</a:t>
            </a:r>
            <a:endParaRPr lang="uk-UA" sz="2800" dirty="0" smtClean="0">
              <a:solidFill>
                <a:prstClr val="black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48640" y="1740099"/>
            <a:ext cx="47244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Ладки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ладоньки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ладусі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були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У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бабусі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їли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Оладки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З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оладки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медком,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солодким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молочком.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А де медок брали?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бджілок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діставали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421697" y="3049677"/>
            <a:ext cx="34340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саду зеленому,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рясними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кленами.</a:t>
            </a:r>
          </a:p>
          <a:p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кленами,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липами, де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ягоди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розсипані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Хто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розсипав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Гуси.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Хто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збере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Бабуся.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57768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4640" y="365125"/>
            <a:ext cx="11450320" cy="1199515"/>
          </a:xfrm>
        </p:spPr>
        <p:txBody>
          <a:bodyPr>
            <a:no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Діти добре сприймають таку структуру завдяки її передбачуваності та ритмічності, що дає їм змогу активно брати участь у розповіді, передбачати наступні події.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5600" y="1643896"/>
            <a:ext cx="28651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Мишко, мишко, де була?</a:t>
            </a:r>
          </a:p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  В селюка, в селюка.</a:t>
            </a:r>
          </a:p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  Що робила?</a:t>
            </a:r>
          </a:p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  Діточок гляділа.</a:t>
            </a:r>
          </a:p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  Що заробила?</a:t>
            </a:r>
          </a:p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  Шматок сала.</a:t>
            </a:r>
          </a:p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  Де поділа?</a:t>
            </a:r>
          </a:p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  На шафочці.</a:t>
            </a:r>
          </a:p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  Де ж воно ділось?</a:t>
            </a:r>
          </a:p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  Кицюня вкрала.</a:t>
            </a:r>
          </a:p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  Де ж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тая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кішка?</a:t>
            </a:r>
          </a:p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  У поле побігла.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2698879"/>
            <a:ext cx="27127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  А де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теє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поле?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  Житом поросло.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  А де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теє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жито?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  Кури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поклювали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  А де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тії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кури?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  У село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побігли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  А де те село?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  Вода залила.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  А де ж та вода?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  Воли попили.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  А де ж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воли?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  У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ліс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повтікали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31840" y="4460052"/>
            <a:ext cx="27025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  А де той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ліс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 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Квітками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поріс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  А де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тії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квітки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 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Дівки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порвали.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  А де ж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тії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дівки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  Парубки побрали.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107680" y="3384064"/>
            <a:ext cx="3581400" cy="3014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6598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Такі казки допомагають дітям розвивати не тільки діалогічне мовлення, а і почуття гумору, навички усвідомлення причинно-наслідкових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зв'язків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адже вони бачать, як одна й та ж ситуація змінюється через додавання нових персонажів або подій.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38200" y="2027237"/>
            <a:ext cx="966296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хлопчик: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тут так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святково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гарно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любо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чудово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дівчинка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Так сьогодні у нас свято,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товарів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тебе нового?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хлопчик :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Одарка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грошей дала і на ярмарок послала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пиріжків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купити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дівчинка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Так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добре.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хлопчик: Добре, та 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 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гроші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загубив.</a:t>
            </a:r>
          </a:p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дівчинка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погано!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хлопчик: Погано, та 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 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знайшов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 товар купив.</a:t>
            </a:r>
          </a:p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дівчинка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добре!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хлопчик: Добре, та 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 Я купив 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пиріжки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дівчинка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погано!</a:t>
            </a:r>
          </a:p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хлопчик:Погано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 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 Я 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пиріжки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купив, а бублики.</a:t>
            </a:r>
          </a:p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дівчинка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добре! Та де ж вони?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хлопчик: Та 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з’їв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загубити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8375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47658"/>
          </a:xfrm>
        </p:spPr>
        <p:txBody>
          <a:bodyPr>
            <a:normAutofit fontScale="90000"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 та прийоми використання</a:t>
            </a:r>
            <a:r>
              <a:rPr lang="uk-UA" sz="28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кумулятивних казок у розвитку діалогічного мовлення: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44744" y="3682037"/>
            <a:ext cx="33025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Ланцюжковий переказ казки за ролями. Одна дитина питає – інша відповідає.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0684" y="1392093"/>
            <a:ext cx="401293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 казки.</a:t>
            </a:r>
          </a:p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Вихователь промовляє текст казки, дитина промовляє елемент, який є не змінним, як відповідь. («пішли на город туп-туп»).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615658" y="5428649"/>
            <a:ext cx="32619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 власної казки за допомогою «питань і відповідей»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Мультяшная коза, питающаяся травой | Премиум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258" y="1212784"/>
            <a:ext cx="3195434" cy="3484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3012" y="3763478"/>
            <a:ext cx="2680834" cy="2680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1529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2322" y="2309428"/>
            <a:ext cx="10515600" cy="1325563"/>
          </a:xfrm>
        </p:spPr>
        <p:txBody>
          <a:bodyPr>
            <a:noAutofit/>
          </a:bodyPr>
          <a:lstStyle/>
          <a:p>
            <a:pPr algn="just"/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Комулятивні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казки є потужним інструментом для розвитку діалогічного мовлення у дітей. Вони не лише сприяють активному використанню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мовних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зворотів і структур, але й дозволяють дітям розвивати комунікативні навички, вчитися слухати співрозмовника, реагувати на його запитання і висловлювання, а також будувати власні репліки в діалозі. Водночас казки відкривають можливості для творчого підходу до мовлення та взаємодії з іншими, що є важливою складовою соціалізації дитини.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1883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67815" y="1144772"/>
            <a:ext cx="7883090" cy="1325563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Ось вам і казка, хто слухав гарненько – тому бубликів в’язка.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876800" y="4936710"/>
            <a:ext cx="6096000" cy="104644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44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ДЯКУЮ ЗА УВАГУ!</a:t>
            </a:r>
            <a:br>
              <a:rPr lang="uk-UA" sz="44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675676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791</Words>
  <Application>Microsoft Office PowerPoint</Application>
  <PresentationFormat>Широкоэкранный</PresentationFormat>
  <Paragraphs>81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Тема Office</vt:lpstr>
      <vt:lpstr>Використання віршованих кумулятивних казок, як засобу розвитку діалогічного мовлення у дітей дошкільного віку</vt:lpstr>
      <vt:lpstr>Кумулятивні казки — це казки, в які не мають традиційного сюжетного розвитку.  Події або елементи сюжету  не є значущими,  повторюються з поступовим додаванням нових деталей. Кожен повтор зазвичай включає нових персонажів чи елементи, що створює ефект наростання. </vt:lpstr>
      <vt:lpstr>Кумулятивні казки сприяють розвитку пам'яті дитини, оскільки їх повторюваний і ритмічний характер дозволяє легко запам'ятовувати події та персонажів. Це робить казки доступними для переказування, адже з кожним новим повтором дитина вже знайома з попередніми елементами, що допомагає їй краще усвідомлювати і відтворювати сюжет.</vt:lpstr>
      <vt:lpstr>Віршовані кумулятивні казки - це жанр фольклору, що складається з простих, часто повторюваних фраз або звукових ефектів, що сприяє розвитку у дітей навичок сприймання ритму мови, звуків та їхніх комбінацій.</vt:lpstr>
      <vt:lpstr>Презентация PowerPoint</vt:lpstr>
      <vt:lpstr>Діти добре сприймають таку структуру завдяки її передбачуваності та ритмічності, що дає їм змогу активно брати участь у розповіді, передбачати наступні події.</vt:lpstr>
      <vt:lpstr>Такі казки допомагають дітям розвивати не тільки діалогічне мовлення, а і почуття гумору, навички усвідомлення причинно-наслідкових зв'язків, адже вони бачать, як одна й та ж ситуація змінюється через додавання нових персонажів або подій.</vt:lpstr>
      <vt:lpstr>Методи та прийоми використання кумулятивних казок у розвитку діалогічного мовлення:</vt:lpstr>
      <vt:lpstr>Комулятивні казки є потужним інструментом для розвитку діалогічного мовлення у дітей. Вони не лише сприяють активному використанню мовних зворотів і структур, але й дозволяють дітям розвивати комунікативні навички, вчитися слухати співрозмовника, реагувати на його запитання і висловлювання, а також будувати власні репліки в діалозі. Водночас казки відкривають можливості для творчого підходу до мовлення та взаємодії з іншими, що є важливою складовою соціалізації дитини.</vt:lpstr>
      <vt:lpstr>Ось вам і казка, хто слухав гарненько – тому бубликів в’язка.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Використання</dc:title>
  <dc:creator>Ольга</dc:creator>
  <cp:lastModifiedBy>Ольга</cp:lastModifiedBy>
  <cp:revision>101</cp:revision>
  <dcterms:created xsi:type="dcterms:W3CDTF">2024-11-17T07:48:26Z</dcterms:created>
  <dcterms:modified xsi:type="dcterms:W3CDTF">2024-11-17T10:53:46Z</dcterms:modified>
</cp:coreProperties>
</file>