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autoCompressPictures="0">
  <p:sldMasterIdLst>
    <p:sldMasterId id="2147483736" r:id="rId1"/>
  </p:sldMasterIdLst>
  <p:notesMasterIdLst>
    <p:notesMasterId r:id="rId15"/>
  </p:notesMasterIdLst>
  <p:handoutMasterIdLst>
    <p:handoutMasterId r:id="rId16"/>
  </p:handoutMasterIdLst>
  <p:sldIdLst>
    <p:sldId id="281" r:id="rId2"/>
    <p:sldId id="278" r:id="rId3"/>
    <p:sldId id="275" r:id="rId4"/>
    <p:sldId id="274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7" r:id="rId14"/>
  </p:sldIdLst>
  <p:sldSz cx="9906000" cy="6858000" type="A4"/>
  <p:notesSz cx="10020300" cy="68881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66"/>
    <a:srgbClr val="33CAFF"/>
    <a:srgbClr val="00682F"/>
    <a:srgbClr val="008000"/>
    <a:srgbClr val="CC6600"/>
    <a:srgbClr val="FF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1170" y="-11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42129" cy="345604"/>
          </a:xfrm>
          <a:prstGeom prst="rect">
            <a:avLst/>
          </a:prstGeom>
        </p:spPr>
        <p:txBody>
          <a:bodyPr vert="horz" lIns="96611" tIns="48306" rIns="96611" bIns="48306" rtlCol="0"/>
          <a:lstStyle>
            <a:lvl1pPr algn="l">
              <a:defRPr sz="13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quarter" idx="1"/>
          </p:nvPr>
        </p:nvSpPr>
        <p:spPr>
          <a:xfrm>
            <a:off x="5675854" y="0"/>
            <a:ext cx="4342129" cy="345604"/>
          </a:xfrm>
          <a:prstGeom prst="rect">
            <a:avLst/>
          </a:prstGeom>
        </p:spPr>
        <p:txBody>
          <a:bodyPr vert="horz" lIns="96611" tIns="48306" rIns="96611" bIns="48306" rtlCol="0"/>
          <a:lstStyle>
            <a:lvl1pPr algn="r">
              <a:defRPr sz="1300"/>
            </a:lvl1pPr>
          </a:lstStyle>
          <a:p>
            <a:fld id="{840A4BF0-69D7-4368-8E48-01BEFDB2BD1F}" type="datetimeFigureOut">
              <a:rPr lang="uk-UA" smtClean="0"/>
              <a:pPr/>
              <a:t>20.10.2022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2"/>
          </p:nvPr>
        </p:nvSpPr>
        <p:spPr>
          <a:xfrm>
            <a:off x="1" y="6542560"/>
            <a:ext cx="4342129" cy="345604"/>
          </a:xfrm>
          <a:prstGeom prst="rect">
            <a:avLst/>
          </a:prstGeom>
        </p:spPr>
        <p:txBody>
          <a:bodyPr vert="horz" lIns="96611" tIns="48306" rIns="96611" bIns="48306" rtlCol="0" anchor="b"/>
          <a:lstStyle>
            <a:lvl1pPr algn="l">
              <a:defRPr sz="1300"/>
            </a:lvl1pPr>
          </a:lstStyle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5675854" y="6542560"/>
            <a:ext cx="4342129" cy="345604"/>
          </a:xfrm>
          <a:prstGeom prst="rect">
            <a:avLst/>
          </a:prstGeom>
        </p:spPr>
        <p:txBody>
          <a:bodyPr vert="horz" lIns="96611" tIns="48306" rIns="96611" bIns="48306" rtlCol="0" anchor="b"/>
          <a:lstStyle>
            <a:lvl1pPr algn="r">
              <a:defRPr sz="1300"/>
            </a:lvl1pPr>
          </a:lstStyle>
          <a:p>
            <a:fld id="{5F14507C-8757-418D-94B4-FF63FB18821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95979582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42129" cy="345604"/>
          </a:xfrm>
          <a:prstGeom prst="rect">
            <a:avLst/>
          </a:prstGeom>
        </p:spPr>
        <p:txBody>
          <a:bodyPr vert="horz" lIns="96611" tIns="48306" rIns="96611" bIns="48306" rtlCol="0"/>
          <a:lstStyle>
            <a:lvl1pPr algn="l">
              <a:defRPr sz="13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5675854" y="0"/>
            <a:ext cx="4342129" cy="345604"/>
          </a:xfrm>
          <a:prstGeom prst="rect">
            <a:avLst/>
          </a:prstGeom>
        </p:spPr>
        <p:txBody>
          <a:bodyPr vert="horz" lIns="96611" tIns="48306" rIns="96611" bIns="48306" rtlCol="0"/>
          <a:lstStyle>
            <a:lvl1pPr algn="r">
              <a:defRPr sz="1300"/>
            </a:lvl1pPr>
          </a:lstStyle>
          <a:p>
            <a:fld id="{FDAB559C-FF64-4CD9-AF1A-82DDA2CA17C2}" type="datetimeFigureOut">
              <a:rPr lang="uk-UA" smtClean="0"/>
              <a:pPr/>
              <a:t>20.10.2022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3330575" y="860425"/>
            <a:ext cx="3359150" cy="2325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1" tIns="48306" rIns="96611" bIns="48306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1002031" y="3314928"/>
            <a:ext cx="8016239" cy="2712215"/>
          </a:xfrm>
          <a:prstGeom prst="rect">
            <a:avLst/>
          </a:prstGeom>
        </p:spPr>
        <p:txBody>
          <a:bodyPr vert="horz" lIns="96611" tIns="48306" rIns="96611" bIns="48306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1" y="6542560"/>
            <a:ext cx="4342129" cy="345604"/>
          </a:xfrm>
          <a:prstGeom prst="rect">
            <a:avLst/>
          </a:prstGeom>
        </p:spPr>
        <p:txBody>
          <a:bodyPr vert="horz" lIns="96611" tIns="48306" rIns="96611" bIns="48306" rtlCol="0" anchor="b"/>
          <a:lstStyle>
            <a:lvl1pPr algn="l">
              <a:defRPr sz="13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5675854" y="6542560"/>
            <a:ext cx="4342129" cy="345604"/>
          </a:xfrm>
          <a:prstGeom prst="rect">
            <a:avLst/>
          </a:prstGeom>
        </p:spPr>
        <p:txBody>
          <a:bodyPr vert="horz" lIns="96611" tIns="48306" rIns="96611" bIns="48306" rtlCol="0" anchor="b"/>
          <a:lstStyle>
            <a:lvl1pPr algn="r">
              <a:defRPr sz="1300"/>
            </a:lvl1pPr>
          </a:lstStyle>
          <a:p>
            <a:fld id="{5489F14D-ACD9-4B8C-9968-48C93A0734A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67695192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9171" y="-8468"/>
            <a:ext cx="993395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4812" y="2404534"/>
            <a:ext cx="631227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24812" y="4050835"/>
            <a:ext cx="631227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2D6A8-D04D-477C-88B0-8B6FE555EB85}" type="datetime1">
              <a:rPr lang="en-US" smtClean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96235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88E5-29D7-4538-A271-BB56FAA000BF}" type="datetime1">
              <a:rPr lang="en-US" smtClean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584137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2700869"/>
            <a:ext cx="6876691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F2E25-3B7B-4DE7-9814-78D49E1BBC9A}" type="datetime1">
              <a:rPr lang="en-US" smtClean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68668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609600"/>
            <a:ext cx="6876690" cy="1320800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401" y="2160589"/>
            <a:ext cx="3345451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637" y="2160590"/>
            <a:ext cx="3345453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A30FC-4BA7-43B4-9CB2-9F6DAE43EA07}" type="datetime1">
              <a:rPr lang="en-US" smtClean="0"/>
              <a:pPr/>
              <a:t>10/20/2022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393664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609600"/>
            <a:ext cx="6876689" cy="1320800"/>
          </a:xfrm>
        </p:spPr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2160983"/>
            <a:ext cx="334822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399" y="2737247"/>
            <a:ext cx="3348228" cy="3304117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88860" y="2160983"/>
            <a:ext cx="334822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88860" y="2737247"/>
            <a:ext cx="3348228" cy="3304117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4A381-CC30-4EEF-A46B-91C8165ABB2C}" type="datetime1">
              <a:rPr lang="en-US" smtClean="0"/>
              <a:pPr/>
              <a:t>10/20/2022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450416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609600"/>
            <a:ext cx="6876690" cy="1320800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7B6F6-297E-43FF-B174-48543C8561D7}" type="datetime1">
              <a:rPr lang="en-US" smtClean="0"/>
              <a:pPr/>
              <a:t>10/20/2022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95262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563E3-6DA9-4BFD-9152-D1A5E9EA119C}" type="datetime1">
              <a:rPr lang="en-US" smtClean="0"/>
              <a:pPr/>
              <a:t>10/20/2022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70316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1498604"/>
            <a:ext cx="3022697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8882" y="514926"/>
            <a:ext cx="3668207" cy="5526437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0399" y="2777069"/>
            <a:ext cx="3022697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CAE52-2F2E-4AC0-9B85-94AAFB32061C}" type="datetime1">
              <a:rPr lang="en-US" smtClean="0"/>
              <a:pPr/>
              <a:t>10/20/2022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322822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4800600"/>
            <a:ext cx="687669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60399" y="609600"/>
            <a:ext cx="6876690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0399" y="5367338"/>
            <a:ext cx="6876690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D22B6-36F7-4534-B0DE-34A9D7D17E6E}" type="datetime1">
              <a:rPr lang="en-US" smtClean="0"/>
              <a:pPr/>
              <a:t>10/20/2022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675603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609600"/>
            <a:ext cx="6876690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400" y="4470400"/>
            <a:ext cx="6876690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474E8-5A46-4B27-A77D-9F0C54EF133C}" type="datetime1">
              <a:rPr lang="en-US" smtClean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795533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459" y="609600"/>
            <a:ext cx="6578197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92830" y="3632200"/>
            <a:ext cx="58714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470400"/>
            <a:ext cx="6876691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C1ADE-5D64-4F1D-916C-79E91BFF753A}" type="datetime1">
              <a:rPr lang="en-US" smtClean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22937" y="790378"/>
            <a:ext cx="49542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310008" y="2886556"/>
            <a:ext cx="49542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4836322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1931988"/>
            <a:ext cx="6876691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0F1C1-FE04-4A54-B9A8-B908A9ADA6DF}" type="datetime1">
              <a:rPr lang="en-US" smtClean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2156931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459" y="609600"/>
            <a:ext cx="6578197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60397" y="4013200"/>
            <a:ext cx="687669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AC47A-129D-459B-882C-4FADCD42DCA3}" type="datetime1">
              <a:rPr lang="en-US" smtClean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22937" y="790378"/>
            <a:ext cx="49542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310008" y="2886556"/>
            <a:ext cx="49542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2795467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169" y="609600"/>
            <a:ext cx="6869920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60397" y="4013200"/>
            <a:ext cx="687669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3B6E1-588E-4805-AE88-B9BEF19A3DC4}" type="datetime1">
              <a:rPr lang="en-US" smtClean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1788690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34B89-0F82-41F2-AE50-E7897980707B}" type="datetime1">
              <a:rPr lang="en-US" smtClean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424280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75421" y="609601"/>
            <a:ext cx="1060380" cy="5251451"/>
          </a:xfrm>
        </p:spPr>
        <p:txBody>
          <a:bodyPr vert="eaVert" anchor="ctr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399" y="609601"/>
            <a:ext cx="5627945" cy="5251451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B400-7133-4305-BF40-A8D860B10584}" type="datetime1">
              <a:rPr lang="en-US" smtClean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022193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9172" y="-8468"/>
            <a:ext cx="993395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400" y="609600"/>
            <a:ext cx="6876689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2160590"/>
            <a:ext cx="6876690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55696" y="6041364"/>
            <a:ext cx="7411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0E575-0932-426D-B9E0-E9CE79CF8463}" type="datetime1">
              <a:rPr lang="en-US" smtClean="0"/>
              <a:pPr/>
              <a:t>10/20/2022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0399" y="6041364"/>
            <a:ext cx="50082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81732" y="6041364"/>
            <a:ext cx="5553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978187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52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906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 descr="H:\мотодичка\imgonline-com-ua-Transparent-backgr-F2NqeG3AITg8nE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762" y="0"/>
            <a:ext cx="1487238" cy="13981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117411" y="2586172"/>
            <a:ext cx="7776839" cy="2032986"/>
          </a:xfrm>
          <a:prstGeom prst="rect">
            <a:avLst/>
          </a:prstGeom>
          <a:noFill/>
          <a:ln cap="flat" cmpd="tri">
            <a:noFill/>
            <a:prstDash val="solid"/>
            <a:miter lim="800000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1" rIns="91440" bIns="45721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b="1" dirty="0" smtClean="0">
                <a:ln w="3175" cmpd="sng">
                  <a:solidFill>
                    <a:srgbClr val="0000FF"/>
                  </a:solidFill>
                </a:ln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Leelawadee" pitchFamily="34" charset="-34"/>
              </a:rPr>
              <a:t>Створення сучасного </a:t>
            </a:r>
            <a:r>
              <a:rPr lang="uk-UA" b="1" dirty="0" err="1" smtClean="0">
                <a:ln w="3175" cmpd="sng">
                  <a:solidFill>
                    <a:srgbClr val="0000FF"/>
                  </a:solidFill>
                </a:ln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Leelawadee" pitchFamily="34" charset="-34"/>
              </a:rPr>
              <a:t>освітньо-інформаційного</a:t>
            </a:r>
            <a:r>
              <a:rPr lang="uk-UA" b="1" dirty="0" smtClean="0">
                <a:ln w="3175" cmpd="sng">
                  <a:solidFill>
                    <a:srgbClr val="0000FF"/>
                  </a:solidFill>
                </a:ln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Leelawadee" pitchFamily="34" charset="-34"/>
              </a:rPr>
              <a:t> </a:t>
            </a:r>
            <a:endParaRPr lang="uk-UA" b="1" dirty="0" smtClean="0">
              <a:ln w="3175" cmpd="sng">
                <a:solidFill>
                  <a:srgbClr val="0000FF"/>
                </a:solidFill>
              </a:ln>
              <a:solidFill>
                <a:srgbClr val="FFFF00"/>
              </a:solidFill>
              <a:effectLst>
                <a:glow rad="38100">
                  <a:schemeClr val="bg1">
                    <a:lumMod val="65000"/>
                    <a:lumOff val="3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Leelawadee" pitchFamily="34" charset="-34"/>
            </a:endParaRPr>
          </a:p>
          <a:p>
            <a:pPr algn="ctr"/>
            <a:r>
              <a:rPr lang="uk-UA" b="1" dirty="0" smtClean="0">
                <a:ln w="3175" cmpd="sng">
                  <a:solidFill>
                    <a:srgbClr val="0000FF"/>
                  </a:solidFill>
                </a:ln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Leelawadee" pitchFamily="34" charset="-34"/>
              </a:rPr>
              <a:t>простору </a:t>
            </a:r>
            <a:endParaRPr lang="uk-UA" b="1" dirty="0" smtClean="0">
              <a:ln w="3175" cmpd="sng">
                <a:solidFill>
                  <a:srgbClr val="0000FF"/>
                </a:solidFill>
              </a:ln>
              <a:solidFill>
                <a:srgbClr val="FFFF00"/>
              </a:solidFill>
              <a:effectLst>
                <a:glow rad="38100">
                  <a:schemeClr val="bg1">
                    <a:lumMod val="65000"/>
                    <a:lumOff val="3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Leelawadee" pitchFamily="34" charset="-34"/>
            </a:endParaRPr>
          </a:p>
          <a:p>
            <a:pPr algn="ctr"/>
            <a:r>
              <a:rPr lang="uk-UA" b="1" dirty="0" smtClean="0">
                <a:ln w="3175" cmpd="sng">
                  <a:solidFill>
                    <a:srgbClr val="0000FF"/>
                  </a:solidFill>
                </a:ln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Leelawadee" pitchFamily="34" charset="-34"/>
              </a:rPr>
              <a:t>на </a:t>
            </a:r>
            <a:r>
              <a:rPr lang="uk-UA" b="1" dirty="0" err="1" smtClean="0">
                <a:ln w="3175" cmpd="sng">
                  <a:solidFill>
                    <a:srgbClr val="0000FF"/>
                  </a:solidFill>
                </a:ln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Leelawadee" pitchFamily="34" charset="-34"/>
              </a:rPr>
              <a:t>уроках</a:t>
            </a:r>
            <a:r>
              <a:rPr lang="uk-UA" b="1" dirty="0" smtClean="0">
                <a:ln w="3175" cmpd="sng">
                  <a:solidFill>
                    <a:srgbClr val="0000FF"/>
                  </a:solidFill>
                </a:ln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Leelawadee" pitchFamily="34" charset="-34"/>
              </a:rPr>
              <a:t> </a:t>
            </a:r>
            <a:r>
              <a:rPr lang="uk-UA" b="1" dirty="0" err="1" smtClean="0">
                <a:ln w="3175" cmpd="sng">
                  <a:solidFill>
                    <a:srgbClr val="0000FF"/>
                  </a:solidFill>
                </a:ln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Leelawadee" pitchFamily="34" charset="-34"/>
              </a:rPr>
              <a:t>спецдисциплін</a:t>
            </a:r>
            <a:endParaRPr lang="uk-UA" b="1" dirty="0">
              <a:ln w="3175" cmpd="sng">
                <a:solidFill>
                  <a:srgbClr val="0000FF"/>
                </a:solidFill>
              </a:ln>
              <a:solidFill>
                <a:srgbClr val="FFFF00"/>
              </a:solidFill>
              <a:effectLst>
                <a:glow rad="38100">
                  <a:schemeClr val="bg1">
                    <a:lumMod val="65000"/>
                    <a:lumOff val="3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Leelawadee" pitchFamily="34" charset="-34"/>
            </a:endParaRPr>
          </a:p>
        </p:txBody>
      </p:sp>
      <p:sp>
        <p:nvSpPr>
          <p:cNvPr id="8" name="Google Shape;139;p1"/>
          <p:cNvSpPr txBox="1">
            <a:spLocks noGrp="1"/>
          </p:cNvSpPr>
          <p:nvPr>
            <p:ph type="title"/>
          </p:nvPr>
        </p:nvSpPr>
        <p:spPr>
          <a:xfrm>
            <a:off x="6458124" y="5781075"/>
            <a:ext cx="3447876" cy="921729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>
              <a:spcBef>
                <a:spcPts val="0"/>
              </a:spcBef>
              <a:buClr>
                <a:schemeClr val="dk1"/>
              </a:buClr>
              <a:buSzPts val="5400"/>
            </a:pPr>
            <a:r>
              <a:rPr lang="uk-UA" sz="2000" b="1" dirty="0" smtClean="0"/>
              <a:t/>
            </a:r>
            <a:br>
              <a:rPr lang="uk-UA" sz="2000" b="1" dirty="0" smtClean="0"/>
            </a:br>
            <a:r>
              <a:rPr lang="uk-UA" sz="1600" b="1" dirty="0" smtClean="0">
                <a:solidFill>
                  <a:srgbClr val="0070C0"/>
                </a:solidFill>
              </a:rPr>
              <a:t>Методичні матеріали </a:t>
            </a:r>
            <a:r>
              <a:rPr lang="uk-UA" sz="1600" b="1" dirty="0" smtClean="0">
                <a:solidFill>
                  <a:srgbClr val="0070C0"/>
                </a:solidFill>
              </a:rPr>
              <a:t/>
            </a:r>
            <a:br>
              <a:rPr lang="uk-UA" sz="1600" b="1" dirty="0" smtClean="0">
                <a:solidFill>
                  <a:srgbClr val="0070C0"/>
                </a:solidFill>
              </a:rPr>
            </a:br>
            <a:r>
              <a:rPr lang="uk-UA" sz="1600" b="1" dirty="0" smtClean="0">
                <a:solidFill>
                  <a:srgbClr val="0070C0"/>
                </a:solidFill>
              </a:rPr>
              <a:t>викладача </a:t>
            </a:r>
            <a:r>
              <a:rPr lang="uk-UA" sz="1600" b="1" dirty="0" err="1" smtClean="0">
                <a:solidFill>
                  <a:srgbClr val="0070C0"/>
                </a:solidFill>
              </a:rPr>
              <a:t>І-ї</a:t>
            </a:r>
            <a:r>
              <a:rPr lang="uk-UA" sz="1600" b="1" dirty="0" smtClean="0">
                <a:solidFill>
                  <a:srgbClr val="0070C0"/>
                </a:solidFill>
              </a:rPr>
              <a:t> категорії</a:t>
            </a:r>
            <a:br>
              <a:rPr lang="uk-UA" sz="1600" b="1" dirty="0" smtClean="0">
                <a:solidFill>
                  <a:srgbClr val="0070C0"/>
                </a:solidFill>
              </a:rPr>
            </a:br>
            <a:r>
              <a:rPr lang="uk-UA" sz="1600" b="1" dirty="0" smtClean="0">
                <a:solidFill>
                  <a:srgbClr val="0070C0"/>
                </a:solidFill>
              </a:rPr>
              <a:t>Хомича Петра </a:t>
            </a:r>
            <a:r>
              <a:rPr lang="uk-UA" sz="1600" b="1" dirty="0" err="1" smtClean="0">
                <a:solidFill>
                  <a:srgbClr val="0070C0"/>
                </a:solidFill>
              </a:rPr>
              <a:t>Васильвича</a:t>
            </a:r>
            <a:r>
              <a:rPr lang="ru-RU" sz="1600" b="1" dirty="0" smtClean="0">
                <a:solidFill>
                  <a:srgbClr val="0070C0"/>
                </a:solidFill>
              </a:rPr>
              <a:t/>
            </a:r>
            <a:br>
              <a:rPr lang="ru-RU" sz="1600" b="1" dirty="0" smtClean="0">
                <a:solidFill>
                  <a:srgbClr val="0070C0"/>
                </a:solidFill>
              </a:rPr>
            </a:br>
            <a:r>
              <a:rPr lang="uk-UA" sz="1800" b="1" dirty="0" smtClean="0">
                <a:solidFill>
                  <a:schemeClr val="dk1"/>
                </a:solidFill>
                <a:latin typeface="+mj-lt"/>
              </a:rPr>
              <a:t/>
            </a:r>
            <a:br>
              <a:rPr lang="uk-UA" sz="1800" b="1" dirty="0" smtClean="0">
                <a:solidFill>
                  <a:schemeClr val="dk1"/>
                </a:solidFill>
                <a:latin typeface="+mj-lt"/>
              </a:rPr>
            </a:br>
            <a:endParaRPr sz="1800" b="1">
              <a:solidFill>
                <a:schemeClr val="dk1"/>
              </a:solidFill>
              <a:latin typeface="+mj-lt"/>
            </a:endParaRPr>
          </a:p>
        </p:txBody>
      </p:sp>
      <p:sp>
        <p:nvSpPr>
          <p:cNvPr id="9" name="Google Shape;139;p1"/>
          <p:cNvSpPr txBox="1">
            <a:spLocks/>
          </p:cNvSpPr>
          <p:nvPr/>
        </p:nvSpPr>
        <p:spPr>
          <a:xfrm>
            <a:off x="2477598" y="0"/>
            <a:ext cx="4801841" cy="150706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entury Gothic"/>
              <a:buNone/>
              <a:tabLst/>
              <a:defRPr/>
            </a:pPr>
            <a:endParaRPr kumimoji="0" lang="uk-UA" sz="1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6600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05829" y="414983"/>
            <a:ext cx="10657702" cy="820694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>
                <a:solidFill>
                  <a:srgbClr val="00B0F0"/>
                </a:solidFill>
              </a:rPr>
              <a:t>Для початку створюємо обліковий запис </a:t>
            </a:r>
            <a:r>
              <a:rPr lang="en-US" sz="2800" b="1" dirty="0">
                <a:solidFill>
                  <a:srgbClr val="00B0F0"/>
                </a:solidFill>
              </a:rPr>
              <a:t>google</a:t>
            </a:r>
            <a:endParaRPr lang="uk-UA" sz="2800" b="1" dirty="0">
              <a:solidFill>
                <a:srgbClr val="00B0F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t="8528" b="9910"/>
          <a:stretch/>
        </p:blipFill>
        <p:spPr>
          <a:xfrm>
            <a:off x="655334" y="1466336"/>
            <a:ext cx="9147267" cy="44072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602150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8889" b="15796"/>
          <a:stretch/>
        </p:blipFill>
        <p:spPr>
          <a:xfrm>
            <a:off x="321598" y="1747059"/>
            <a:ext cx="9402848" cy="473612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-305829" y="414983"/>
            <a:ext cx="10657702" cy="820694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2800" b="1" dirty="0">
                <a:solidFill>
                  <a:srgbClr val="00B0F0"/>
                </a:solidFill>
              </a:rPr>
              <a:t>сторінка </a:t>
            </a:r>
            <a:r>
              <a:rPr lang="en-US" sz="2800" b="1" dirty="0">
                <a:solidFill>
                  <a:srgbClr val="00B0F0"/>
                </a:solidFill>
              </a:rPr>
              <a:t>google DRIVE</a:t>
            </a:r>
            <a:r>
              <a:rPr lang="uk-UA" sz="2800" b="1" dirty="0">
                <a:solidFill>
                  <a:srgbClr val="00B0F0"/>
                </a:solidFill>
              </a:rPr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4465264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06" t="9009" r="-1" b="40060"/>
          <a:stretch/>
        </p:blipFill>
        <p:spPr>
          <a:xfrm>
            <a:off x="757880" y="2354398"/>
            <a:ext cx="8980620" cy="4087591"/>
          </a:xfrm>
          <a:prstGeom prst="rect">
            <a:avLst/>
          </a:prstGeom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71849" y="873211"/>
            <a:ext cx="10154164" cy="733170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>
                <a:solidFill>
                  <a:srgbClr val="00B0F0"/>
                </a:solidFill>
              </a:rPr>
              <a:t>ОСЬ ТАКИЙ ВИГЛЯД МАЄ </a:t>
            </a:r>
            <a:r>
              <a:rPr lang="uk-UA" sz="2800" b="1" dirty="0" smtClean="0">
                <a:solidFill>
                  <a:srgbClr val="00B0F0"/>
                </a:solidFill>
              </a:rPr>
              <a:t>СТОРІНКА</a:t>
            </a:r>
            <a:br>
              <a:rPr lang="uk-UA" sz="2800" b="1" dirty="0" smtClean="0">
                <a:solidFill>
                  <a:srgbClr val="00B0F0"/>
                </a:solidFill>
              </a:rPr>
            </a:br>
            <a:r>
              <a:rPr lang="uk-UA" sz="2800" b="1" dirty="0" smtClean="0">
                <a:solidFill>
                  <a:srgbClr val="00B0F0"/>
                </a:solidFill>
              </a:rPr>
              <a:t> </a:t>
            </a:r>
            <a:r>
              <a:rPr lang="uk-UA" sz="2800" b="1" dirty="0">
                <a:solidFill>
                  <a:srgbClr val="00B0F0"/>
                </a:solidFill>
              </a:rPr>
              <a:t>ОКРЕМОЇ НАВЧАЛЬНОЇ</a:t>
            </a:r>
            <a:br>
              <a:rPr lang="uk-UA" sz="2800" b="1" dirty="0">
                <a:solidFill>
                  <a:srgbClr val="00B0F0"/>
                </a:solidFill>
              </a:rPr>
            </a:br>
            <a:r>
              <a:rPr lang="uk-UA" sz="2800" b="1" dirty="0">
                <a:solidFill>
                  <a:srgbClr val="00B0F0"/>
                </a:solidFill>
              </a:rPr>
              <a:t>З РОЗМІЩЕНОЮ НА НІЙ ІНФОРМАЦІЄЮ </a:t>
            </a:r>
          </a:p>
        </p:txBody>
      </p:sp>
    </p:spTree>
    <p:extLst>
      <p:ext uri="{BB962C8B-B14F-4D97-AF65-F5344CB8AC3E}">
        <p14:creationId xmlns="" xmlns:p14="http://schemas.microsoft.com/office/powerpoint/2010/main" val="42462001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-270" t="9609" r="26351" b="6066"/>
          <a:stretch/>
        </p:blipFill>
        <p:spPr>
          <a:xfrm>
            <a:off x="700217" y="1544004"/>
            <a:ext cx="8997778" cy="50709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-305829" y="414983"/>
            <a:ext cx="10657702" cy="820694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2800" dirty="0">
                <a:solidFill>
                  <a:srgbClr val="00B0F0"/>
                </a:solidFill>
              </a:rPr>
              <a:t> </a:t>
            </a:r>
            <a:r>
              <a:rPr lang="uk-UA" sz="2800" b="1" dirty="0">
                <a:solidFill>
                  <a:srgbClr val="00B0F0"/>
                </a:solidFill>
              </a:rPr>
              <a:t>створюємо І ОФОРМЛЯЄМО СТОРІНКУ В  </a:t>
            </a:r>
            <a:r>
              <a:rPr lang="en-US" sz="2800" b="1" dirty="0">
                <a:solidFill>
                  <a:srgbClr val="00B0F0"/>
                </a:solidFill>
              </a:rPr>
              <a:t>PADLET</a:t>
            </a:r>
            <a:endParaRPr lang="uk-UA" sz="28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5313082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h5.googleusercontent.com/ZPwbthtVleAHr1BY_jFBrJYOahBTqkuW8dNYKLbUDUOF980lJRooJyPJDdLP_gofXKSR2yvtMGVqyVFWY1_BpvNOUW0dgFWrnUZOKjSM5ESg6LXRzcsyCL0i9yJoZ6HD9cmMLs5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0399" b="21237"/>
          <a:stretch/>
        </p:blipFill>
        <p:spPr bwMode="auto">
          <a:xfrm>
            <a:off x="832022" y="3299252"/>
            <a:ext cx="8931051" cy="31180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t="9009" b="61201"/>
          <a:stretch/>
        </p:blipFill>
        <p:spPr>
          <a:xfrm>
            <a:off x="724928" y="1501344"/>
            <a:ext cx="9045147" cy="1705233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724929" y="587976"/>
            <a:ext cx="9045147" cy="820694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2800" b="1" dirty="0">
                <a:solidFill>
                  <a:srgbClr val="00B0F0"/>
                </a:solidFill>
              </a:rPr>
              <a:t>ВИГЛЯД ПАПКИ ОКРЕМОЇ ГРУПИ З РОЗМІЩЕНИМ </a:t>
            </a:r>
            <a:endParaRPr lang="uk-UA" sz="2800" b="1" dirty="0" smtClean="0">
              <a:solidFill>
                <a:srgbClr val="00B0F0"/>
              </a:solidFill>
            </a:endParaRPr>
          </a:p>
          <a:p>
            <a:pPr algn="ctr"/>
            <a:r>
              <a:rPr lang="uk-UA" sz="2800" b="1" dirty="0" smtClean="0">
                <a:solidFill>
                  <a:srgbClr val="00B0F0"/>
                </a:solidFill>
              </a:rPr>
              <a:t>НА </a:t>
            </a:r>
            <a:r>
              <a:rPr lang="uk-UA" sz="2800" b="1" dirty="0">
                <a:solidFill>
                  <a:srgbClr val="00B0F0"/>
                </a:solidFill>
              </a:rPr>
              <a:t>НІЙ РОЗКЛАДОМ ЗАНЯТЬ</a:t>
            </a:r>
          </a:p>
        </p:txBody>
      </p:sp>
    </p:spTree>
    <p:extLst>
      <p:ext uri="{BB962C8B-B14F-4D97-AF65-F5344CB8AC3E}">
        <p14:creationId xmlns="" xmlns:p14="http://schemas.microsoft.com/office/powerpoint/2010/main" val="414143120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8408" r="18284" b="6787"/>
          <a:stretch/>
        </p:blipFill>
        <p:spPr>
          <a:xfrm>
            <a:off x="747583" y="1097177"/>
            <a:ext cx="8882907" cy="546838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-305829" y="686830"/>
            <a:ext cx="10657702" cy="820694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>
                <a:solidFill>
                  <a:srgbClr val="00B0F0"/>
                </a:solidFill>
              </a:rPr>
              <a:t>ПРИКЛАД ЖУРНАЛУ УСПІШНОСТІ УЧНІВ </a:t>
            </a:r>
          </a:p>
        </p:txBody>
      </p:sp>
    </p:spTree>
    <p:extLst>
      <p:ext uri="{BB962C8B-B14F-4D97-AF65-F5344CB8AC3E}">
        <p14:creationId xmlns="" xmlns:p14="http://schemas.microsoft.com/office/powerpoint/2010/main" val="40663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t="9009" b="3904"/>
          <a:stretch/>
        </p:blipFill>
        <p:spPr>
          <a:xfrm>
            <a:off x="633795" y="1952368"/>
            <a:ext cx="9045664" cy="4572000"/>
          </a:xfrm>
          <a:prstGeom prst="rect">
            <a:avLst/>
          </a:prstGeom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-355255" y="769209"/>
            <a:ext cx="10657702" cy="820694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>
                <a:solidFill>
                  <a:srgbClr val="00B0F0"/>
                </a:solidFill>
              </a:rPr>
              <a:t>ПАПКА ОКРЕМОГО ПРЕДМЕТУ ОКРЕМОЇ ГРУПИ З РОЗМІЩЕНОЮ  В НІЙ ІНФОРМАЦІЄЮ</a:t>
            </a:r>
          </a:p>
        </p:txBody>
      </p:sp>
    </p:spTree>
    <p:extLst>
      <p:ext uri="{BB962C8B-B14F-4D97-AF65-F5344CB8AC3E}">
        <p14:creationId xmlns="" xmlns:p14="http://schemas.microsoft.com/office/powerpoint/2010/main" val="3085800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9009" b="19760"/>
          <a:stretch/>
        </p:blipFill>
        <p:spPr>
          <a:xfrm>
            <a:off x="841498" y="1968843"/>
            <a:ext cx="9064502" cy="39706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33379" t="18139" r="34189" b="5706"/>
          <a:stretch/>
        </p:blipFill>
        <p:spPr>
          <a:xfrm>
            <a:off x="7196656" y="2875006"/>
            <a:ext cx="2320107" cy="3064475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358343" y="772984"/>
            <a:ext cx="10657702" cy="820694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>
                <a:solidFill>
                  <a:srgbClr val="00B0F0"/>
                </a:solidFill>
              </a:rPr>
              <a:t>ПОСИЛАННЯ НА ЕЛЕКТРОННИЙ ПІДРУЧНИК </a:t>
            </a:r>
          </a:p>
        </p:txBody>
      </p:sp>
    </p:spTree>
    <p:extLst>
      <p:ext uri="{BB962C8B-B14F-4D97-AF65-F5344CB8AC3E}">
        <p14:creationId xmlns="" xmlns:p14="http://schemas.microsoft.com/office/powerpoint/2010/main" val="4050775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t="10450" r="19365" b="18919"/>
          <a:stretch/>
        </p:blipFill>
        <p:spPr>
          <a:xfrm>
            <a:off x="811426" y="1812327"/>
            <a:ext cx="8851558" cy="4843850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42551" y="772984"/>
            <a:ext cx="9028671" cy="820694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>
                <a:solidFill>
                  <a:srgbClr val="00B0F0"/>
                </a:solidFill>
              </a:rPr>
              <a:t>ПОСИЛАННЯ ДЛЯ ПРОХОДЖЕННЯ ТЕСТОВИХ ЗАВДАНЬ ЗА ОКРЕМИМИ ТЕМАМИ </a:t>
            </a:r>
          </a:p>
        </p:txBody>
      </p:sp>
    </p:spTree>
    <p:extLst>
      <p:ext uri="{BB962C8B-B14F-4D97-AF65-F5344CB8AC3E}">
        <p14:creationId xmlns="" xmlns:p14="http://schemas.microsoft.com/office/powerpoint/2010/main" val="5092990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8894" r="17283" b="6850"/>
          <a:stretch/>
        </p:blipFill>
        <p:spPr>
          <a:xfrm>
            <a:off x="659027" y="1175095"/>
            <a:ext cx="9144000" cy="5373986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59027" y="509373"/>
            <a:ext cx="9640330" cy="820694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>
                <a:solidFill>
                  <a:srgbClr val="00B0F0"/>
                </a:solidFill>
              </a:rPr>
              <a:t>ПОСИЛАННЯ НА ВІДЕОМАТЕРІАЛИ ЗА ОКРЕМИМИ ТЕМАМИ</a:t>
            </a:r>
          </a:p>
        </p:txBody>
      </p:sp>
    </p:spTree>
    <p:extLst>
      <p:ext uri="{BB962C8B-B14F-4D97-AF65-F5344CB8AC3E}">
        <p14:creationId xmlns="" xmlns:p14="http://schemas.microsoft.com/office/powerpoint/2010/main" val="8692979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9490" r="19444" b="7027"/>
          <a:stretch/>
        </p:blipFill>
        <p:spPr>
          <a:xfrm>
            <a:off x="719782" y="1478692"/>
            <a:ext cx="8984391" cy="5136292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766119" y="624702"/>
            <a:ext cx="8938054" cy="820694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>
                <a:solidFill>
                  <a:srgbClr val="00B0F0"/>
                </a:solidFill>
              </a:rPr>
              <a:t>СИСТЕМАТИЗОВАНІ ЗАВДАННЯ ЗА ОКРЕМИМИ ТЕМАМИ </a:t>
            </a:r>
          </a:p>
        </p:txBody>
      </p:sp>
    </p:spTree>
    <p:extLst>
      <p:ext uri="{BB962C8B-B14F-4D97-AF65-F5344CB8AC3E}">
        <p14:creationId xmlns="" xmlns:p14="http://schemas.microsoft.com/office/powerpoint/2010/main" val="2221735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5135" t="3483" b="3663"/>
          <a:stretch/>
        </p:blipFill>
        <p:spPr>
          <a:xfrm>
            <a:off x="848498" y="1215083"/>
            <a:ext cx="8847438" cy="551935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-384645" y="608226"/>
            <a:ext cx="10657702" cy="820694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>
                <a:solidFill>
                  <a:srgbClr val="00B0F0"/>
                </a:solidFill>
              </a:rPr>
              <a:t>ПОСИЛАННЯ ДЛЯ УЧНІВ НА СТОРІНЦІ </a:t>
            </a:r>
            <a:r>
              <a:rPr lang="en-US" sz="2800" b="1" dirty="0">
                <a:solidFill>
                  <a:srgbClr val="00B0F0"/>
                </a:solidFill>
              </a:rPr>
              <a:t>VIBER</a:t>
            </a:r>
            <a:endParaRPr lang="uk-UA" sz="28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2358191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547</TotalTime>
  <Words>81</Words>
  <Application>Microsoft Office PowerPoint</Application>
  <PresentationFormat>Лист A4 (210x297 мм)</PresentationFormat>
  <Paragraphs>17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Грань</vt:lpstr>
      <vt:lpstr> Методичні матеріали  викладача І-ї категорії Хомича Петра Васильвича  </vt:lpstr>
      <vt:lpstr>Для початку створюємо обліковий запис google</vt:lpstr>
      <vt:lpstr>Слайд 2</vt:lpstr>
      <vt:lpstr>ОСЬ ТАКИЙ ВИГЛЯД МАЄ СТОРІНКА  ОКРЕМОЇ НАВЧАЛЬНОЇ З РОЗМІЩЕНОЮ НА НІЙ ІНФОРМАЦІЄЮ </vt:lpstr>
      <vt:lpstr>Слайд 4</vt:lpstr>
      <vt:lpstr>Слайд 5</vt:lpstr>
      <vt:lpstr>ПРИКЛАД ЖУРНАЛУ УСПІШНОСТІ УЧНІВ </vt:lpstr>
      <vt:lpstr>ПАПКА ОКРЕМОГО ПРЕДМЕТУ ОКРЕМОЇ ГРУПИ З РОЗМІЩЕНОЮ  В НІЙ ІНФОРМАЦІЄЮ</vt:lpstr>
      <vt:lpstr>ПОСИЛАННЯ НА ЕЛЕКТРОННИЙ ПІДРУЧНИК </vt:lpstr>
      <vt:lpstr>ПОСИЛАННЯ ДЛЯ ПРОХОДЖЕННЯ ТЕСТОВИХ ЗАВДАНЬ ЗА ОКРЕМИМИ ТЕМАМИ </vt:lpstr>
      <vt:lpstr>ПОСИЛАННЯ НА ВІДЕОМАТЕРІАЛИ ЗА ОКРЕМИМИ ТЕМАМИ</vt:lpstr>
      <vt:lpstr>СИСТЕМАТИЗОВАНІ ЗАВДАННЯ ЗА ОКРЕМИМИ ТЕМАМИ </vt:lpstr>
      <vt:lpstr>ПОСИЛАННЯ ДЛЯ УЧНІВ НА СТОРІНЦІ VIBER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Администратор</dc:creator>
  <cp:lastModifiedBy>www</cp:lastModifiedBy>
  <cp:revision>46</cp:revision>
  <cp:lastPrinted>2021-02-14T19:30:26Z</cp:lastPrinted>
  <dcterms:created xsi:type="dcterms:W3CDTF">2020-11-03T17:31:19Z</dcterms:created>
  <dcterms:modified xsi:type="dcterms:W3CDTF">2022-10-20T08:03:25Z</dcterms:modified>
</cp:coreProperties>
</file>