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Jingleberry" charset="1" panose="02000A03000000000000"/>
      <p:regular r:id="rId16"/>
    </p:embeddedFont>
    <p:embeddedFont>
      <p:font typeface="Antic Bold" charset="1" panose="00000000000000000000"/>
      <p:regular r:id="rId17"/>
    </p:embeddedFont>
    <p:embeddedFont>
      <p:font typeface="Antic" charset="1" panose="0000000000000000000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19" Target="../media/image18.svg" Type="http://schemas.openxmlformats.org/officeDocument/2006/relationships/image"/><Relationship Id="rId2" Target="../media/image1.png" Type="http://schemas.openxmlformats.org/officeDocument/2006/relationships/image"/><Relationship Id="rId20" Target="../media/image19.png" Type="http://schemas.openxmlformats.org/officeDocument/2006/relationships/image"/><Relationship Id="rId21" Target="../media/image20.svg" Type="http://schemas.openxmlformats.org/officeDocument/2006/relationships/image"/><Relationship Id="rId22" Target="../media/image21.png" Type="http://schemas.openxmlformats.org/officeDocument/2006/relationships/image"/><Relationship Id="rId23" Target="../media/image22.sv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9.svg" Type="http://schemas.openxmlformats.org/officeDocument/2006/relationships/image"/><Relationship Id="rId11" Target="../media/image11.png" Type="http://schemas.openxmlformats.org/officeDocument/2006/relationships/image"/><Relationship Id="rId12" Target="../media/image12.svg" Type="http://schemas.openxmlformats.org/officeDocument/2006/relationships/image"/><Relationship Id="rId13" Target="../media/image30.png" Type="http://schemas.openxmlformats.org/officeDocument/2006/relationships/image"/><Relationship Id="rId14" Target="../media/image31.svg" Type="http://schemas.openxmlformats.org/officeDocument/2006/relationships/image"/><Relationship Id="rId15" Target="../media/image32.png" Type="http://schemas.openxmlformats.org/officeDocument/2006/relationships/image"/><Relationship Id="rId16" Target="../media/image33.svg" Type="http://schemas.openxmlformats.org/officeDocument/2006/relationships/image"/><Relationship Id="rId17" Target="../media/image5.png" Type="http://schemas.openxmlformats.org/officeDocument/2006/relationships/image"/><Relationship Id="rId18" Target="../media/image6.svg" Type="http://schemas.openxmlformats.org/officeDocument/2006/relationships/image"/><Relationship Id="rId19" Target="../media/image19.png" Type="http://schemas.openxmlformats.org/officeDocument/2006/relationships/image"/><Relationship Id="rId2" Target="../media/image23.png" Type="http://schemas.openxmlformats.org/officeDocument/2006/relationships/image"/><Relationship Id="rId20" Target="../media/image20.svg" Type="http://schemas.openxmlformats.org/officeDocument/2006/relationships/image"/><Relationship Id="rId3" Target="../media/image24.svg" Type="http://schemas.openxmlformats.org/officeDocument/2006/relationships/image"/><Relationship Id="rId4" Target="../media/image25.jpeg" Type="http://schemas.openxmlformats.org/officeDocument/2006/relationships/image"/><Relationship Id="rId5" Target="../media/image26.png" Type="http://schemas.openxmlformats.org/officeDocument/2006/relationships/image"/><Relationship Id="rId6" Target="../media/image27.svg" Type="http://schemas.openxmlformats.org/officeDocument/2006/relationships/image"/><Relationship Id="rId7" Target="../media/image15.png" Type="http://schemas.openxmlformats.org/officeDocument/2006/relationships/image"/><Relationship Id="rId8" Target="../media/image16.svg" Type="http://schemas.openxmlformats.org/officeDocument/2006/relationships/image"/><Relationship Id="rId9" Target="../media/image2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2.png" Type="http://schemas.openxmlformats.org/officeDocument/2006/relationships/image"/><Relationship Id="rId11" Target="../media/image43.svg" Type="http://schemas.openxmlformats.org/officeDocument/2006/relationships/image"/><Relationship Id="rId12" Target="../media/image7.png" Type="http://schemas.openxmlformats.org/officeDocument/2006/relationships/image"/><Relationship Id="rId13" Target="../media/image8.svg" Type="http://schemas.openxmlformats.org/officeDocument/2006/relationships/image"/><Relationship Id="rId14" Target="../media/image44.png" Type="http://schemas.openxmlformats.org/officeDocument/2006/relationships/image"/><Relationship Id="rId15" Target="../media/image45.svg" Type="http://schemas.openxmlformats.org/officeDocument/2006/relationships/image"/><Relationship Id="rId16" Target="../media/image11.png" Type="http://schemas.openxmlformats.org/officeDocument/2006/relationships/image"/><Relationship Id="rId17" Target="../media/image12.svg" Type="http://schemas.openxmlformats.org/officeDocument/2006/relationships/image"/><Relationship Id="rId18" Target="../media/image46.png" Type="http://schemas.openxmlformats.org/officeDocument/2006/relationships/image"/><Relationship Id="rId19" Target="../media/image47.svg" Type="http://schemas.openxmlformats.org/officeDocument/2006/relationships/image"/><Relationship Id="rId2" Target="../media/image34.png" Type="http://schemas.openxmlformats.org/officeDocument/2006/relationships/image"/><Relationship Id="rId20" Target="../media/image48.png" Type="http://schemas.openxmlformats.org/officeDocument/2006/relationships/image"/><Relationship Id="rId21" Target="../media/image49.svg" Type="http://schemas.openxmlformats.org/officeDocument/2006/relationships/image"/><Relationship Id="rId22" Target="../media/image50.png" Type="http://schemas.openxmlformats.org/officeDocument/2006/relationships/image"/><Relationship Id="rId3" Target="../media/image35.svg" Type="http://schemas.openxmlformats.org/officeDocument/2006/relationships/image"/><Relationship Id="rId4" Target="../media/image36.png" Type="http://schemas.openxmlformats.org/officeDocument/2006/relationships/image"/><Relationship Id="rId5" Target="../media/image37.svg" Type="http://schemas.openxmlformats.org/officeDocument/2006/relationships/image"/><Relationship Id="rId6" Target="../media/image38.png" Type="http://schemas.openxmlformats.org/officeDocument/2006/relationships/image"/><Relationship Id="rId7" Target="../media/image39.svg" Type="http://schemas.openxmlformats.org/officeDocument/2006/relationships/image"/><Relationship Id="rId8" Target="../media/image40.png" Type="http://schemas.openxmlformats.org/officeDocument/2006/relationships/image"/><Relationship Id="rId9" Target="../media/image41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.png" Type="http://schemas.openxmlformats.org/officeDocument/2006/relationships/image"/><Relationship Id="rId11" Target="../media/image4.svg" Type="http://schemas.openxmlformats.org/officeDocument/2006/relationships/image"/><Relationship Id="rId12" Target="../media/image55.png" Type="http://schemas.openxmlformats.org/officeDocument/2006/relationships/image"/><Relationship Id="rId13" Target="../media/image56.svg" Type="http://schemas.openxmlformats.org/officeDocument/2006/relationships/image"/><Relationship Id="rId14" Target="../media/image57.png" Type="http://schemas.openxmlformats.org/officeDocument/2006/relationships/image"/><Relationship Id="rId15" Target="../media/image58.svg" Type="http://schemas.openxmlformats.org/officeDocument/2006/relationships/image"/><Relationship Id="rId16" Target="../media/image59.png" Type="http://schemas.openxmlformats.org/officeDocument/2006/relationships/image"/><Relationship Id="rId17" Target="../media/image60.svg" Type="http://schemas.openxmlformats.org/officeDocument/2006/relationships/image"/><Relationship Id="rId18" Target="../media/image61.png" Type="http://schemas.openxmlformats.org/officeDocument/2006/relationships/image"/><Relationship Id="rId19" Target="../media/image19.png" Type="http://schemas.openxmlformats.org/officeDocument/2006/relationships/image"/><Relationship Id="rId2" Target="../media/image15.png" Type="http://schemas.openxmlformats.org/officeDocument/2006/relationships/image"/><Relationship Id="rId20" Target="../media/image20.svg" Type="http://schemas.openxmlformats.org/officeDocument/2006/relationships/image"/><Relationship Id="rId3" Target="../media/image16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51.png" Type="http://schemas.openxmlformats.org/officeDocument/2006/relationships/image"/><Relationship Id="rId7" Target="../media/image52.svg" Type="http://schemas.openxmlformats.org/officeDocument/2006/relationships/image"/><Relationship Id="rId8" Target="../media/image53.png" Type="http://schemas.openxmlformats.org/officeDocument/2006/relationships/image"/><Relationship Id="rId9" Target="../media/image54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0.png" Type="http://schemas.openxmlformats.org/officeDocument/2006/relationships/image"/><Relationship Id="rId11" Target="../media/image71.svg" Type="http://schemas.openxmlformats.org/officeDocument/2006/relationships/image"/><Relationship Id="rId12" Target="../media/image72.png" Type="http://schemas.openxmlformats.org/officeDocument/2006/relationships/image"/><Relationship Id="rId13" Target="../media/image73.svg" Type="http://schemas.openxmlformats.org/officeDocument/2006/relationships/image"/><Relationship Id="rId14" Target="../media/image55.png" Type="http://schemas.openxmlformats.org/officeDocument/2006/relationships/image"/><Relationship Id="rId15" Target="../media/image56.svg" Type="http://schemas.openxmlformats.org/officeDocument/2006/relationships/image"/><Relationship Id="rId16" Target="../media/image74.png" Type="http://schemas.openxmlformats.org/officeDocument/2006/relationships/image"/><Relationship Id="rId17" Target="../media/image75.svg" Type="http://schemas.openxmlformats.org/officeDocument/2006/relationships/image"/><Relationship Id="rId18" Target="../media/image76.png" Type="http://schemas.openxmlformats.org/officeDocument/2006/relationships/image"/><Relationship Id="rId19" Target="../media/image77.svg" Type="http://schemas.openxmlformats.org/officeDocument/2006/relationships/image"/><Relationship Id="rId2" Target="../media/image62.png" Type="http://schemas.openxmlformats.org/officeDocument/2006/relationships/image"/><Relationship Id="rId20" Target="../media/image78.png" Type="http://schemas.openxmlformats.org/officeDocument/2006/relationships/image"/><Relationship Id="rId3" Target="../media/image63.svg" Type="http://schemas.openxmlformats.org/officeDocument/2006/relationships/image"/><Relationship Id="rId4" Target="../media/image64.png" Type="http://schemas.openxmlformats.org/officeDocument/2006/relationships/image"/><Relationship Id="rId5" Target="../media/image65.svg" Type="http://schemas.openxmlformats.org/officeDocument/2006/relationships/image"/><Relationship Id="rId6" Target="../media/image66.png" Type="http://schemas.openxmlformats.org/officeDocument/2006/relationships/image"/><Relationship Id="rId7" Target="../media/image67.svg" Type="http://schemas.openxmlformats.org/officeDocument/2006/relationships/image"/><Relationship Id="rId8" Target="../media/image68.png" Type="http://schemas.openxmlformats.org/officeDocument/2006/relationships/image"/><Relationship Id="rId9" Target="../media/image69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5.png" Type="http://schemas.openxmlformats.org/officeDocument/2006/relationships/image"/><Relationship Id="rId11" Target="../media/image86.svg" Type="http://schemas.openxmlformats.org/officeDocument/2006/relationships/image"/><Relationship Id="rId12" Target="../media/image19.png" Type="http://schemas.openxmlformats.org/officeDocument/2006/relationships/image"/><Relationship Id="rId13" Target="../media/image20.svg" Type="http://schemas.openxmlformats.org/officeDocument/2006/relationships/image"/><Relationship Id="rId14" Target="../media/image87.png" Type="http://schemas.openxmlformats.org/officeDocument/2006/relationships/image"/><Relationship Id="rId15" Target="../media/image88.svg" Type="http://schemas.openxmlformats.org/officeDocument/2006/relationships/image"/><Relationship Id="rId16" Target="../media/image89.png" Type="http://schemas.openxmlformats.org/officeDocument/2006/relationships/image"/><Relationship Id="rId2" Target="../media/image79.png" Type="http://schemas.openxmlformats.org/officeDocument/2006/relationships/image"/><Relationship Id="rId3" Target="../media/image80.svg" Type="http://schemas.openxmlformats.org/officeDocument/2006/relationships/image"/><Relationship Id="rId4" Target="../media/image51.png" Type="http://schemas.openxmlformats.org/officeDocument/2006/relationships/image"/><Relationship Id="rId5" Target="../media/image52.svg" Type="http://schemas.openxmlformats.org/officeDocument/2006/relationships/image"/><Relationship Id="rId6" Target="../media/image81.png" Type="http://schemas.openxmlformats.org/officeDocument/2006/relationships/image"/><Relationship Id="rId7" Target="../media/image82.svg" Type="http://schemas.openxmlformats.org/officeDocument/2006/relationships/image"/><Relationship Id="rId8" Target="../media/image83.png" Type="http://schemas.openxmlformats.org/officeDocument/2006/relationships/image"/><Relationship Id="rId9" Target="../media/image84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4.svg" Type="http://schemas.openxmlformats.org/officeDocument/2006/relationships/image"/><Relationship Id="rId11" Target="../media/image95.png" Type="http://schemas.openxmlformats.org/officeDocument/2006/relationships/image"/><Relationship Id="rId12" Target="../media/image96.svg" Type="http://schemas.openxmlformats.org/officeDocument/2006/relationships/image"/><Relationship Id="rId13" Target="../media/image19.png" Type="http://schemas.openxmlformats.org/officeDocument/2006/relationships/image"/><Relationship Id="rId14" Target="../media/image20.svg" Type="http://schemas.openxmlformats.org/officeDocument/2006/relationships/image"/><Relationship Id="rId15" Target="../media/image87.png" Type="http://schemas.openxmlformats.org/officeDocument/2006/relationships/image"/><Relationship Id="rId16" Target="../media/image88.svg" Type="http://schemas.openxmlformats.org/officeDocument/2006/relationships/image"/><Relationship Id="rId2" Target="../media/image90.png" Type="http://schemas.openxmlformats.org/officeDocument/2006/relationships/image"/><Relationship Id="rId3" Target="../media/image26.png" Type="http://schemas.openxmlformats.org/officeDocument/2006/relationships/image"/><Relationship Id="rId4" Target="../media/image27.svg" Type="http://schemas.openxmlformats.org/officeDocument/2006/relationships/image"/><Relationship Id="rId5" Target="../media/image91.png" Type="http://schemas.openxmlformats.org/officeDocument/2006/relationships/image"/><Relationship Id="rId6" Target="../media/image92.svg" Type="http://schemas.openxmlformats.org/officeDocument/2006/relationships/image"/><Relationship Id="rId7" Target="../media/image81.png" Type="http://schemas.openxmlformats.org/officeDocument/2006/relationships/image"/><Relationship Id="rId8" Target="../media/image82.svg" Type="http://schemas.openxmlformats.org/officeDocument/2006/relationships/image"/><Relationship Id="rId9" Target="../media/image93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0.png" Type="http://schemas.openxmlformats.org/officeDocument/2006/relationships/image"/><Relationship Id="rId11" Target="../media/image71.svg" Type="http://schemas.openxmlformats.org/officeDocument/2006/relationships/image"/><Relationship Id="rId12" Target="../media/image72.png" Type="http://schemas.openxmlformats.org/officeDocument/2006/relationships/image"/><Relationship Id="rId13" Target="../media/image73.svg" Type="http://schemas.openxmlformats.org/officeDocument/2006/relationships/image"/><Relationship Id="rId14" Target="../media/image55.png" Type="http://schemas.openxmlformats.org/officeDocument/2006/relationships/image"/><Relationship Id="rId15" Target="../media/image56.svg" Type="http://schemas.openxmlformats.org/officeDocument/2006/relationships/image"/><Relationship Id="rId16" Target="../media/image74.png" Type="http://schemas.openxmlformats.org/officeDocument/2006/relationships/image"/><Relationship Id="rId17" Target="../media/image75.svg" Type="http://schemas.openxmlformats.org/officeDocument/2006/relationships/image"/><Relationship Id="rId18" Target="../media/image76.png" Type="http://schemas.openxmlformats.org/officeDocument/2006/relationships/image"/><Relationship Id="rId19" Target="../media/image77.svg" Type="http://schemas.openxmlformats.org/officeDocument/2006/relationships/image"/><Relationship Id="rId2" Target="../media/image62.png" Type="http://schemas.openxmlformats.org/officeDocument/2006/relationships/image"/><Relationship Id="rId20" Target="../media/image97.png" Type="http://schemas.openxmlformats.org/officeDocument/2006/relationships/image"/><Relationship Id="rId3" Target="../media/image63.svg" Type="http://schemas.openxmlformats.org/officeDocument/2006/relationships/image"/><Relationship Id="rId4" Target="../media/image64.png" Type="http://schemas.openxmlformats.org/officeDocument/2006/relationships/image"/><Relationship Id="rId5" Target="../media/image65.svg" Type="http://schemas.openxmlformats.org/officeDocument/2006/relationships/image"/><Relationship Id="rId6" Target="../media/image66.png" Type="http://schemas.openxmlformats.org/officeDocument/2006/relationships/image"/><Relationship Id="rId7" Target="../media/image67.svg" Type="http://schemas.openxmlformats.org/officeDocument/2006/relationships/image"/><Relationship Id="rId8" Target="../media/image68.png" Type="http://schemas.openxmlformats.org/officeDocument/2006/relationships/image"/><Relationship Id="rId9" Target="../media/image69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00.png" Type="http://schemas.openxmlformats.org/officeDocument/2006/relationships/image"/><Relationship Id="rId11" Target="../media/image101.svg" Type="http://schemas.openxmlformats.org/officeDocument/2006/relationships/image"/><Relationship Id="rId12" Target="../media/image102.png" Type="http://schemas.openxmlformats.org/officeDocument/2006/relationships/image"/><Relationship Id="rId13" Target="../media/image103.svg" Type="http://schemas.openxmlformats.org/officeDocument/2006/relationships/image"/><Relationship Id="rId14" Target="../media/image104.png" Type="http://schemas.openxmlformats.org/officeDocument/2006/relationships/image"/><Relationship Id="rId15" Target="../media/image105.svg" Type="http://schemas.openxmlformats.org/officeDocument/2006/relationships/image"/><Relationship Id="rId16" Target="../media/image106.png" Type="http://schemas.openxmlformats.org/officeDocument/2006/relationships/image"/><Relationship Id="rId17" Target="../media/image107.svg" Type="http://schemas.openxmlformats.org/officeDocument/2006/relationships/image"/><Relationship Id="rId18" Target="../media/image108.png" Type="http://schemas.openxmlformats.org/officeDocument/2006/relationships/image"/><Relationship Id="rId2" Target="../media/image98.png" Type="http://schemas.openxmlformats.org/officeDocument/2006/relationships/image"/><Relationship Id="rId3" Target="../media/image99.sv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Relationship Id="rId6" Target="../media/image15.png" Type="http://schemas.openxmlformats.org/officeDocument/2006/relationships/image"/><Relationship Id="rId7" Target="../media/image16.svg" Type="http://schemas.openxmlformats.org/officeDocument/2006/relationships/image"/><Relationship Id="rId8" Target="../media/image17.png" Type="http://schemas.openxmlformats.org/officeDocument/2006/relationships/image"/><Relationship Id="rId9" Target="../media/image18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1.png" Type="http://schemas.openxmlformats.org/officeDocument/2006/relationships/image"/><Relationship Id="rId11" Target="../media/image112.svg" Type="http://schemas.openxmlformats.org/officeDocument/2006/relationships/image"/><Relationship Id="rId12" Target="../media/image70.png" Type="http://schemas.openxmlformats.org/officeDocument/2006/relationships/image"/><Relationship Id="rId13" Target="../media/image71.svg" Type="http://schemas.openxmlformats.org/officeDocument/2006/relationships/image"/><Relationship Id="rId14" Target="../media/image113.png" Type="http://schemas.openxmlformats.org/officeDocument/2006/relationships/image"/><Relationship Id="rId15" Target="../media/image114.svg" Type="http://schemas.openxmlformats.org/officeDocument/2006/relationships/image"/><Relationship Id="rId16" Target="../media/image5.png" Type="http://schemas.openxmlformats.org/officeDocument/2006/relationships/image"/><Relationship Id="rId17" Target="../media/image6.svg" Type="http://schemas.openxmlformats.org/officeDocument/2006/relationships/image"/><Relationship Id="rId18" Target="../media/image115.png" Type="http://schemas.openxmlformats.org/officeDocument/2006/relationships/image"/><Relationship Id="rId19" Target="../media/image116.svg" Type="http://schemas.openxmlformats.org/officeDocument/2006/relationships/image"/><Relationship Id="rId2" Target="../media/image109.png" Type="http://schemas.openxmlformats.org/officeDocument/2006/relationships/image"/><Relationship Id="rId20" Target="../media/image117.png" Type="http://schemas.openxmlformats.org/officeDocument/2006/relationships/image"/><Relationship Id="rId21" Target="../media/image118.svg" Type="http://schemas.openxmlformats.org/officeDocument/2006/relationships/image"/><Relationship Id="rId22" Target="../media/image87.png" Type="http://schemas.openxmlformats.org/officeDocument/2006/relationships/image"/><Relationship Id="rId23" Target="../media/image88.svg" Type="http://schemas.openxmlformats.org/officeDocument/2006/relationships/image"/><Relationship Id="rId3" Target="../media/image1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98.png" Type="http://schemas.openxmlformats.org/officeDocument/2006/relationships/image"/><Relationship Id="rId9" Target="../media/image99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D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731439" y="7209346"/>
            <a:ext cx="6556561" cy="3077654"/>
          </a:xfrm>
          <a:custGeom>
            <a:avLst/>
            <a:gdLst/>
            <a:ahLst/>
            <a:cxnLst/>
            <a:rect r="r" b="b" t="t" l="l"/>
            <a:pathLst>
              <a:path h="3077654" w="6556561">
                <a:moveTo>
                  <a:pt x="0" y="0"/>
                </a:moveTo>
                <a:lnTo>
                  <a:pt x="6556561" y="0"/>
                </a:lnTo>
                <a:lnTo>
                  <a:pt x="6556561" y="3077654"/>
                </a:lnTo>
                <a:lnTo>
                  <a:pt x="0" y="30776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856" t="0" r="0" b="-16026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0" y="7209346"/>
            <a:ext cx="6556561" cy="3077654"/>
          </a:xfrm>
          <a:custGeom>
            <a:avLst/>
            <a:gdLst/>
            <a:ahLst/>
            <a:cxnLst/>
            <a:rect r="r" b="b" t="t" l="l"/>
            <a:pathLst>
              <a:path h="3077654" w="6556561">
                <a:moveTo>
                  <a:pt x="6556561" y="0"/>
                </a:moveTo>
                <a:lnTo>
                  <a:pt x="0" y="0"/>
                </a:lnTo>
                <a:lnTo>
                  <a:pt x="0" y="3077654"/>
                </a:lnTo>
                <a:lnTo>
                  <a:pt x="6556561" y="3077654"/>
                </a:lnTo>
                <a:lnTo>
                  <a:pt x="655656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56" t="0" r="0" b="-16026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326059" y="2134329"/>
            <a:ext cx="15635882" cy="10196898"/>
            <a:chOff x="0" y="0"/>
            <a:chExt cx="3623148" cy="236282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623148" cy="2362826"/>
            </a:xfrm>
            <a:custGeom>
              <a:avLst/>
              <a:gdLst/>
              <a:ahLst/>
              <a:cxnLst/>
              <a:rect r="r" b="b" t="t" l="l"/>
              <a:pathLst>
                <a:path h="2362826" w="3623148">
                  <a:moveTo>
                    <a:pt x="1811574" y="0"/>
                  </a:moveTo>
                  <a:cubicBezTo>
                    <a:pt x="811069" y="0"/>
                    <a:pt x="0" y="528937"/>
                    <a:pt x="0" y="1181413"/>
                  </a:cubicBezTo>
                  <a:cubicBezTo>
                    <a:pt x="0" y="1833889"/>
                    <a:pt x="811069" y="2362826"/>
                    <a:pt x="1811574" y="2362826"/>
                  </a:cubicBezTo>
                  <a:cubicBezTo>
                    <a:pt x="2812079" y="2362826"/>
                    <a:pt x="3623148" y="1833889"/>
                    <a:pt x="3623148" y="1181413"/>
                  </a:cubicBezTo>
                  <a:cubicBezTo>
                    <a:pt x="3623148" y="528937"/>
                    <a:pt x="2812079" y="0"/>
                    <a:pt x="1811574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339670" y="116740"/>
              <a:ext cx="2943808" cy="202457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569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2536198">
            <a:off x="1152562" y="7323519"/>
            <a:ext cx="2442661" cy="3869562"/>
          </a:xfrm>
          <a:custGeom>
            <a:avLst/>
            <a:gdLst/>
            <a:ahLst/>
            <a:cxnLst/>
            <a:rect r="r" b="b" t="t" l="l"/>
            <a:pathLst>
              <a:path h="3869562" w="2442661">
                <a:moveTo>
                  <a:pt x="0" y="0"/>
                </a:moveTo>
                <a:lnTo>
                  <a:pt x="2442661" y="0"/>
                </a:lnTo>
                <a:lnTo>
                  <a:pt x="2442661" y="3869562"/>
                </a:lnTo>
                <a:lnTo>
                  <a:pt x="0" y="38695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5400000">
            <a:off x="16198555" y="5475515"/>
            <a:ext cx="3184837" cy="1586032"/>
          </a:xfrm>
          <a:custGeom>
            <a:avLst/>
            <a:gdLst/>
            <a:ahLst/>
            <a:cxnLst/>
            <a:rect r="r" b="b" t="t" l="l"/>
            <a:pathLst>
              <a:path h="1586032" w="3184837">
                <a:moveTo>
                  <a:pt x="0" y="0"/>
                </a:moveTo>
                <a:lnTo>
                  <a:pt x="3184836" y="0"/>
                </a:lnTo>
                <a:lnTo>
                  <a:pt x="3184836" y="1586033"/>
                </a:lnTo>
                <a:lnTo>
                  <a:pt x="0" y="158603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-5675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5916522">
            <a:off x="-1408384" y="5328958"/>
            <a:ext cx="3527651" cy="2566366"/>
          </a:xfrm>
          <a:custGeom>
            <a:avLst/>
            <a:gdLst/>
            <a:ahLst/>
            <a:cxnLst/>
            <a:rect r="r" b="b" t="t" l="l"/>
            <a:pathLst>
              <a:path h="2566366" w="3527651">
                <a:moveTo>
                  <a:pt x="0" y="0"/>
                </a:moveTo>
                <a:lnTo>
                  <a:pt x="3527651" y="0"/>
                </a:lnTo>
                <a:lnTo>
                  <a:pt x="3527651" y="2566366"/>
                </a:lnTo>
                <a:lnTo>
                  <a:pt x="0" y="256636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716739">
            <a:off x="14391882" y="7829411"/>
            <a:ext cx="3188269" cy="3220255"/>
          </a:xfrm>
          <a:custGeom>
            <a:avLst/>
            <a:gdLst/>
            <a:ahLst/>
            <a:cxnLst/>
            <a:rect r="r" b="b" t="t" l="l"/>
            <a:pathLst>
              <a:path h="3220255" w="3188269">
                <a:moveTo>
                  <a:pt x="3188269" y="0"/>
                </a:moveTo>
                <a:lnTo>
                  <a:pt x="0" y="0"/>
                </a:lnTo>
                <a:lnTo>
                  <a:pt x="0" y="3220255"/>
                </a:lnTo>
                <a:lnTo>
                  <a:pt x="3188269" y="3220255"/>
                </a:lnTo>
                <a:lnTo>
                  <a:pt x="3188269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10611" t="-4854" r="-9056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4914622" y="6068520"/>
            <a:ext cx="8458756" cy="4218480"/>
          </a:xfrm>
          <a:custGeom>
            <a:avLst/>
            <a:gdLst/>
            <a:ahLst/>
            <a:cxnLst/>
            <a:rect r="r" b="b" t="t" l="l"/>
            <a:pathLst>
              <a:path h="4218480" w="8458756">
                <a:moveTo>
                  <a:pt x="0" y="0"/>
                </a:moveTo>
                <a:lnTo>
                  <a:pt x="8458756" y="0"/>
                </a:lnTo>
                <a:lnTo>
                  <a:pt x="8458756" y="4218480"/>
                </a:lnTo>
                <a:lnTo>
                  <a:pt x="0" y="421848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-100152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168747" y="-521601"/>
            <a:ext cx="3701420" cy="3701420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466396" y="87561"/>
                  </a:lnTo>
                  <a:lnTo>
                    <a:pt x="553838" y="27679"/>
                  </a:lnTo>
                  <a:lnTo>
                    <a:pt x="578287" y="131093"/>
                  </a:lnTo>
                  <a:lnTo>
                    <a:pt x="681363" y="106978"/>
                  </a:lnTo>
                  <a:lnTo>
                    <a:pt x="666963" y="212279"/>
                  </a:lnTo>
                  <a:lnTo>
                    <a:pt x="771752" y="227186"/>
                  </a:lnTo>
                  <a:lnTo>
                    <a:pt x="720448" y="320152"/>
                  </a:lnTo>
                  <a:lnTo>
                    <a:pt x="812800" y="372069"/>
                  </a:lnTo>
                  <a:lnTo>
                    <a:pt x="731520" y="440145"/>
                  </a:lnTo>
                  <a:lnTo>
                    <a:pt x="798961" y="522061"/>
                  </a:lnTo>
                  <a:lnTo>
                    <a:pt x="698682" y="556053"/>
                  </a:lnTo>
                  <a:lnTo>
                    <a:pt x="732104" y="656904"/>
                  </a:lnTo>
                  <a:lnTo>
                    <a:pt x="626370" y="652219"/>
                  </a:lnTo>
                  <a:lnTo>
                    <a:pt x="621259" y="758384"/>
                  </a:lnTo>
                  <a:lnTo>
                    <a:pt x="524350" y="715658"/>
                  </a:lnTo>
                  <a:lnTo>
                    <a:pt x="481396" y="812800"/>
                  </a:lnTo>
                  <a:lnTo>
                    <a:pt x="406400" y="737801"/>
                  </a:lnTo>
                  <a:lnTo>
                    <a:pt x="331404" y="812800"/>
                  </a:lnTo>
                  <a:lnTo>
                    <a:pt x="288450" y="715658"/>
                  </a:lnTo>
                  <a:lnTo>
                    <a:pt x="191541" y="758384"/>
                  </a:lnTo>
                  <a:lnTo>
                    <a:pt x="186430" y="652219"/>
                  </a:lnTo>
                  <a:lnTo>
                    <a:pt x="80696" y="656904"/>
                  </a:lnTo>
                  <a:lnTo>
                    <a:pt x="114118" y="556053"/>
                  </a:lnTo>
                  <a:lnTo>
                    <a:pt x="13839" y="522061"/>
                  </a:lnTo>
                  <a:lnTo>
                    <a:pt x="81280" y="440145"/>
                  </a:lnTo>
                  <a:lnTo>
                    <a:pt x="0" y="372069"/>
                  </a:lnTo>
                  <a:lnTo>
                    <a:pt x="92352" y="320152"/>
                  </a:lnTo>
                  <a:lnTo>
                    <a:pt x="41047" y="227186"/>
                  </a:lnTo>
                  <a:lnTo>
                    <a:pt x="145837" y="212279"/>
                  </a:lnTo>
                  <a:lnTo>
                    <a:pt x="131437" y="106978"/>
                  </a:lnTo>
                  <a:lnTo>
                    <a:pt x="234513" y="131093"/>
                  </a:lnTo>
                  <a:lnTo>
                    <a:pt x="258962" y="27679"/>
                  </a:lnTo>
                  <a:lnTo>
                    <a:pt x="346404" y="87561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EC715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139700" y="34925"/>
              <a:ext cx="533400" cy="6381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569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10324119">
            <a:off x="14619828" y="-837894"/>
            <a:ext cx="3204996" cy="2339647"/>
          </a:xfrm>
          <a:custGeom>
            <a:avLst/>
            <a:gdLst/>
            <a:ahLst/>
            <a:cxnLst/>
            <a:rect r="r" b="b" t="t" l="l"/>
            <a:pathLst>
              <a:path h="2339647" w="3204996">
                <a:moveTo>
                  <a:pt x="0" y="0"/>
                </a:moveTo>
                <a:lnTo>
                  <a:pt x="3204996" y="0"/>
                </a:lnTo>
                <a:lnTo>
                  <a:pt x="3204996" y="2339647"/>
                </a:lnTo>
                <a:lnTo>
                  <a:pt x="0" y="233964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3854534">
            <a:off x="16133308" y="419278"/>
            <a:ext cx="3281091" cy="2386994"/>
          </a:xfrm>
          <a:custGeom>
            <a:avLst/>
            <a:gdLst/>
            <a:ahLst/>
            <a:cxnLst/>
            <a:rect r="r" b="b" t="t" l="l"/>
            <a:pathLst>
              <a:path h="2386994" w="3281091">
                <a:moveTo>
                  <a:pt x="0" y="0"/>
                </a:moveTo>
                <a:lnTo>
                  <a:pt x="3281091" y="0"/>
                </a:lnTo>
                <a:lnTo>
                  <a:pt x="3281091" y="2386994"/>
                </a:lnTo>
                <a:lnTo>
                  <a:pt x="0" y="238699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3706753" y="6453984"/>
            <a:ext cx="764777" cy="714719"/>
          </a:xfrm>
          <a:custGeom>
            <a:avLst/>
            <a:gdLst/>
            <a:ahLst/>
            <a:cxnLst/>
            <a:rect r="r" b="b" t="t" l="l"/>
            <a:pathLst>
              <a:path h="714719" w="764777">
                <a:moveTo>
                  <a:pt x="0" y="0"/>
                </a:moveTo>
                <a:lnTo>
                  <a:pt x="764777" y="0"/>
                </a:lnTo>
                <a:lnTo>
                  <a:pt x="764777" y="714718"/>
                </a:lnTo>
                <a:lnTo>
                  <a:pt x="0" y="71471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7682604">
            <a:off x="4221436" y="6415605"/>
            <a:ext cx="715206" cy="791475"/>
          </a:xfrm>
          <a:custGeom>
            <a:avLst/>
            <a:gdLst/>
            <a:ahLst/>
            <a:cxnLst/>
            <a:rect r="r" b="b" t="t" l="l"/>
            <a:pathLst>
              <a:path h="791475" w="715206">
                <a:moveTo>
                  <a:pt x="0" y="0"/>
                </a:moveTo>
                <a:lnTo>
                  <a:pt x="715206" y="0"/>
                </a:lnTo>
                <a:lnTo>
                  <a:pt x="715206" y="791475"/>
                </a:lnTo>
                <a:lnTo>
                  <a:pt x="0" y="79147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-628058">
            <a:off x="434145" y="791989"/>
            <a:ext cx="3068281" cy="13220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sz="3300" spc="165">
                <a:solidFill>
                  <a:srgbClr val="012E20"/>
                </a:solidFill>
                <a:latin typeface="Jingleberry"/>
                <a:ea typeface="Jingleberry"/>
                <a:cs typeface="Jingleberry"/>
                <a:sym typeface="Jingleberry"/>
              </a:rPr>
              <a:t>КЗ "АНДРІЇВСЬКИЙ ЛІЦЕЙ"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3278281" y="128917"/>
            <a:ext cx="12944045" cy="4172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9"/>
              </a:lnSpc>
              <a:spcBef>
                <a:spcPct val="0"/>
              </a:spcBef>
            </a:pPr>
            <a:r>
              <a:rPr lang="en-US" sz="6593" spc="329">
                <a:solidFill>
                  <a:srgbClr val="004AAD"/>
                </a:solidFill>
                <a:latin typeface="Antic Bold"/>
                <a:ea typeface="Antic Bold"/>
                <a:cs typeface="Antic Bold"/>
                <a:sym typeface="Antic Bold"/>
              </a:rPr>
              <a:t>Т</a:t>
            </a:r>
            <a:r>
              <a:rPr lang="en-US" sz="6593" spc="329">
                <a:solidFill>
                  <a:srgbClr val="004AAD"/>
                </a:solidFill>
                <a:latin typeface="Antic Bold"/>
                <a:ea typeface="Antic Bold"/>
                <a:cs typeface="Antic Bold"/>
                <a:sym typeface="Antic Bold"/>
              </a:rPr>
              <a:t>ОП-7 нестандартних</a:t>
            </a:r>
          </a:p>
          <a:p>
            <a:pPr algn="ctr">
              <a:lnSpc>
                <a:spcPts val="11209"/>
              </a:lnSpc>
              <a:spcBef>
                <a:spcPct val="0"/>
              </a:spcBef>
            </a:pPr>
            <a:r>
              <a:rPr lang="en-US" sz="6593" spc="329">
                <a:solidFill>
                  <a:srgbClr val="004AAD"/>
                </a:solidFill>
                <a:latin typeface="Antic Bold"/>
                <a:ea typeface="Antic Bold"/>
                <a:cs typeface="Antic Bold"/>
                <a:sym typeface="Antic Bold"/>
              </a:rPr>
              <a:t> способів перевірки</a:t>
            </a:r>
          </a:p>
          <a:p>
            <a:pPr algn="ctr">
              <a:lnSpc>
                <a:spcPts val="11209"/>
              </a:lnSpc>
              <a:spcBef>
                <a:spcPct val="0"/>
              </a:spcBef>
            </a:pPr>
            <a:r>
              <a:rPr lang="en-US" sz="6593" spc="329">
                <a:solidFill>
                  <a:srgbClr val="004AAD"/>
                </a:solidFill>
                <a:latin typeface="Antic Bold"/>
                <a:ea typeface="Antic Bold"/>
                <a:cs typeface="Antic Bold"/>
                <a:sym typeface="Antic Bold"/>
              </a:rPr>
              <a:t> знань учнів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D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8130815" y="129815"/>
            <a:ext cx="8229600" cy="10027369"/>
          </a:xfrm>
          <a:custGeom>
            <a:avLst/>
            <a:gdLst/>
            <a:ahLst/>
            <a:cxnLst/>
            <a:rect r="r" b="b" t="t" l="l"/>
            <a:pathLst>
              <a:path h="10027369" w="8229600">
                <a:moveTo>
                  <a:pt x="0" y="0"/>
                </a:moveTo>
                <a:lnTo>
                  <a:pt x="8229600" y="0"/>
                </a:lnTo>
                <a:lnTo>
                  <a:pt x="8229600" y="10027370"/>
                </a:lnTo>
                <a:lnTo>
                  <a:pt x="0" y="100273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50589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028700"/>
            <a:ext cx="6724650" cy="8229600"/>
            <a:chOff x="0" y="0"/>
            <a:chExt cx="8966200" cy="10972800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4"/>
            <a:srcRect l="19357" t="0" r="19357" b="0"/>
            <a:stretch>
              <a:fillRect/>
            </a:stretch>
          </p:blipFill>
          <p:spPr>
            <a:xfrm flipH="false" flipV="false">
              <a:off x="0" y="0"/>
              <a:ext cx="8966200" cy="10972800"/>
            </a:xfrm>
            <a:prstGeom prst="rect">
              <a:avLst/>
            </a:prstGeom>
          </p:spPr>
        </p:pic>
      </p:grpSp>
      <p:sp>
        <p:nvSpPr>
          <p:cNvPr name="Freeform 5" id="5"/>
          <p:cNvSpPr/>
          <p:nvPr/>
        </p:nvSpPr>
        <p:spPr>
          <a:xfrm flipH="true" flipV="false" rot="0">
            <a:off x="-591442" y="8253226"/>
            <a:ext cx="9545833" cy="2183609"/>
          </a:xfrm>
          <a:custGeom>
            <a:avLst/>
            <a:gdLst/>
            <a:ahLst/>
            <a:cxnLst/>
            <a:rect r="r" b="b" t="t" l="l"/>
            <a:pathLst>
              <a:path h="2183609" w="9545833">
                <a:moveTo>
                  <a:pt x="9545834" y="0"/>
                </a:moveTo>
                <a:lnTo>
                  <a:pt x="0" y="0"/>
                </a:lnTo>
                <a:lnTo>
                  <a:pt x="0" y="2183610"/>
                </a:lnTo>
                <a:lnTo>
                  <a:pt x="9545834" y="2183610"/>
                </a:lnTo>
                <a:lnTo>
                  <a:pt x="954583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989073">
            <a:off x="16615770" y="1130823"/>
            <a:ext cx="2565531" cy="1872838"/>
          </a:xfrm>
          <a:custGeom>
            <a:avLst/>
            <a:gdLst/>
            <a:ahLst/>
            <a:cxnLst/>
            <a:rect r="r" b="b" t="t" l="l"/>
            <a:pathLst>
              <a:path h="1872838" w="2565531">
                <a:moveTo>
                  <a:pt x="0" y="0"/>
                </a:moveTo>
                <a:lnTo>
                  <a:pt x="2565532" y="0"/>
                </a:lnTo>
                <a:lnTo>
                  <a:pt x="2565532" y="1872837"/>
                </a:lnTo>
                <a:lnTo>
                  <a:pt x="0" y="187283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8092742" y="1692152"/>
            <a:ext cx="8639859" cy="2857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0"/>
              </a:lnSpc>
            </a:pPr>
            <a:r>
              <a:rPr lang="en-US" sz="3800" b="true">
                <a:solidFill>
                  <a:srgbClr val="FFABDF"/>
                </a:solidFill>
                <a:latin typeface="Jingleberry"/>
                <a:ea typeface="Jingleberry"/>
                <a:cs typeface="Jingleberry"/>
                <a:sym typeface="Jingleberry"/>
              </a:rPr>
              <a:t>Кожному вчителеві важливо знайти способи зробити свої заняття цікавими. Тільки так учні зможуть засвоювати й утримувати в пам'яті інформацію, яку ви їм викладаєте.</a:t>
            </a:r>
          </a:p>
          <a:p>
            <a:pPr algn="l" marL="0" indent="0" lvl="0">
              <a:lnSpc>
                <a:spcPts val="6700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8954392" y="3784887"/>
            <a:ext cx="8304908" cy="6149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29"/>
              </a:lnSpc>
            </a:pPr>
            <a:r>
              <a:rPr lang="en-US" sz="2899" spc="144">
                <a:solidFill>
                  <a:srgbClr val="545454"/>
                </a:solidFill>
                <a:latin typeface="Antic"/>
                <a:ea typeface="Antic"/>
                <a:cs typeface="Antic"/>
                <a:sym typeface="Antic"/>
              </a:rPr>
              <a:t>☺️Якщо Ви бажаєте:</a:t>
            </a:r>
          </a:p>
          <a:p>
            <a:pPr algn="l">
              <a:lnSpc>
                <a:spcPts val="4929"/>
              </a:lnSpc>
            </a:pPr>
            <a:r>
              <a:rPr lang="en-US" sz="2899" spc="144">
                <a:solidFill>
                  <a:srgbClr val="545454"/>
                </a:solidFill>
                <a:latin typeface="Antic"/>
                <a:ea typeface="Antic"/>
                <a:cs typeface="Antic"/>
                <a:sym typeface="Antic"/>
              </a:rPr>
              <a:t>💥 професійно розвиватися</a:t>
            </a:r>
          </a:p>
          <a:p>
            <a:pPr algn="l">
              <a:lnSpc>
                <a:spcPts val="4929"/>
              </a:lnSpc>
            </a:pPr>
            <a:r>
              <a:rPr lang="en-US" sz="2899" spc="144">
                <a:solidFill>
                  <a:srgbClr val="545454"/>
                </a:solidFill>
                <a:latin typeface="Antic"/>
                <a:ea typeface="Antic"/>
                <a:cs typeface="Antic"/>
                <a:sym typeface="Antic"/>
              </a:rPr>
              <a:t>💥прокачати ІТ скіли</a:t>
            </a:r>
          </a:p>
          <a:p>
            <a:pPr algn="l">
              <a:lnSpc>
                <a:spcPts val="4929"/>
              </a:lnSpc>
            </a:pPr>
            <a:r>
              <a:rPr lang="en-US" sz="2899" spc="144">
                <a:solidFill>
                  <a:srgbClr val="545454"/>
                </a:solidFill>
                <a:latin typeface="Antic"/>
                <a:ea typeface="Antic"/>
                <a:cs typeface="Antic"/>
                <a:sym typeface="Antic"/>
              </a:rPr>
              <a:t>💥активно використовувати сервіси для навчання</a:t>
            </a:r>
          </a:p>
          <a:p>
            <a:pPr algn="l">
              <a:lnSpc>
                <a:spcPts val="4929"/>
              </a:lnSpc>
            </a:pPr>
            <a:r>
              <a:rPr lang="en-US" sz="2899" spc="144">
                <a:solidFill>
                  <a:srgbClr val="545454"/>
                </a:solidFill>
                <a:latin typeface="Antic"/>
                <a:ea typeface="Antic"/>
                <a:cs typeface="Antic"/>
                <a:sym typeface="Antic"/>
              </a:rPr>
              <a:t>💥бути сучасним та впевненим в собі вчителем</a:t>
            </a:r>
          </a:p>
          <a:p>
            <a:pPr algn="l">
              <a:lnSpc>
                <a:spcPts val="4929"/>
              </a:lnSpc>
            </a:pPr>
            <a:r>
              <a:rPr lang="en-US" sz="2899" spc="144">
                <a:solidFill>
                  <a:srgbClr val="545454"/>
                </a:solidFill>
                <a:latin typeface="Antic"/>
                <a:ea typeface="Antic"/>
                <a:cs typeface="Antic"/>
                <a:sym typeface="Antic"/>
              </a:rPr>
              <a:t>💥 займатися самоосвітою</a:t>
            </a:r>
          </a:p>
          <a:p>
            <a:pPr algn="l" marL="0" indent="0" lvl="0">
              <a:lnSpc>
                <a:spcPts val="4929"/>
              </a:lnSpc>
            </a:pPr>
            <a:r>
              <a:rPr lang="en-US" sz="2899" spc="144">
                <a:solidFill>
                  <a:srgbClr val="545454"/>
                </a:solidFill>
                <a:latin typeface="Antic"/>
                <a:ea typeface="Antic"/>
                <a:cs typeface="Antic"/>
                <a:sym typeface="Antic"/>
              </a:rPr>
              <a:t>💥 шукати баланс між роботою і життям, то ця інформація буде корисною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-737395">
            <a:off x="1254436" y="8881744"/>
            <a:ext cx="4233443" cy="2576783"/>
          </a:xfrm>
          <a:custGeom>
            <a:avLst/>
            <a:gdLst/>
            <a:ahLst/>
            <a:cxnLst/>
            <a:rect r="r" b="b" t="t" l="l"/>
            <a:pathLst>
              <a:path h="2576783" w="4233443">
                <a:moveTo>
                  <a:pt x="0" y="0"/>
                </a:moveTo>
                <a:lnTo>
                  <a:pt x="4233443" y="0"/>
                </a:lnTo>
                <a:lnTo>
                  <a:pt x="4233443" y="2576783"/>
                </a:lnTo>
                <a:lnTo>
                  <a:pt x="0" y="25767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7225" t="0" r="-2445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3787695">
            <a:off x="-468281" y="7156928"/>
            <a:ext cx="2993962" cy="3023998"/>
          </a:xfrm>
          <a:custGeom>
            <a:avLst/>
            <a:gdLst/>
            <a:ahLst/>
            <a:cxnLst/>
            <a:rect r="r" b="b" t="t" l="l"/>
            <a:pathLst>
              <a:path h="3023998" w="2993962">
                <a:moveTo>
                  <a:pt x="2993962" y="0"/>
                </a:moveTo>
                <a:lnTo>
                  <a:pt x="0" y="0"/>
                </a:lnTo>
                <a:lnTo>
                  <a:pt x="0" y="3023998"/>
                </a:lnTo>
                <a:lnTo>
                  <a:pt x="2993962" y="3023998"/>
                </a:lnTo>
                <a:lnTo>
                  <a:pt x="2993962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10611" t="-4854" r="-9056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5400000">
            <a:off x="-998579" y="6078548"/>
            <a:ext cx="3058789" cy="1705530"/>
          </a:xfrm>
          <a:custGeom>
            <a:avLst/>
            <a:gdLst/>
            <a:ahLst/>
            <a:cxnLst/>
            <a:rect r="r" b="b" t="t" l="l"/>
            <a:pathLst>
              <a:path h="1705530" w="3058789">
                <a:moveTo>
                  <a:pt x="0" y="0"/>
                </a:moveTo>
                <a:lnTo>
                  <a:pt x="3058790" y="0"/>
                </a:lnTo>
                <a:lnTo>
                  <a:pt x="3058790" y="1705530"/>
                </a:lnTo>
                <a:lnTo>
                  <a:pt x="0" y="170553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-15003" t="-13439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4883477">
            <a:off x="14586569" y="-693158"/>
            <a:ext cx="2510778" cy="1826591"/>
          </a:xfrm>
          <a:custGeom>
            <a:avLst/>
            <a:gdLst/>
            <a:ahLst/>
            <a:cxnLst/>
            <a:rect r="r" b="b" t="t" l="l"/>
            <a:pathLst>
              <a:path h="1826591" w="2510778">
                <a:moveTo>
                  <a:pt x="0" y="0"/>
                </a:moveTo>
                <a:lnTo>
                  <a:pt x="2510777" y="0"/>
                </a:lnTo>
                <a:lnTo>
                  <a:pt x="2510777" y="1826591"/>
                </a:lnTo>
                <a:lnTo>
                  <a:pt x="0" y="182659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8263801">
            <a:off x="16561453" y="-725866"/>
            <a:ext cx="1998321" cy="3165658"/>
          </a:xfrm>
          <a:custGeom>
            <a:avLst/>
            <a:gdLst/>
            <a:ahLst/>
            <a:cxnLst/>
            <a:rect r="r" b="b" t="t" l="l"/>
            <a:pathLst>
              <a:path h="3165658" w="1998321">
                <a:moveTo>
                  <a:pt x="0" y="0"/>
                </a:moveTo>
                <a:lnTo>
                  <a:pt x="1998321" y="0"/>
                </a:lnTo>
                <a:lnTo>
                  <a:pt x="1998321" y="3165658"/>
                </a:lnTo>
                <a:lnTo>
                  <a:pt x="0" y="3165658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6205903" y="7684479"/>
            <a:ext cx="1053397" cy="984448"/>
          </a:xfrm>
          <a:custGeom>
            <a:avLst/>
            <a:gdLst/>
            <a:ahLst/>
            <a:cxnLst/>
            <a:rect r="r" b="b" t="t" l="l"/>
            <a:pathLst>
              <a:path h="984448" w="1053397">
                <a:moveTo>
                  <a:pt x="0" y="0"/>
                </a:moveTo>
                <a:lnTo>
                  <a:pt x="1053397" y="0"/>
                </a:lnTo>
                <a:lnTo>
                  <a:pt x="1053397" y="984448"/>
                </a:lnTo>
                <a:lnTo>
                  <a:pt x="0" y="984448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D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7838089"/>
            <a:ext cx="18288000" cy="2840423"/>
          </a:xfrm>
          <a:custGeom>
            <a:avLst/>
            <a:gdLst/>
            <a:ahLst/>
            <a:cxnLst/>
            <a:rect r="r" b="b" t="t" l="l"/>
            <a:pathLst>
              <a:path h="2840423" w="18288000">
                <a:moveTo>
                  <a:pt x="0" y="0"/>
                </a:moveTo>
                <a:lnTo>
                  <a:pt x="18288000" y="0"/>
                </a:lnTo>
                <a:lnTo>
                  <a:pt x="18288000" y="2840422"/>
                </a:lnTo>
                <a:lnTo>
                  <a:pt x="0" y="28404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065" t="-10103" r="-2901" b="-5716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23243">
            <a:off x="1028700" y="2293888"/>
            <a:ext cx="16230600" cy="4578861"/>
          </a:xfrm>
          <a:custGeom>
            <a:avLst/>
            <a:gdLst/>
            <a:ahLst/>
            <a:cxnLst/>
            <a:rect r="r" b="b" t="t" l="l"/>
            <a:pathLst>
              <a:path h="4578861" w="16230600">
                <a:moveTo>
                  <a:pt x="0" y="0"/>
                </a:moveTo>
                <a:lnTo>
                  <a:pt x="16230600" y="0"/>
                </a:lnTo>
                <a:lnTo>
                  <a:pt x="16230600" y="4578861"/>
                </a:lnTo>
                <a:lnTo>
                  <a:pt x="0" y="45788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915" t="-18116" r="-2647" b="-8533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710208" y="3029134"/>
            <a:ext cx="4143581" cy="7257866"/>
          </a:xfrm>
          <a:custGeom>
            <a:avLst/>
            <a:gdLst/>
            <a:ahLst/>
            <a:cxnLst/>
            <a:rect r="r" b="b" t="t" l="l"/>
            <a:pathLst>
              <a:path h="7257866" w="4143581">
                <a:moveTo>
                  <a:pt x="0" y="0"/>
                </a:moveTo>
                <a:lnTo>
                  <a:pt x="4143581" y="0"/>
                </a:lnTo>
                <a:lnTo>
                  <a:pt x="4143581" y="7257866"/>
                </a:lnTo>
                <a:lnTo>
                  <a:pt x="0" y="72578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7293790">
            <a:off x="-1839384" y="95267"/>
            <a:ext cx="4233443" cy="2576783"/>
          </a:xfrm>
          <a:custGeom>
            <a:avLst/>
            <a:gdLst/>
            <a:ahLst/>
            <a:cxnLst/>
            <a:rect r="r" b="b" t="t" l="l"/>
            <a:pathLst>
              <a:path h="2576783" w="4233443">
                <a:moveTo>
                  <a:pt x="0" y="0"/>
                </a:moveTo>
                <a:lnTo>
                  <a:pt x="4233443" y="0"/>
                </a:lnTo>
                <a:lnTo>
                  <a:pt x="4233443" y="2576783"/>
                </a:lnTo>
                <a:lnTo>
                  <a:pt x="0" y="257678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7225" t="0" r="-2445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128858" y="123530"/>
            <a:ext cx="11802653" cy="2586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597"/>
              </a:lnSpc>
              <a:spcBef>
                <a:spcPct val="0"/>
              </a:spcBef>
            </a:pPr>
            <a:r>
              <a:rPr lang="en-US" b="true" sz="6597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1.Кahoot - крутий сервіс, якщо Ви його ще не використовували 👉➡️ спробуйте!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495257" y="1529662"/>
            <a:ext cx="13764043" cy="79908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237"/>
              </a:lnSpc>
            </a:pPr>
          </a:p>
          <a:p>
            <a:pPr algn="l">
              <a:lnSpc>
                <a:spcPts val="4897"/>
              </a:lnSpc>
            </a:pPr>
            <a:r>
              <a:rPr lang="en-US" sz="3498">
                <a:solidFill>
                  <a:srgbClr val="004AAD"/>
                </a:solidFill>
                <a:latin typeface="Jingleberry"/>
                <a:ea typeface="Jingleberry"/>
                <a:cs typeface="Jingleberry"/>
                <a:sym typeface="Jingleberry"/>
              </a:rPr>
              <a:t>Створити тест, вікторину дуже просто і швиденько💥</a:t>
            </a:r>
          </a:p>
          <a:p>
            <a:pPr algn="l">
              <a:lnSpc>
                <a:spcPts val="4897"/>
              </a:lnSpc>
            </a:pPr>
            <a:r>
              <a:rPr lang="en-US" sz="3498">
                <a:solidFill>
                  <a:srgbClr val="004AAD"/>
                </a:solidFill>
                <a:latin typeface="Jingleberry"/>
                <a:ea typeface="Jingleberry"/>
                <a:cs typeface="Jingleberry"/>
                <a:sym typeface="Jingleberry"/>
              </a:rPr>
              <a:t>Flashcards - перевага, що діти самі пишуть відповідь😆</a:t>
            </a:r>
          </a:p>
          <a:p>
            <a:pPr algn="l">
              <a:lnSpc>
                <a:spcPts val="4897"/>
              </a:lnSpc>
            </a:pPr>
            <a:r>
              <a:rPr lang="en-US" sz="3498">
                <a:solidFill>
                  <a:srgbClr val="004AAD"/>
                </a:solidFill>
                <a:latin typeface="Jingleberry"/>
                <a:ea typeface="Jingleberry"/>
                <a:cs typeface="Jingleberry"/>
                <a:sym typeface="Jingleberry"/>
              </a:rPr>
              <a:t>Крута функція таймера і змагання, але....на цьому для мене переваги закінчилися!</a:t>
            </a:r>
          </a:p>
          <a:p>
            <a:pPr algn="l">
              <a:lnSpc>
                <a:spcPts val="4897"/>
              </a:lnSpc>
            </a:pPr>
            <a:r>
              <a:rPr lang="en-US" sz="3498">
                <a:solidFill>
                  <a:srgbClr val="004AAD"/>
                </a:solidFill>
                <a:latin typeface="Jingleberry"/>
                <a:ea typeface="Jingleberry"/>
                <a:cs typeface="Jingleberry"/>
                <a:sym typeface="Jingleberry"/>
              </a:rPr>
              <a:t>Моє серце не лежить до сервісу Kahoot. А ще при дистанційних уроках діти в режимі реального часу не бачать на смартфонах запитання, так як вбільшості у  них лише один гаджет .</a:t>
            </a:r>
          </a:p>
          <a:p>
            <a:pPr algn="l">
              <a:lnSpc>
                <a:spcPts val="4897"/>
              </a:lnSpc>
            </a:pPr>
            <a:r>
              <a:rPr lang="en-US" sz="3498">
                <a:solidFill>
                  <a:srgbClr val="004AAD"/>
                </a:solidFill>
                <a:latin typeface="Jingleberry"/>
                <a:ea typeface="Jingleberry"/>
                <a:cs typeface="Jingleberry"/>
                <a:sym typeface="Jingleberry"/>
              </a:rPr>
              <a:t>В якості експерименту і новизни для дітей - варто спробувати, але постійно я його не використовую!🚀🚀🚀, щоб гра не відволікала від основного</a:t>
            </a:r>
          </a:p>
          <a:p>
            <a:pPr algn="l">
              <a:lnSpc>
                <a:spcPts val="4897"/>
              </a:lnSpc>
            </a:pPr>
          </a:p>
          <a:p>
            <a:pPr algn="l" marL="0" indent="0" lvl="0">
              <a:lnSpc>
                <a:spcPts val="4477"/>
              </a:lnSpc>
              <a:spcBef>
                <a:spcPct val="0"/>
              </a:spcBef>
            </a:pPr>
          </a:p>
        </p:txBody>
      </p:sp>
      <p:sp>
        <p:nvSpPr>
          <p:cNvPr name="Freeform 8" id="8"/>
          <p:cNvSpPr/>
          <p:nvPr/>
        </p:nvSpPr>
        <p:spPr>
          <a:xfrm flipH="false" flipV="false" rot="2411506">
            <a:off x="15465161" y="7323519"/>
            <a:ext cx="2442661" cy="3869562"/>
          </a:xfrm>
          <a:custGeom>
            <a:avLst/>
            <a:gdLst/>
            <a:ahLst/>
            <a:cxnLst/>
            <a:rect r="r" b="b" t="t" l="l"/>
            <a:pathLst>
              <a:path h="3869562" w="2442661">
                <a:moveTo>
                  <a:pt x="0" y="0"/>
                </a:moveTo>
                <a:lnTo>
                  <a:pt x="2442661" y="0"/>
                </a:lnTo>
                <a:lnTo>
                  <a:pt x="2442661" y="3869562"/>
                </a:lnTo>
                <a:lnTo>
                  <a:pt x="0" y="38695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2866191" y="8520669"/>
            <a:ext cx="4015616" cy="1999756"/>
          </a:xfrm>
          <a:custGeom>
            <a:avLst/>
            <a:gdLst/>
            <a:ahLst/>
            <a:cxnLst/>
            <a:rect r="r" b="b" t="t" l="l"/>
            <a:pathLst>
              <a:path h="1999756" w="4015616">
                <a:moveTo>
                  <a:pt x="0" y="0"/>
                </a:moveTo>
                <a:lnTo>
                  <a:pt x="4015616" y="0"/>
                </a:lnTo>
                <a:lnTo>
                  <a:pt x="4015616" y="1999757"/>
                </a:lnTo>
                <a:lnTo>
                  <a:pt x="0" y="199975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-5675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6935929">
            <a:off x="10860188" y="8287564"/>
            <a:ext cx="3966828" cy="2885867"/>
          </a:xfrm>
          <a:custGeom>
            <a:avLst/>
            <a:gdLst/>
            <a:ahLst/>
            <a:cxnLst/>
            <a:rect r="r" b="b" t="t" l="l"/>
            <a:pathLst>
              <a:path h="2885867" w="3966828">
                <a:moveTo>
                  <a:pt x="0" y="0"/>
                </a:moveTo>
                <a:lnTo>
                  <a:pt x="3966828" y="0"/>
                </a:lnTo>
                <a:lnTo>
                  <a:pt x="3966828" y="2885868"/>
                </a:lnTo>
                <a:lnTo>
                  <a:pt x="0" y="288586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8472170" y="8520669"/>
            <a:ext cx="3188269" cy="3220255"/>
          </a:xfrm>
          <a:custGeom>
            <a:avLst/>
            <a:gdLst/>
            <a:ahLst/>
            <a:cxnLst/>
            <a:rect r="r" b="b" t="t" l="l"/>
            <a:pathLst>
              <a:path h="3220255" w="3188269">
                <a:moveTo>
                  <a:pt x="3188269" y="0"/>
                </a:moveTo>
                <a:lnTo>
                  <a:pt x="0" y="0"/>
                </a:lnTo>
                <a:lnTo>
                  <a:pt x="0" y="3220255"/>
                </a:lnTo>
                <a:lnTo>
                  <a:pt x="3188269" y="3220255"/>
                </a:lnTo>
                <a:lnTo>
                  <a:pt x="3188269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-10611" t="-4854" r="-9056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5561733">
            <a:off x="15537764" y="1158189"/>
            <a:ext cx="1156330" cy="2176149"/>
          </a:xfrm>
          <a:custGeom>
            <a:avLst/>
            <a:gdLst/>
            <a:ahLst/>
            <a:cxnLst/>
            <a:rect r="r" b="b" t="t" l="l"/>
            <a:pathLst>
              <a:path h="2176149" w="1156330">
                <a:moveTo>
                  <a:pt x="0" y="0"/>
                </a:moveTo>
                <a:lnTo>
                  <a:pt x="1156330" y="0"/>
                </a:lnTo>
                <a:lnTo>
                  <a:pt x="1156330" y="2176148"/>
                </a:lnTo>
                <a:lnTo>
                  <a:pt x="0" y="217614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1978945">
            <a:off x="437627" y="4249706"/>
            <a:ext cx="1080128" cy="908658"/>
          </a:xfrm>
          <a:custGeom>
            <a:avLst/>
            <a:gdLst/>
            <a:ahLst/>
            <a:cxnLst/>
            <a:rect r="r" b="b" t="t" l="l"/>
            <a:pathLst>
              <a:path h="908658" w="1080128">
                <a:moveTo>
                  <a:pt x="0" y="0"/>
                </a:moveTo>
                <a:lnTo>
                  <a:pt x="1080128" y="0"/>
                </a:lnTo>
                <a:lnTo>
                  <a:pt x="1080128" y="908658"/>
                </a:lnTo>
                <a:lnTo>
                  <a:pt x="0" y="90865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3300314" y="467012"/>
            <a:ext cx="5631230" cy="3074948"/>
          </a:xfrm>
          <a:custGeom>
            <a:avLst/>
            <a:gdLst/>
            <a:ahLst/>
            <a:cxnLst/>
            <a:rect r="r" b="b" t="t" l="l"/>
            <a:pathLst>
              <a:path h="3074948" w="5631230">
                <a:moveTo>
                  <a:pt x="0" y="0"/>
                </a:moveTo>
                <a:lnTo>
                  <a:pt x="5631230" y="0"/>
                </a:lnTo>
                <a:lnTo>
                  <a:pt x="5631230" y="3074948"/>
                </a:lnTo>
                <a:lnTo>
                  <a:pt x="0" y="3074948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D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16574522" y="3177676"/>
            <a:ext cx="2984591" cy="2178751"/>
          </a:xfrm>
          <a:custGeom>
            <a:avLst/>
            <a:gdLst/>
            <a:ahLst/>
            <a:cxnLst/>
            <a:rect r="r" b="b" t="t" l="l"/>
            <a:pathLst>
              <a:path h="2178751" w="2984591">
                <a:moveTo>
                  <a:pt x="0" y="0"/>
                </a:moveTo>
                <a:lnTo>
                  <a:pt x="2984591" y="0"/>
                </a:lnTo>
                <a:lnTo>
                  <a:pt x="2984591" y="2178751"/>
                </a:lnTo>
                <a:lnTo>
                  <a:pt x="0" y="21787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725811" y="7206704"/>
            <a:ext cx="6562189" cy="3080296"/>
          </a:xfrm>
          <a:custGeom>
            <a:avLst/>
            <a:gdLst/>
            <a:ahLst/>
            <a:cxnLst/>
            <a:rect r="r" b="b" t="t" l="l"/>
            <a:pathLst>
              <a:path h="3080296" w="6562189">
                <a:moveTo>
                  <a:pt x="0" y="0"/>
                </a:moveTo>
                <a:lnTo>
                  <a:pt x="6562189" y="0"/>
                </a:lnTo>
                <a:lnTo>
                  <a:pt x="6562189" y="3080296"/>
                </a:lnTo>
                <a:lnTo>
                  <a:pt x="0" y="308029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56" t="0" r="0" b="-16026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2207302">
            <a:off x="16484549" y="5470190"/>
            <a:ext cx="2442661" cy="3869562"/>
          </a:xfrm>
          <a:custGeom>
            <a:avLst/>
            <a:gdLst/>
            <a:ahLst/>
            <a:cxnLst/>
            <a:rect r="r" b="b" t="t" l="l"/>
            <a:pathLst>
              <a:path h="3869562" w="2442661">
                <a:moveTo>
                  <a:pt x="0" y="0"/>
                </a:moveTo>
                <a:lnTo>
                  <a:pt x="2442661" y="0"/>
                </a:lnTo>
                <a:lnTo>
                  <a:pt x="2442661" y="3869562"/>
                </a:lnTo>
                <a:lnTo>
                  <a:pt x="0" y="38695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4071456">
            <a:off x="-1420010" y="3248069"/>
            <a:ext cx="3188269" cy="3220255"/>
          </a:xfrm>
          <a:custGeom>
            <a:avLst/>
            <a:gdLst/>
            <a:ahLst/>
            <a:cxnLst/>
            <a:rect r="r" b="b" t="t" l="l"/>
            <a:pathLst>
              <a:path h="3220255" w="3188269">
                <a:moveTo>
                  <a:pt x="3188269" y="0"/>
                </a:moveTo>
                <a:lnTo>
                  <a:pt x="0" y="0"/>
                </a:lnTo>
                <a:lnTo>
                  <a:pt x="0" y="3220254"/>
                </a:lnTo>
                <a:lnTo>
                  <a:pt x="3188269" y="3220254"/>
                </a:lnTo>
                <a:lnTo>
                  <a:pt x="3188269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0611" t="-4854" r="-9056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0" y="7206704"/>
            <a:ext cx="6562189" cy="3080296"/>
          </a:xfrm>
          <a:custGeom>
            <a:avLst/>
            <a:gdLst/>
            <a:ahLst/>
            <a:cxnLst/>
            <a:rect r="r" b="b" t="t" l="l"/>
            <a:pathLst>
              <a:path h="3080296" w="6562189">
                <a:moveTo>
                  <a:pt x="6562189" y="0"/>
                </a:moveTo>
                <a:lnTo>
                  <a:pt x="0" y="0"/>
                </a:lnTo>
                <a:lnTo>
                  <a:pt x="0" y="3080296"/>
                </a:lnTo>
                <a:lnTo>
                  <a:pt x="6562189" y="3080296"/>
                </a:lnTo>
                <a:lnTo>
                  <a:pt x="6562189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856" t="0" r="0" b="-16026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5541743" y="9140883"/>
            <a:ext cx="2549351" cy="1269564"/>
          </a:xfrm>
          <a:custGeom>
            <a:avLst/>
            <a:gdLst/>
            <a:ahLst/>
            <a:cxnLst/>
            <a:rect r="r" b="b" t="t" l="l"/>
            <a:pathLst>
              <a:path h="1269564" w="2549351">
                <a:moveTo>
                  <a:pt x="0" y="0"/>
                </a:moveTo>
                <a:lnTo>
                  <a:pt x="2549351" y="0"/>
                </a:lnTo>
                <a:lnTo>
                  <a:pt x="2549351" y="1269563"/>
                </a:lnTo>
                <a:lnTo>
                  <a:pt x="0" y="126956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-5675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0">
            <a:off x="10196906" y="9159933"/>
            <a:ext cx="2549351" cy="1269564"/>
          </a:xfrm>
          <a:custGeom>
            <a:avLst/>
            <a:gdLst/>
            <a:ahLst/>
            <a:cxnLst/>
            <a:rect r="r" b="b" t="t" l="l"/>
            <a:pathLst>
              <a:path h="1269564" w="2549351">
                <a:moveTo>
                  <a:pt x="2549351" y="0"/>
                </a:moveTo>
                <a:lnTo>
                  <a:pt x="0" y="0"/>
                </a:lnTo>
                <a:lnTo>
                  <a:pt x="0" y="1269563"/>
                </a:lnTo>
                <a:lnTo>
                  <a:pt x="2549351" y="1269563"/>
                </a:lnTo>
                <a:lnTo>
                  <a:pt x="2549351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-5675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1115254">
            <a:off x="-1014062" y="5916462"/>
            <a:ext cx="2700223" cy="3295412"/>
          </a:xfrm>
          <a:custGeom>
            <a:avLst/>
            <a:gdLst/>
            <a:ahLst/>
            <a:cxnLst/>
            <a:rect r="r" b="b" t="t" l="l"/>
            <a:pathLst>
              <a:path h="3295412" w="2700223">
                <a:moveTo>
                  <a:pt x="0" y="0"/>
                </a:moveTo>
                <a:lnTo>
                  <a:pt x="2700223" y="0"/>
                </a:lnTo>
                <a:lnTo>
                  <a:pt x="2700223" y="3295412"/>
                </a:lnTo>
                <a:lnTo>
                  <a:pt x="0" y="329541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-16846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1555399" y="1469751"/>
            <a:ext cx="7277100" cy="5594601"/>
            <a:chOff x="0" y="0"/>
            <a:chExt cx="9702800" cy="7459468"/>
          </a:xfrm>
        </p:grpSpPr>
        <p:pic>
          <p:nvPicPr>
            <p:cNvPr name="Picture 11" id="11"/>
            <p:cNvPicPr>
              <a:picLocks noChangeAspect="true"/>
            </p:cNvPicPr>
            <p:nvPr/>
          </p:nvPicPr>
          <p:blipFill>
            <a:blip r:embed="rId18"/>
            <a:srcRect l="0" t="12070" r="0" b="12070"/>
            <a:stretch>
              <a:fillRect/>
            </a:stretch>
          </p:blipFill>
          <p:spPr>
            <a:xfrm flipH="false" flipV="false">
              <a:off x="0" y="0"/>
              <a:ext cx="9702800" cy="7459468"/>
            </a:xfrm>
            <a:prstGeom prst="rect">
              <a:avLst/>
            </a:prstGeom>
          </p:spPr>
        </p:pic>
      </p:grpSp>
      <p:sp>
        <p:nvSpPr>
          <p:cNvPr name="TextBox 12" id="12"/>
          <p:cNvSpPr txBox="true"/>
          <p:nvPr/>
        </p:nvSpPr>
        <p:spPr>
          <a:xfrm rot="0">
            <a:off x="9144000" y="2298563"/>
            <a:ext cx="8586519" cy="46430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13"/>
              </a:lnSpc>
            </a:pPr>
            <a:r>
              <a:rPr lang="en-US" sz="6213" b="true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2.Nearpod - одна платформа для створення</a:t>
            </a:r>
          </a:p>
          <a:p>
            <a:pPr algn="ctr">
              <a:lnSpc>
                <a:spcPts val="6213"/>
              </a:lnSpc>
            </a:pPr>
            <a:r>
              <a:rPr lang="en-US" sz="6213" b="true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- Інтерактивних слайдів та презентацій</a:t>
            </a:r>
          </a:p>
          <a:p>
            <a:pPr algn="ctr">
              <a:lnSpc>
                <a:spcPts val="6213"/>
              </a:lnSpc>
            </a:pPr>
            <a:r>
              <a:rPr lang="en-US" sz="6213" b="true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- Інтерактивних відео</a:t>
            </a:r>
          </a:p>
          <a:p>
            <a:pPr algn="ctr" marL="0" indent="0" lvl="0">
              <a:lnSpc>
                <a:spcPts val="6213"/>
              </a:lnSpc>
              <a:spcBef>
                <a:spcPct val="0"/>
              </a:spcBef>
            </a:pPr>
            <a:r>
              <a:rPr lang="en-US" b="true" sz="6213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- Гейміфікації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1028700" y="452802"/>
            <a:ext cx="1053397" cy="984448"/>
          </a:xfrm>
          <a:custGeom>
            <a:avLst/>
            <a:gdLst/>
            <a:ahLst/>
            <a:cxnLst/>
            <a:rect r="r" b="b" t="t" l="l"/>
            <a:pathLst>
              <a:path h="984448" w="1053397">
                <a:moveTo>
                  <a:pt x="0" y="0"/>
                </a:moveTo>
                <a:lnTo>
                  <a:pt x="1053397" y="0"/>
                </a:lnTo>
                <a:lnTo>
                  <a:pt x="1053397" y="984448"/>
                </a:lnTo>
                <a:lnTo>
                  <a:pt x="0" y="984448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D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145265" y="-85725"/>
            <a:ext cx="13374905" cy="3670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421"/>
              </a:lnSpc>
              <a:spcBef>
                <a:spcPct val="0"/>
              </a:spcBef>
            </a:pPr>
            <a:r>
              <a:rPr lang="en-US" b="true" sz="7851">
                <a:solidFill>
                  <a:srgbClr val="FFABDF"/>
                </a:solidFill>
                <a:latin typeface="Jingleberry"/>
                <a:ea typeface="Jingleberry"/>
                <a:cs typeface="Jingleberry"/>
                <a:sym typeface="Jingleberry"/>
              </a:rPr>
              <a:t>3.</a:t>
            </a:r>
            <a:r>
              <a:rPr lang="en-US" b="true" sz="7851" u="none">
                <a:solidFill>
                  <a:srgbClr val="FFABDF"/>
                </a:solidFill>
                <a:latin typeface="Jingleberry"/>
                <a:ea typeface="Jingleberry"/>
                <a:cs typeface="Jingleberry"/>
                <a:sym typeface="Jingleberry"/>
              </a:rPr>
              <a:t>Wordwall – це досить цікавий та потужний ресурс, що має величезний освітній потенціал.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779193" y="3451469"/>
            <a:ext cx="7687290" cy="2746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06"/>
              </a:lnSpc>
            </a:pPr>
            <a:r>
              <a:rPr lang="en-US" sz="2591" spc="129">
                <a:solidFill>
                  <a:srgbClr val="545454"/>
                </a:solidFill>
                <a:latin typeface="Antic"/>
                <a:ea typeface="Antic"/>
                <a:cs typeface="Antic"/>
                <a:sym typeface="Antic"/>
              </a:rPr>
              <a:t>Простий спосіб для створення власних навчальних ресурсів.</a:t>
            </a:r>
          </a:p>
          <a:p>
            <a:pPr algn="l">
              <a:lnSpc>
                <a:spcPts val="4406"/>
              </a:lnSpc>
            </a:pPr>
            <a:r>
              <a:rPr lang="en-US" sz="2591" spc="129">
                <a:solidFill>
                  <a:srgbClr val="545454"/>
                </a:solidFill>
                <a:latin typeface="Antic"/>
                <a:ea typeface="Antic"/>
                <a:cs typeface="Antic"/>
                <a:sym typeface="Antic"/>
              </a:rPr>
              <a:t>Створюйте власні вправи для свого класу.</a:t>
            </a:r>
          </a:p>
          <a:p>
            <a:pPr algn="l" marL="0" indent="0" lvl="0">
              <a:lnSpc>
                <a:spcPts val="4406"/>
              </a:lnSpc>
              <a:spcBef>
                <a:spcPct val="0"/>
              </a:spcBef>
            </a:pPr>
            <a:r>
              <a:rPr lang="en-US" sz="2591" spc="129">
                <a:solidFill>
                  <a:srgbClr val="545454"/>
                </a:solidFill>
                <a:latin typeface="Antic"/>
                <a:ea typeface="Antic"/>
                <a:cs typeface="Antic"/>
                <a:sym typeface="Antic"/>
              </a:rPr>
              <a:t>Вікторини, вправи на співставлення, ігри зі словами і багато іншого.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0" y="8574047"/>
            <a:ext cx="18288000" cy="1712953"/>
          </a:xfrm>
          <a:custGeom>
            <a:avLst/>
            <a:gdLst/>
            <a:ahLst/>
            <a:cxnLst/>
            <a:rect r="r" b="b" t="t" l="l"/>
            <a:pathLst>
              <a:path h="1712953" w="18288000">
                <a:moveTo>
                  <a:pt x="0" y="0"/>
                </a:moveTo>
                <a:lnTo>
                  <a:pt x="18288000" y="0"/>
                </a:lnTo>
                <a:lnTo>
                  <a:pt x="18288000" y="1712953"/>
                </a:lnTo>
                <a:lnTo>
                  <a:pt x="0" y="17129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53" t="-2698" r="-833" b="-3801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8822952" y="4039202"/>
            <a:ext cx="6221131" cy="6247798"/>
          </a:xfrm>
          <a:custGeom>
            <a:avLst/>
            <a:gdLst/>
            <a:ahLst/>
            <a:cxnLst/>
            <a:rect r="r" b="b" t="t" l="l"/>
            <a:pathLst>
              <a:path h="6247798" w="6221131">
                <a:moveTo>
                  <a:pt x="0" y="0"/>
                </a:moveTo>
                <a:lnTo>
                  <a:pt x="6221131" y="0"/>
                </a:lnTo>
                <a:lnTo>
                  <a:pt x="6221131" y="6247798"/>
                </a:lnTo>
                <a:lnTo>
                  <a:pt x="0" y="6247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1268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194585" y="4039202"/>
            <a:ext cx="3064715" cy="6247798"/>
          </a:xfrm>
          <a:custGeom>
            <a:avLst/>
            <a:gdLst/>
            <a:ahLst/>
            <a:cxnLst/>
            <a:rect r="r" b="b" t="t" l="l"/>
            <a:pathLst>
              <a:path h="6247798" w="3064715">
                <a:moveTo>
                  <a:pt x="0" y="0"/>
                </a:moveTo>
                <a:lnTo>
                  <a:pt x="3064715" y="0"/>
                </a:lnTo>
                <a:lnTo>
                  <a:pt x="3064715" y="6247798"/>
                </a:lnTo>
                <a:lnTo>
                  <a:pt x="0" y="624779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-13357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0800000">
            <a:off x="13942799" y="-1020870"/>
            <a:ext cx="3829312" cy="2330799"/>
          </a:xfrm>
          <a:custGeom>
            <a:avLst/>
            <a:gdLst/>
            <a:ahLst/>
            <a:cxnLst/>
            <a:rect r="r" b="b" t="t" l="l"/>
            <a:pathLst>
              <a:path h="2330799" w="3829312">
                <a:moveTo>
                  <a:pt x="0" y="0"/>
                </a:moveTo>
                <a:lnTo>
                  <a:pt x="3829312" y="0"/>
                </a:lnTo>
                <a:lnTo>
                  <a:pt x="3829312" y="2330799"/>
                </a:lnTo>
                <a:lnTo>
                  <a:pt x="0" y="233079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7225" t="0" r="-2445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7012304">
            <a:off x="15859083" y="-211363"/>
            <a:ext cx="2708154" cy="2735322"/>
          </a:xfrm>
          <a:custGeom>
            <a:avLst/>
            <a:gdLst/>
            <a:ahLst/>
            <a:cxnLst/>
            <a:rect r="r" b="b" t="t" l="l"/>
            <a:pathLst>
              <a:path h="2735322" w="2708154">
                <a:moveTo>
                  <a:pt x="2708154" y="0"/>
                </a:moveTo>
                <a:lnTo>
                  <a:pt x="0" y="0"/>
                </a:lnTo>
                <a:lnTo>
                  <a:pt x="0" y="2735323"/>
                </a:lnTo>
                <a:lnTo>
                  <a:pt x="2708154" y="2735323"/>
                </a:lnTo>
                <a:lnTo>
                  <a:pt x="2708154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10611" t="-4854" r="-9056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5400000">
            <a:off x="16463731" y="1921967"/>
            <a:ext cx="2766792" cy="1542717"/>
          </a:xfrm>
          <a:custGeom>
            <a:avLst/>
            <a:gdLst/>
            <a:ahLst/>
            <a:cxnLst/>
            <a:rect r="r" b="b" t="t" l="l"/>
            <a:pathLst>
              <a:path h="1542717" w="2766792">
                <a:moveTo>
                  <a:pt x="0" y="0"/>
                </a:moveTo>
                <a:lnTo>
                  <a:pt x="2766792" y="0"/>
                </a:lnTo>
                <a:lnTo>
                  <a:pt x="2766792" y="1542716"/>
                </a:lnTo>
                <a:lnTo>
                  <a:pt x="0" y="154271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15003" t="-13439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494840" y="8372776"/>
            <a:ext cx="3047081" cy="1517431"/>
          </a:xfrm>
          <a:custGeom>
            <a:avLst/>
            <a:gdLst/>
            <a:ahLst/>
            <a:cxnLst/>
            <a:rect r="r" b="b" t="t" l="l"/>
            <a:pathLst>
              <a:path h="1517431" w="3047081">
                <a:moveTo>
                  <a:pt x="0" y="0"/>
                </a:moveTo>
                <a:lnTo>
                  <a:pt x="3047080" y="0"/>
                </a:lnTo>
                <a:lnTo>
                  <a:pt x="3047080" y="1517431"/>
                </a:lnTo>
                <a:lnTo>
                  <a:pt x="0" y="151743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-5675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784438">
            <a:off x="6014353" y="8803971"/>
            <a:ext cx="1080128" cy="908658"/>
          </a:xfrm>
          <a:custGeom>
            <a:avLst/>
            <a:gdLst/>
            <a:ahLst/>
            <a:cxnLst/>
            <a:rect r="r" b="b" t="t" l="l"/>
            <a:pathLst>
              <a:path h="908658" w="1080128">
                <a:moveTo>
                  <a:pt x="0" y="0"/>
                </a:moveTo>
                <a:lnTo>
                  <a:pt x="1080128" y="0"/>
                </a:lnTo>
                <a:lnTo>
                  <a:pt x="1080128" y="908658"/>
                </a:lnTo>
                <a:lnTo>
                  <a:pt x="0" y="90865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3085738">
            <a:off x="13544532" y="2980473"/>
            <a:ext cx="850316" cy="940994"/>
          </a:xfrm>
          <a:custGeom>
            <a:avLst/>
            <a:gdLst/>
            <a:ahLst/>
            <a:cxnLst/>
            <a:rect r="r" b="b" t="t" l="l"/>
            <a:pathLst>
              <a:path h="940994" w="850316">
                <a:moveTo>
                  <a:pt x="0" y="0"/>
                </a:moveTo>
                <a:lnTo>
                  <a:pt x="850316" y="0"/>
                </a:lnTo>
                <a:lnTo>
                  <a:pt x="850316" y="940994"/>
                </a:lnTo>
                <a:lnTo>
                  <a:pt x="0" y="94099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129903" y="6320082"/>
            <a:ext cx="8014097" cy="4507930"/>
          </a:xfrm>
          <a:custGeom>
            <a:avLst/>
            <a:gdLst/>
            <a:ahLst/>
            <a:cxnLst/>
            <a:rect r="r" b="b" t="t" l="l"/>
            <a:pathLst>
              <a:path h="4507930" w="8014097">
                <a:moveTo>
                  <a:pt x="0" y="0"/>
                </a:moveTo>
                <a:lnTo>
                  <a:pt x="8014097" y="0"/>
                </a:lnTo>
                <a:lnTo>
                  <a:pt x="8014097" y="4507930"/>
                </a:lnTo>
                <a:lnTo>
                  <a:pt x="0" y="4507930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D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742167" y="8166495"/>
            <a:ext cx="9545833" cy="2183609"/>
          </a:xfrm>
          <a:custGeom>
            <a:avLst/>
            <a:gdLst/>
            <a:ahLst/>
            <a:cxnLst/>
            <a:rect r="r" b="b" t="t" l="l"/>
            <a:pathLst>
              <a:path h="2183609" w="9545833">
                <a:moveTo>
                  <a:pt x="0" y="0"/>
                </a:moveTo>
                <a:lnTo>
                  <a:pt x="9545833" y="0"/>
                </a:lnTo>
                <a:lnTo>
                  <a:pt x="9545833" y="2183610"/>
                </a:lnTo>
                <a:lnTo>
                  <a:pt x="0" y="21836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863801">
            <a:off x="9314135" y="7974397"/>
            <a:ext cx="2060030" cy="3263415"/>
          </a:xfrm>
          <a:custGeom>
            <a:avLst/>
            <a:gdLst/>
            <a:ahLst/>
            <a:cxnLst/>
            <a:rect r="r" b="b" t="t" l="l"/>
            <a:pathLst>
              <a:path h="3263415" w="2060030">
                <a:moveTo>
                  <a:pt x="0" y="0"/>
                </a:moveTo>
                <a:lnTo>
                  <a:pt x="2060030" y="0"/>
                </a:lnTo>
                <a:lnTo>
                  <a:pt x="2060030" y="3263414"/>
                </a:lnTo>
                <a:lnTo>
                  <a:pt x="0" y="326341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808123">
            <a:off x="1410219" y="8679331"/>
            <a:ext cx="3341308" cy="2430801"/>
          </a:xfrm>
          <a:custGeom>
            <a:avLst/>
            <a:gdLst/>
            <a:ahLst/>
            <a:cxnLst/>
            <a:rect r="r" b="b" t="t" l="l"/>
            <a:pathLst>
              <a:path h="2430801" w="3341308">
                <a:moveTo>
                  <a:pt x="0" y="0"/>
                </a:moveTo>
                <a:lnTo>
                  <a:pt x="3341307" y="0"/>
                </a:lnTo>
                <a:lnTo>
                  <a:pt x="3341307" y="2430801"/>
                </a:lnTo>
                <a:lnTo>
                  <a:pt x="0" y="243080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2700000">
            <a:off x="-1027285" y="7552903"/>
            <a:ext cx="2868314" cy="2897090"/>
          </a:xfrm>
          <a:custGeom>
            <a:avLst/>
            <a:gdLst/>
            <a:ahLst/>
            <a:cxnLst/>
            <a:rect r="r" b="b" t="t" l="l"/>
            <a:pathLst>
              <a:path h="2897090" w="2868314">
                <a:moveTo>
                  <a:pt x="2868314" y="0"/>
                </a:moveTo>
                <a:lnTo>
                  <a:pt x="0" y="0"/>
                </a:lnTo>
                <a:lnTo>
                  <a:pt x="0" y="2897090"/>
                </a:lnTo>
                <a:lnTo>
                  <a:pt x="2868314" y="2897090"/>
                </a:lnTo>
                <a:lnTo>
                  <a:pt x="2868314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0611" t="-4854" r="-9056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988663" y="8605174"/>
            <a:ext cx="3590243" cy="2001859"/>
          </a:xfrm>
          <a:custGeom>
            <a:avLst/>
            <a:gdLst/>
            <a:ahLst/>
            <a:cxnLst/>
            <a:rect r="r" b="b" t="t" l="l"/>
            <a:pathLst>
              <a:path h="2001859" w="3590243">
                <a:moveTo>
                  <a:pt x="0" y="0"/>
                </a:moveTo>
                <a:lnTo>
                  <a:pt x="3590243" y="0"/>
                </a:lnTo>
                <a:lnTo>
                  <a:pt x="3590243" y="2001859"/>
                </a:lnTo>
                <a:lnTo>
                  <a:pt x="0" y="200185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15003" t="-13439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409528" y="8621656"/>
            <a:ext cx="1053397" cy="984448"/>
          </a:xfrm>
          <a:custGeom>
            <a:avLst/>
            <a:gdLst/>
            <a:ahLst/>
            <a:cxnLst/>
            <a:rect r="r" b="b" t="t" l="l"/>
            <a:pathLst>
              <a:path h="984448" w="1053397">
                <a:moveTo>
                  <a:pt x="0" y="0"/>
                </a:moveTo>
                <a:lnTo>
                  <a:pt x="1053397" y="0"/>
                </a:lnTo>
                <a:lnTo>
                  <a:pt x="1053397" y="984448"/>
                </a:lnTo>
                <a:lnTo>
                  <a:pt x="0" y="98444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7623278">
            <a:off x="16644203" y="7212925"/>
            <a:ext cx="1230195" cy="1066915"/>
          </a:xfrm>
          <a:custGeom>
            <a:avLst/>
            <a:gdLst/>
            <a:ahLst/>
            <a:cxnLst/>
            <a:rect r="r" b="b" t="t" l="l"/>
            <a:pathLst>
              <a:path h="1066915" w="1230195">
                <a:moveTo>
                  <a:pt x="0" y="0"/>
                </a:moveTo>
                <a:lnTo>
                  <a:pt x="1230194" y="0"/>
                </a:lnTo>
                <a:lnTo>
                  <a:pt x="1230194" y="1066915"/>
                </a:lnTo>
                <a:lnTo>
                  <a:pt x="0" y="106691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088649" y="1118023"/>
            <a:ext cx="11199351" cy="6299635"/>
          </a:xfrm>
          <a:custGeom>
            <a:avLst/>
            <a:gdLst/>
            <a:ahLst/>
            <a:cxnLst/>
            <a:rect r="r" b="b" t="t" l="l"/>
            <a:pathLst>
              <a:path h="6299635" w="11199351">
                <a:moveTo>
                  <a:pt x="0" y="0"/>
                </a:moveTo>
                <a:lnTo>
                  <a:pt x="11199351" y="0"/>
                </a:lnTo>
                <a:lnTo>
                  <a:pt x="11199351" y="6299635"/>
                </a:lnTo>
                <a:lnTo>
                  <a:pt x="0" y="6299635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40503" y="891128"/>
            <a:ext cx="7403397" cy="6526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200"/>
              </a:lnSpc>
              <a:spcBef>
                <a:spcPct val="0"/>
              </a:spcBef>
            </a:pPr>
            <a:r>
              <a:rPr lang="en-US" b="true" sz="7200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4.Mentimeter –це онлайновий сервіс для створення та проведення миттєвих опитувань в аудиторії та під час вебінарів. </a:t>
            </a:r>
          </a:p>
        </p:txBody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D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7277100" cy="8229600"/>
            <a:chOff x="0" y="0"/>
            <a:chExt cx="9702800" cy="109728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5787" t="0" r="5787" b="0"/>
            <a:stretch>
              <a:fillRect/>
            </a:stretch>
          </p:blipFill>
          <p:spPr>
            <a:xfrm flipH="false" flipV="false">
              <a:off x="0" y="0"/>
              <a:ext cx="9702800" cy="10972800"/>
            </a:xfrm>
            <a:prstGeom prst="rect">
              <a:avLst/>
            </a:prstGeom>
          </p:spPr>
        </p:pic>
      </p:grpSp>
      <p:sp>
        <p:nvSpPr>
          <p:cNvPr name="Freeform 4" id="4"/>
          <p:cNvSpPr/>
          <p:nvPr/>
        </p:nvSpPr>
        <p:spPr>
          <a:xfrm flipH="true" flipV="false" rot="0">
            <a:off x="-622167" y="8156970"/>
            <a:ext cx="9545833" cy="2183609"/>
          </a:xfrm>
          <a:custGeom>
            <a:avLst/>
            <a:gdLst/>
            <a:ahLst/>
            <a:cxnLst/>
            <a:rect r="r" b="b" t="t" l="l"/>
            <a:pathLst>
              <a:path h="2183609" w="9545833">
                <a:moveTo>
                  <a:pt x="9545833" y="0"/>
                </a:moveTo>
                <a:lnTo>
                  <a:pt x="0" y="0"/>
                </a:lnTo>
                <a:lnTo>
                  <a:pt x="0" y="2183610"/>
                </a:lnTo>
                <a:lnTo>
                  <a:pt x="9545833" y="2183610"/>
                </a:lnTo>
                <a:lnTo>
                  <a:pt x="954583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7843055">
            <a:off x="-929256" y="7563405"/>
            <a:ext cx="3496813" cy="2901670"/>
          </a:xfrm>
          <a:custGeom>
            <a:avLst/>
            <a:gdLst/>
            <a:ahLst/>
            <a:cxnLst/>
            <a:rect r="r" b="b" t="t" l="l"/>
            <a:pathLst>
              <a:path h="2901670" w="3496813">
                <a:moveTo>
                  <a:pt x="0" y="0"/>
                </a:moveTo>
                <a:lnTo>
                  <a:pt x="3496812" y="0"/>
                </a:lnTo>
                <a:lnTo>
                  <a:pt x="3496812" y="2901670"/>
                </a:lnTo>
                <a:lnTo>
                  <a:pt x="0" y="290167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-14062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800000">
            <a:off x="11403313" y="-881067"/>
            <a:ext cx="3281091" cy="2386994"/>
          </a:xfrm>
          <a:custGeom>
            <a:avLst/>
            <a:gdLst/>
            <a:ahLst/>
            <a:cxnLst/>
            <a:rect r="r" b="b" t="t" l="l"/>
            <a:pathLst>
              <a:path h="2386994" w="3281091">
                <a:moveTo>
                  <a:pt x="0" y="0"/>
                </a:moveTo>
                <a:lnTo>
                  <a:pt x="3281090" y="0"/>
                </a:lnTo>
                <a:lnTo>
                  <a:pt x="3281090" y="2386993"/>
                </a:lnTo>
                <a:lnTo>
                  <a:pt x="0" y="238699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0800000">
            <a:off x="14074463" y="-266057"/>
            <a:ext cx="3558236" cy="1771983"/>
          </a:xfrm>
          <a:custGeom>
            <a:avLst/>
            <a:gdLst/>
            <a:ahLst/>
            <a:cxnLst/>
            <a:rect r="r" b="b" t="t" l="l"/>
            <a:pathLst>
              <a:path h="1771983" w="3558236">
                <a:moveTo>
                  <a:pt x="0" y="0"/>
                </a:moveTo>
                <a:lnTo>
                  <a:pt x="3558236" y="0"/>
                </a:lnTo>
                <a:lnTo>
                  <a:pt x="3558236" y="1771983"/>
                </a:lnTo>
                <a:lnTo>
                  <a:pt x="0" y="17719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-5675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7654796">
            <a:off x="16296552" y="-638577"/>
            <a:ext cx="3188269" cy="3220255"/>
          </a:xfrm>
          <a:custGeom>
            <a:avLst/>
            <a:gdLst/>
            <a:ahLst/>
            <a:cxnLst/>
            <a:rect r="r" b="b" t="t" l="l"/>
            <a:pathLst>
              <a:path h="3220255" w="3188269">
                <a:moveTo>
                  <a:pt x="3188269" y="0"/>
                </a:moveTo>
                <a:lnTo>
                  <a:pt x="0" y="0"/>
                </a:lnTo>
                <a:lnTo>
                  <a:pt x="0" y="3220254"/>
                </a:lnTo>
                <a:lnTo>
                  <a:pt x="3188269" y="3220254"/>
                </a:lnTo>
                <a:lnTo>
                  <a:pt x="3188269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10611" t="-4854" r="-9056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343412" y="4964442"/>
            <a:ext cx="1053397" cy="984448"/>
          </a:xfrm>
          <a:custGeom>
            <a:avLst/>
            <a:gdLst/>
            <a:ahLst/>
            <a:cxnLst/>
            <a:rect r="r" b="b" t="t" l="l"/>
            <a:pathLst>
              <a:path h="984448" w="1053397">
                <a:moveTo>
                  <a:pt x="0" y="0"/>
                </a:moveTo>
                <a:lnTo>
                  <a:pt x="1053397" y="0"/>
                </a:lnTo>
                <a:lnTo>
                  <a:pt x="1053397" y="984448"/>
                </a:lnTo>
                <a:lnTo>
                  <a:pt x="0" y="98444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7623278">
            <a:off x="7781488" y="8724843"/>
            <a:ext cx="1230195" cy="1066915"/>
          </a:xfrm>
          <a:custGeom>
            <a:avLst/>
            <a:gdLst/>
            <a:ahLst/>
            <a:cxnLst/>
            <a:rect r="r" b="b" t="t" l="l"/>
            <a:pathLst>
              <a:path h="1066915" w="1230195">
                <a:moveTo>
                  <a:pt x="0" y="0"/>
                </a:moveTo>
                <a:lnTo>
                  <a:pt x="1230195" y="0"/>
                </a:lnTo>
                <a:lnTo>
                  <a:pt x="1230195" y="1066914"/>
                </a:lnTo>
                <a:lnTo>
                  <a:pt x="0" y="106691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064240" y="1157139"/>
            <a:ext cx="8568459" cy="89134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300"/>
              </a:lnSpc>
              <a:spcBef>
                <a:spcPct val="0"/>
              </a:spcBef>
            </a:pPr>
            <a:r>
              <a:rPr lang="en-US" b="true" sz="6300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онлайн-сервіс, який дозволяє створювати інтерактивні вправи. Він є конструктором для розробки, зберігання інтерактивних завдань з різних предметних дисциплін, за допомогою яких учні можуть перевірити і закріпити свої знання в ігровій формі.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525968" y="-213704"/>
            <a:ext cx="5936903" cy="13339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9"/>
              </a:lnSpc>
              <a:spcBef>
                <a:spcPct val="0"/>
              </a:spcBef>
            </a:pPr>
            <a:r>
              <a:rPr lang="en-US" sz="6593" spc="329">
                <a:solidFill>
                  <a:srgbClr val="5B5BC9"/>
                </a:solidFill>
                <a:latin typeface="Antic Bold"/>
                <a:ea typeface="Antic Bold"/>
                <a:cs typeface="Antic Bold"/>
                <a:sym typeface="Antic Bold"/>
              </a:rPr>
              <a:t>5.</a:t>
            </a:r>
            <a:r>
              <a:rPr lang="en-US" sz="6593" spc="329">
                <a:solidFill>
                  <a:srgbClr val="5B5BC9"/>
                </a:solidFill>
                <a:latin typeface="Antic Bold"/>
                <a:ea typeface="Antic Bold"/>
                <a:cs typeface="Antic Bold"/>
                <a:sym typeface="Antic Bold"/>
              </a:rPr>
              <a:t>LearningApps</a:t>
            </a:r>
          </a:p>
        </p:txBody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D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04560" y="877314"/>
            <a:ext cx="14439523" cy="414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091"/>
              </a:lnSpc>
              <a:spcBef>
                <a:spcPct val="0"/>
              </a:spcBef>
            </a:pPr>
            <a:r>
              <a:rPr lang="en-US" b="true" sz="6742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6.Genially - це сервіс призначений для створення яскравих інтерактивних плакатів, презентацій, виставок, вікторин та інших цифрових матеріалів</a:t>
            </a:r>
            <a:r>
              <a:rPr lang="en-US" b="true" sz="6742">
                <a:solidFill>
                  <a:srgbClr val="FFABDF"/>
                </a:solidFill>
                <a:latin typeface="Jingleberry"/>
                <a:ea typeface="Jingleberry"/>
                <a:cs typeface="Jingleberry"/>
                <a:sym typeface="Jingleberry"/>
              </a:rPr>
              <a:t>.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0" y="8574047"/>
            <a:ext cx="18288000" cy="1712953"/>
          </a:xfrm>
          <a:custGeom>
            <a:avLst/>
            <a:gdLst/>
            <a:ahLst/>
            <a:cxnLst/>
            <a:rect r="r" b="b" t="t" l="l"/>
            <a:pathLst>
              <a:path h="1712953" w="18288000">
                <a:moveTo>
                  <a:pt x="0" y="0"/>
                </a:moveTo>
                <a:lnTo>
                  <a:pt x="18288000" y="0"/>
                </a:lnTo>
                <a:lnTo>
                  <a:pt x="18288000" y="1712953"/>
                </a:lnTo>
                <a:lnTo>
                  <a:pt x="0" y="17129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53" t="-2698" r="-833" b="-38019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822952" y="4039202"/>
            <a:ext cx="6221131" cy="6247798"/>
          </a:xfrm>
          <a:custGeom>
            <a:avLst/>
            <a:gdLst/>
            <a:ahLst/>
            <a:cxnLst/>
            <a:rect r="r" b="b" t="t" l="l"/>
            <a:pathLst>
              <a:path h="6247798" w="6221131">
                <a:moveTo>
                  <a:pt x="0" y="0"/>
                </a:moveTo>
                <a:lnTo>
                  <a:pt x="6221131" y="0"/>
                </a:lnTo>
                <a:lnTo>
                  <a:pt x="6221131" y="6247798"/>
                </a:lnTo>
                <a:lnTo>
                  <a:pt x="0" y="6247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12685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194585" y="4039202"/>
            <a:ext cx="3064715" cy="6247798"/>
          </a:xfrm>
          <a:custGeom>
            <a:avLst/>
            <a:gdLst/>
            <a:ahLst/>
            <a:cxnLst/>
            <a:rect r="r" b="b" t="t" l="l"/>
            <a:pathLst>
              <a:path h="6247798" w="3064715">
                <a:moveTo>
                  <a:pt x="0" y="0"/>
                </a:moveTo>
                <a:lnTo>
                  <a:pt x="3064715" y="0"/>
                </a:lnTo>
                <a:lnTo>
                  <a:pt x="3064715" y="6247798"/>
                </a:lnTo>
                <a:lnTo>
                  <a:pt x="0" y="624779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-13357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800000">
            <a:off x="13942799" y="-1020870"/>
            <a:ext cx="3829312" cy="2330799"/>
          </a:xfrm>
          <a:custGeom>
            <a:avLst/>
            <a:gdLst/>
            <a:ahLst/>
            <a:cxnLst/>
            <a:rect r="r" b="b" t="t" l="l"/>
            <a:pathLst>
              <a:path h="2330799" w="3829312">
                <a:moveTo>
                  <a:pt x="0" y="0"/>
                </a:moveTo>
                <a:lnTo>
                  <a:pt x="3829312" y="0"/>
                </a:lnTo>
                <a:lnTo>
                  <a:pt x="3829312" y="2330799"/>
                </a:lnTo>
                <a:lnTo>
                  <a:pt x="0" y="233079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7225" t="0" r="-2445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-7012304">
            <a:off x="15859083" y="-211363"/>
            <a:ext cx="2708154" cy="2735322"/>
          </a:xfrm>
          <a:custGeom>
            <a:avLst/>
            <a:gdLst/>
            <a:ahLst/>
            <a:cxnLst/>
            <a:rect r="r" b="b" t="t" l="l"/>
            <a:pathLst>
              <a:path h="2735322" w="2708154">
                <a:moveTo>
                  <a:pt x="2708154" y="0"/>
                </a:moveTo>
                <a:lnTo>
                  <a:pt x="0" y="0"/>
                </a:lnTo>
                <a:lnTo>
                  <a:pt x="0" y="2735323"/>
                </a:lnTo>
                <a:lnTo>
                  <a:pt x="2708154" y="2735323"/>
                </a:lnTo>
                <a:lnTo>
                  <a:pt x="2708154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10611" t="-4854" r="-9056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5400000">
            <a:off x="16463731" y="1921967"/>
            <a:ext cx="2766792" cy="1542717"/>
          </a:xfrm>
          <a:custGeom>
            <a:avLst/>
            <a:gdLst/>
            <a:ahLst/>
            <a:cxnLst/>
            <a:rect r="r" b="b" t="t" l="l"/>
            <a:pathLst>
              <a:path h="1542717" w="2766792">
                <a:moveTo>
                  <a:pt x="0" y="0"/>
                </a:moveTo>
                <a:lnTo>
                  <a:pt x="2766792" y="0"/>
                </a:lnTo>
                <a:lnTo>
                  <a:pt x="2766792" y="1542716"/>
                </a:lnTo>
                <a:lnTo>
                  <a:pt x="0" y="154271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15003" t="-13439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-494840" y="8372776"/>
            <a:ext cx="3047081" cy="1517431"/>
          </a:xfrm>
          <a:custGeom>
            <a:avLst/>
            <a:gdLst/>
            <a:ahLst/>
            <a:cxnLst/>
            <a:rect r="r" b="b" t="t" l="l"/>
            <a:pathLst>
              <a:path h="1517431" w="3047081">
                <a:moveTo>
                  <a:pt x="0" y="0"/>
                </a:moveTo>
                <a:lnTo>
                  <a:pt x="3047080" y="0"/>
                </a:lnTo>
                <a:lnTo>
                  <a:pt x="3047080" y="1517431"/>
                </a:lnTo>
                <a:lnTo>
                  <a:pt x="0" y="151743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-5675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784438">
            <a:off x="6014353" y="8803971"/>
            <a:ext cx="1080128" cy="908658"/>
          </a:xfrm>
          <a:custGeom>
            <a:avLst/>
            <a:gdLst/>
            <a:ahLst/>
            <a:cxnLst/>
            <a:rect r="r" b="b" t="t" l="l"/>
            <a:pathLst>
              <a:path h="908658" w="1080128">
                <a:moveTo>
                  <a:pt x="0" y="0"/>
                </a:moveTo>
                <a:lnTo>
                  <a:pt x="1080128" y="0"/>
                </a:lnTo>
                <a:lnTo>
                  <a:pt x="1080128" y="908658"/>
                </a:lnTo>
                <a:lnTo>
                  <a:pt x="0" y="90865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3085738">
            <a:off x="13544532" y="2980473"/>
            <a:ext cx="850316" cy="940994"/>
          </a:xfrm>
          <a:custGeom>
            <a:avLst/>
            <a:gdLst/>
            <a:ahLst/>
            <a:cxnLst/>
            <a:rect r="r" b="b" t="t" l="l"/>
            <a:pathLst>
              <a:path h="940994" w="850316">
                <a:moveTo>
                  <a:pt x="0" y="0"/>
                </a:moveTo>
                <a:lnTo>
                  <a:pt x="850316" y="0"/>
                </a:lnTo>
                <a:lnTo>
                  <a:pt x="850316" y="940994"/>
                </a:lnTo>
                <a:lnTo>
                  <a:pt x="0" y="94099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228903" y="5020689"/>
            <a:ext cx="8120972" cy="4872583"/>
          </a:xfrm>
          <a:custGeom>
            <a:avLst/>
            <a:gdLst/>
            <a:ahLst/>
            <a:cxnLst/>
            <a:rect r="r" b="b" t="t" l="l"/>
            <a:pathLst>
              <a:path h="4872583" w="8120972">
                <a:moveTo>
                  <a:pt x="0" y="0"/>
                </a:moveTo>
                <a:lnTo>
                  <a:pt x="8120972" y="0"/>
                </a:lnTo>
                <a:lnTo>
                  <a:pt x="8120972" y="4872583"/>
                </a:lnTo>
                <a:lnTo>
                  <a:pt x="0" y="4872583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D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6910834" cy="8229600"/>
            <a:chOff x="0" y="0"/>
            <a:chExt cx="1820137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20137" cy="2167467"/>
            </a:xfrm>
            <a:custGeom>
              <a:avLst/>
              <a:gdLst/>
              <a:ahLst/>
              <a:cxnLst/>
              <a:rect r="r" b="b" t="t" l="l"/>
              <a:pathLst>
                <a:path h="2167467" w="1820137">
                  <a:moveTo>
                    <a:pt x="0" y="0"/>
                  </a:moveTo>
                  <a:lnTo>
                    <a:pt x="1820137" y="0"/>
                  </a:lnTo>
                  <a:lnTo>
                    <a:pt x="1820137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04775"/>
              <a:ext cx="1820137" cy="22722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56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942991" y="2005833"/>
            <a:ext cx="5396409" cy="1040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200"/>
              </a:lnSpc>
              <a:spcBef>
                <a:spcPct val="0"/>
              </a:spcBef>
            </a:pPr>
            <a:r>
              <a:rPr lang="en-US" b="true" sz="7200">
                <a:solidFill>
                  <a:srgbClr val="FFABDF"/>
                </a:solidFill>
                <a:latin typeface="Jingleberry"/>
                <a:ea typeface="Jingleberry"/>
                <a:cs typeface="Jingleberry"/>
                <a:sym typeface="Jingleberry"/>
              </a:rPr>
              <a:t>7.Interacty 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-10800000">
            <a:off x="2705651" y="-386195"/>
            <a:ext cx="3871308" cy="1927891"/>
          </a:xfrm>
          <a:custGeom>
            <a:avLst/>
            <a:gdLst/>
            <a:ahLst/>
            <a:cxnLst/>
            <a:rect r="r" b="b" t="t" l="l"/>
            <a:pathLst>
              <a:path h="1927891" w="3871308">
                <a:moveTo>
                  <a:pt x="0" y="0"/>
                </a:moveTo>
                <a:lnTo>
                  <a:pt x="3871307" y="0"/>
                </a:lnTo>
                <a:lnTo>
                  <a:pt x="3871307" y="1927892"/>
                </a:lnTo>
                <a:lnTo>
                  <a:pt x="0" y="19278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675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9114562">
            <a:off x="462484" y="-448231"/>
            <a:ext cx="3275171" cy="1993508"/>
          </a:xfrm>
          <a:custGeom>
            <a:avLst/>
            <a:gdLst/>
            <a:ahLst/>
            <a:cxnLst/>
            <a:rect r="r" b="b" t="t" l="l"/>
            <a:pathLst>
              <a:path h="1993508" w="3275171">
                <a:moveTo>
                  <a:pt x="0" y="0"/>
                </a:moveTo>
                <a:lnTo>
                  <a:pt x="3275171" y="0"/>
                </a:lnTo>
                <a:lnTo>
                  <a:pt x="3275171" y="1993509"/>
                </a:lnTo>
                <a:lnTo>
                  <a:pt x="0" y="19935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7225" t="0" r="-2445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5400000">
            <a:off x="16711318" y="7177930"/>
            <a:ext cx="3011202" cy="2198178"/>
          </a:xfrm>
          <a:custGeom>
            <a:avLst/>
            <a:gdLst/>
            <a:ahLst/>
            <a:cxnLst/>
            <a:rect r="r" b="b" t="t" l="l"/>
            <a:pathLst>
              <a:path h="2198178" w="3011202">
                <a:moveTo>
                  <a:pt x="0" y="0"/>
                </a:moveTo>
                <a:lnTo>
                  <a:pt x="3011203" y="0"/>
                </a:lnTo>
                <a:lnTo>
                  <a:pt x="3011203" y="2198178"/>
                </a:lnTo>
                <a:lnTo>
                  <a:pt x="0" y="219817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2700000">
            <a:off x="15486794" y="8654032"/>
            <a:ext cx="3102649" cy="2257177"/>
          </a:xfrm>
          <a:custGeom>
            <a:avLst/>
            <a:gdLst/>
            <a:ahLst/>
            <a:cxnLst/>
            <a:rect r="r" b="b" t="t" l="l"/>
            <a:pathLst>
              <a:path h="2257177" w="3102649">
                <a:moveTo>
                  <a:pt x="0" y="0"/>
                </a:moveTo>
                <a:lnTo>
                  <a:pt x="3102649" y="0"/>
                </a:lnTo>
                <a:lnTo>
                  <a:pt x="3102649" y="2257177"/>
                </a:lnTo>
                <a:lnTo>
                  <a:pt x="0" y="22571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10800000">
            <a:off x="-477391" y="-539468"/>
            <a:ext cx="2263303" cy="3585431"/>
          </a:xfrm>
          <a:custGeom>
            <a:avLst/>
            <a:gdLst/>
            <a:ahLst/>
            <a:cxnLst/>
            <a:rect r="r" b="b" t="t" l="l"/>
            <a:pathLst>
              <a:path h="3585431" w="2263303">
                <a:moveTo>
                  <a:pt x="0" y="0"/>
                </a:moveTo>
                <a:lnTo>
                  <a:pt x="2263303" y="0"/>
                </a:lnTo>
                <a:lnTo>
                  <a:pt x="2263303" y="3585432"/>
                </a:lnTo>
                <a:lnTo>
                  <a:pt x="0" y="35854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2533584">
            <a:off x="16568213" y="6083315"/>
            <a:ext cx="939810" cy="790615"/>
          </a:xfrm>
          <a:custGeom>
            <a:avLst/>
            <a:gdLst/>
            <a:ahLst/>
            <a:cxnLst/>
            <a:rect r="r" b="b" t="t" l="l"/>
            <a:pathLst>
              <a:path h="790615" w="939810">
                <a:moveTo>
                  <a:pt x="0" y="0"/>
                </a:moveTo>
                <a:lnTo>
                  <a:pt x="939811" y="0"/>
                </a:lnTo>
                <a:lnTo>
                  <a:pt x="939811" y="790616"/>
                </a:lnTo>
                <a:lnTo>
                  <a:pt x="0" y="79061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5561928" y="582215"/>
            <a:ext cx="1053397" cy="984448"/>
          </a:xfrm>
          <a:custGeom>
            <a:avLst/>
            <a:gdLst/>
            <a:ahLst/>
            <a:cxnLst/>
            <a:rect r="r" b="b" t="t" l="l"/>
            <a:pathLst>
              <a:path h="984448" w="1053397">
                <a:moveTo>
                  <a:pt x="0" y="0"/>
                </a:moveTo>
                <a:lnTo>
                  <a:pt x="1053397" y="0"/>
                </a:lnTo>
                <a:lnTo>
                  <a:pt x="1053397" y="984448"/>
                </a:lnTo>
                <a:lnTo>
                  <a:pt x="0" y="98444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7623278">
            <a:off x="3869019" y="8679104"/>
            <a:ext cx="1230195" cy="1066915"/>
          </a:xfrm>
          <a:custGeom>
            <a:avLst/>
            <a:gdLst/>
            <a:ahLst/>
            <a:cxnLst/>
            <a:rect r="r" b="b" t="t" l="l"/>
            <a:pathLst>
              <a:path h="1066915" w="1230195">
                <a:moveTo>
                  <a:pt x="0" y="0"/>
                </a:moveTo>
                <a:lnTo>
                  <a:pt x="1230195" y="0"/>
                </a:lnTo>
                <a:lnTo>
                  <a:pt x="1230195" y="1066914"/>
                </a:lnTo>
                <a:lnTo>
                  <a:pt x="0" y="106691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9731668" y="1566663"/>
            <a:ext cx="6356958" cy="6356958"/>
          </a:xfrm>
          <a:custGeom>
            <a:avLst/>
            <a:gdLst/>
            <a:ahLst/>
            <a:cxnLst/>
            <a:rect r="r" b="b" t="t" l="l"/>
            <a:pathLst>
              <a:path h="6356958" w="6356958">
                <a:moveTo>
                  <a:pt x="0" y="0"/>
                </a:moveTo>
                <a:lnTo>
                  <a:pt x="6356959" y="0"/>
                </a:lnTo>
                <a:lnTo>
                  <a:pt x="6356959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942991" y="3341239"/>
            <a:ext cx="5082252" cy="5105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079"/>
              </a:lnSpc>
              <a:spcBef>
                <a:spcPct val="0"/>
              </a:spcBef>
            </a:pPr>
            <a:r>
              <a:rPr lang="en-US" sz="2400" spc="120">
                <a:solidFill>
                  <a:srgbClr val="545454"/>
                </a:solidFill>
                <a:latin typeface="Antic"/>
                <a:ea typeface="Antic"/>
                <a:cs typeface="Antic"/>
                <a:sym typeface="Antic"/>
              </a:rPr>
              <a:t>це ресурс, що дозволяє створювати інтерактивний вміст для навчання: ігри, вікторини та конкурси за допомогою простих шаблонів, щоб підвищити зацікавленість, мотивувати більше дітей до навчання і заохотити аудиторію до активної участі.</a:t>
            </a:r>
          </a:p>
        </p:txBody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D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14475" y="1028700"/>
            <a:ext cx="15259050" cy="8229600"/>
            <a:chOff x="0" y="0"/>
            <a:chExt cx="3535829" cy="190696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535829" cy="1906964"/>
            </a:xfrm>
            <a:custGeom>
              <a:avLst/>
              <a:gdLst/>
              <a:ahLst/>
              <a:cxnLst/>
              <a:rect r="r" b="b" t="t" l="l"/>
              <a:pathLst>
                <a:path h="1906964" w="3535829">
                  <a:moveTo>
                    <a:pt x="1767914" y="0"/>
                  </a:moveTo>
                  <a:cubicBezTo>
                    <a:pt x="791522" y="0"/>
                    <a:pt x="0" y="426888"/>
                    <a:pt x="0" y="953482"/>
                  </a:cubicBezTo>
                  <a:cubicBezTo>
                    <a:pt x="0" y="1480075"/>
                    <a:pt x="791522" y="1906964"/>
                    <a:pt x="1767914" y="1906964"/>
                  </a:cubicBezTo>
                  <a:cubicBezTo>
                    <a:pt x="2744306" y="1906964"/>
                    <a:pt x="3535829" y="1480075"/>
                    <a:pt x="3535829" y="953482"/>
                  </a:cubicBezTo>
                  <a:cubicBezTo>
                    <a:pt x="3535829" y="426888"/>
                    <a:pt x="2744306" y="0"/>
                    <a:pt x="1767914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331484" y="74003"/>
              <a:ext cx="2872861" cy="16541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56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6757049">
            <a:off x="15865199" y="8412096"/>
            <a:ext cx="3054902" cy="2230078"/>
          </a:xfrm>
          <a:custGeom>
            <a:avLst/>
            <a:gdLst/>
            <a:ahLst/>
            <a:cxnLst/>
            <a:rect r="r" b="b" t="t" l="l"/>
            <a:pathLst>
              <a:path h="2230078" w="3054902">
                <a:moveTo>
                  <a:pt x="0" y="0"/>
                </a:moveTo>
                <a:lnTo>
                  <a:pt x="3054902" y="0"/>
                </a:lnTo>
                <a:lnTo>
                  <a:pt x="3054902" y="2230078"/>
                </a:lnTo>
                <a:lnTo>
                  <a:pt x="0" y="223007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-10799999">
            <a:off x="11731439" y="0"/>
            <a:ext cx="6556561" cy="3077654"/>
          </a:xfrm>
          <a:custGeom>
            <a:avLst/>
            <a:gdLst/>
            <a:ahLst/>
            <a:cxnLst/>
            <a:rect r="r" b="b" t="t" l="l"/>
            <a:pathLst>
              <a:path h="3077654" w="6556561">
                <a:moveTo>
                  <a:pt x="6556561" y="0"/>
                </a:moveTo>
                <a:lnTo>
                  <a:pt x="0" y="0"/>
                </a:lnTo>
                <a:lnTo>
                  <a:pt x="0" y="3077654"/>
                </a:lnTo>
                <a:lnTo>
                  <a:pt x="6556561" y="3077654"/>
                </a:lnTo>
                <a:lnTo>
                  <a:pt x="655656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56" t="0" r="0" b="-16026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0" y="7209346"/>
            <a:ext cx="6556561" cy="3077654"/>
          </a:xfrm>
          <a:custGeom>
            <a:avLst/>
            <a:gdLst/>
            <a:ahLst/>
            <a:cxnLst/>
            <a:rect r="r" b="b" t="t" l="l"/>
            <a:pathLst>
              <a:path h="3077654" w="6556561">
                <a:moveTo>
                  <a:pt x="6556561" y="0"/>
                </a:moveTo>
                <a:lnTo>
                  <a:pt x="0" y="0"/>
                </a:lnTo>
                <a:lnTo>
                  <a:pt x="0" y="3077654"/>
                </a:lnTo>
                <a:lnTo>
                  <a:pt x="6556561" y="3077654"/>
                </a:lnTo>
                <a:lnTo>
                  <a:pt x="655656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856" t="0" r="0" b="-16026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541955" y="1283966"/>
            <a:ext cx="12467764" cy="90030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600"/>
              </a:lnSpc>
              <a:spcBef>
                <a:spcPct val="0"/>
              </a:spcBef>
            </a:pPr>
            <a:r>
              <a:rPr lang="en-US" b="true" sz="5600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ТОП-7 нестандартних способів перевірки знань учнів</a:t>
            </a:r>
          </a:p>
          <a:p>
            <a:pPr algn="ctr" marL="1209115" indent="-604558" lvl="1">
              <a:lnSpc>
                <a:spcPts val="5600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5600" u="none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Створи тест. Запропонуйте дітям створити тест на 10-12 запитань за вивченим матеріалом. ...</a:t>
            </a:r>
          </a:p>
          <a:p>
            <a:pPr algn="ctr" marL="1209115" indent="-604558" lvl="1">
              <a:lnSpc>
                <a:spcPts val="5600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5600" u="none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Розроби рекламну акцію ...</a:t>
            </a:r>
          </a:p>
          <a:p>
            <a:pPr algn="ctr" marL="1209115" indent="-604558" lvl="1">
              <a:lnSpc>
                <a:spcPts val="5600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5600" u="none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Намалюй Mind Map. ...</a:t>
            </a:r>
          </a:p>
          <a:p>
            <a:pPr algn="ctr" marL="1209115" indent="-604558" lvl="1">
              <a:lnSpc>
                <a:spcPts val="5600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5600" u="none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Добери 5 слів ...</a:t>
            </a:r>
          </a:p>
          <a:p>
            <a:pPr algn="ctr" marL="1209115" indent="-604558" lvl="1">
              <a:lnSpc>
                <a:spcPts val="5600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5600" u="none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Створи посібник ...</a:t>
            </a:r>
          </a:p>
          <a:p>
            <a:pPr algn="ctr" marL="1209115" indent="-604558" lvl="1">
              <a:lnSpc>
                <a:spcPts val="5600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5600" u="none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Підготуй виступ у форматі TED. ...</a:t>
            </a:r>
          </a:p>
          <a:p>
            <a:pPr algn="ctr" marL="1209115" indent="-604558" lvl="1">
              <a:lnSpc>
                <a:spcPts val="5600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5600" u="none">
                <a:solidFill>
                  <a:srgbClr val="5B5BC9"/>
                </a:solidFill>
                <a:latin typeface="Jingleberry"/>
                <a:ea typeface="Jingleberry"/>
                <a:cs typeface="Jingleberry"/>
                <a:sym typeface="Jingleberry"/>
              </a:rPr>
              <a:t>Обґрунтуй 5 думок</a:t>
            </a:r>
          </a:p>
          <a:p>
            <a:pPr algn="ctr" marL="0" indent="0" lvl="0">
              <a:lnSpc>
                <a:spcPts val="8799"/>
              </a:lnSpc>
              <a:spcBef>
                <a:spcPct val="0"/>
              </a:spcBef>
            </a:pPr>
          </a:p>
        </p:txBody>
      </p:sp>
      <p:sp>
        <p:nvSpPr>
          <p:cNvPr name="Freeform 9" id="9"/>
          <p:cNvSpPr/>
          <p:nvPr/>
        </p:nvSpPr>
        <p:spPr>
          <a:xfrm flipH="false" flipV="false" rot="-6540110">
            <a:off x="16238662" y="6656392"/>
            <a:ext cx="3240941" cy="1613972"/>
          </a:xfrm>
          <a:custGeom>
            <a:avLst/>
            <a:gdLst/>
            <a:ahLst/>
            <a:cxnLst/>
            <a:rect r="r" b="b" t="t" l="l"/>
            <a:pathLst>
              <a:path h="1613972" w="3240941">
                <a:moveTo>
                  <a:pt x="0" y="0"/>
                </a:moveTo>
                <a:lnTo>
                  <a:pt x="3240941" y="0"/>
                </a:lnTo>
                <a:lnTo>
                  <a:pt x="3240941" y="1613972"/>
                </a:lnTo>
                <a:lnTo>
                  <a:pt x="0" y="161397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-5675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7617805">
            <a:off x="-1013677" y="1168380"/>
            <a:ext cx="3636406" cy="2645485"/>
          </a:xfrm>
          <a:custGeom>
            <a:avLst/>
            <a:gdLst/>
            <a:ahLst/>
            <a:cxnLst/>
            <a:rect r="r" b="b" t="t" l="l"/>
            <a:pathLst>
              <a:path h="2645485" w="3636406">
                <a:moveTo>
                  <a:pt x="0" y="0"/>
                </a:moveTo>
                <a:lnTo>
                  <a:pt x="3636406" y="0"/>
                </a:lnTo>
                <a:lnTo>
                  <a:pt x="3636406" y="2645486"/>
                </a:lnTo>
                <a:lnTo>
                  <a:pt x="0" y="264548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9152345">
            <a:off x="1972031" y="-692378"/>
            <a:ext cx="2612498" cy="2455846"/>
          </a:xfrm>
          <a:custGeom>
            <a:avLst/>
            <a:gdLst/>
            <a:ahLst/>
            <a:cxnLst/>
            <a:rect r="r" b="b" t="t" l="l"/>
            <a:pathLst>
              <a:path h="2455846" w="2612498">
                <a:moveTo>
                  <a:pt x="0" y="0"/>
                </a:moveTo>
                <a:lnTo>
                  <a:pt x="2612499" y="0"/>
                </a:lnTo>
                <a:lnTo>
                  <a:pt x="2612499" y="2455846"/>
                </a:lnTo>
                <a:lnTo>
                  <a:pt x="0" y="245584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10821" t="-4854" r="-554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129775">
            <a:off x="-455299" y="-123037"/>
            <a:ext cx="2967997" cy="1606428"/>
          </a:xfrm>
          <a:custGeom>
            <a:avLst/>
            <a:gdLst/>
            <a:ahLst/>
            <a:cxnLst/>
            <a:rect r="r" b="b" t="t" l="l"/>
            <a:pathLst>
              <a:path h="1606428" w="2967997">
                <a:moveTo>
                  <a:pt x="0" y="0"/>
                </a:moveTo>
                <a:lnTo>
                  <a:pt x="2967998" y="0"/>
                </a:lnTo>
                <a:lnTo>
                  <a:pt x="2967998" y="1606428"/>
                </a:lnTo>
                <a:lnTo>
                  <a:pt x="0" y="160642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3878068" y="8295922"/>
            <a:ext cx="2263303" cy="3585431"/>
          </a:xfrm>
          <a:custGeom>
            <a:avLst/>
            <a:gdLst/>
            <a:ahLst/>
            <a:cxnLst/>
            <a:rect r="r" b="b" t="t" l="l"/>
            <a:pathLst>
              <a:path h="3585431" w="2263303">
                <a:moveTo>
                  <a:pt x="0" y="0"/>
                </a:moveTo>
                <a:lnTo>
                  <a:pt x="2263303" y="0"/>
                </a:lnTo>
                <a:lnTo>
                  <a:pt x="2263303" y="3585431"/>
                </a:lnTo>
                <a:lnTo>
                  <a:pt x="0" y="358543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3413417" y="1538827"/>
            <a:ext cx="929300" cy="868473"/>
          </a:xfrm>
          <a:custGeom>
            <a:avLst/>
            <a:gdLst/>
            <a:ahLst/>
            <a:cxnLst/>
            <a:rect r="r" b="b" t="t" l="l"/>
            <a:pathLst>
              <a:path h="868473" w="929300">
                <a:moveTo>
                  <a:pt x="0" y="0"/>
                </a:moveTo>
                <a:lnTo>
                  <a:pt x="929301" y="0"/>
                </a:lnTo>
                <a:lnTo>
                  <a:pt x="929301" y="868473"/>
                </a:lnTo>
                <a:lnTo>
                  <a:pt x="0" y="86847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867039">
            <a:off x="15697037" y="7293030"/>
            <a:ext cx="939810" cy="790615"/>
          </a:xfrm>
          <a:custGeom>
            <a:avLst/>
            <a:gdLst/>
            <a:ahLst/>
            <a:cxnLst/>
            <a:rect r="r" b="b" t="t" l="l"/>
            <a:pathLst>
              <a:path h="790615" w="939810">
                <a:moveTo>
                  <a:pt x="0" y="0"/>
                </a:moveTo>
                <a:lnTo>
                  <a:pt x="939810" y="0"/>
                </a:lnTo>
                <a:lnTo>
                  <a:pt x="939810" y="790615"/>
                </a:lnTo>
                <a:lnTo>
                  <a:pt x="0" y="79061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9202017">
            <a:off x="4091958" y="8041272"/>
            <a:ext cx="1112491" cy="964833"/>
          </a:xfrm>
          <a:custGeom>
            <a:avLst/>
            <a:gdLst/>
            <a:ahLst/>
            <a:cxnLst/>
            <a:rect r="r" b="b" t="t" l="l"/>
            <a:pathLst>
              <a:path h="964833" w="1112491">
                <a:moveTo>
                  <a:pt x="0" y="0"/>
                </a:moveTo>
                <a:lnTo>
                  <a:pt x="1112491" y="0"/>
                </a:lnTo>
                <a:lnTo>
                  <a:pt x="1112491" y="964834"/>
                </a:lnTo>
                <a:lnTo>
                  <a:pt x="0" y="964834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DAFlybDQ2Lg</dc:identifier>
  <dcterms:modified xsi:type="dcterms:W3CDTF">2011-08-01T06:04:30Z</dcterms:modified>
  <cp:revision>1</cp:revision>
  <dc:title>Colorful Cute Graduation Photo Book Presentation</dc:title>
</cp:coreProperties>
</file>