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</p:sldIdLst>
  <p:sldSz cy="6858000" cx="12192000"/>
  <p:notesSz cx="6858000" cy="9144000"/>
  <p:embeddedFontLst>
    <p:embeddedFont>
      <p:font typeface="Corsiva"/>
      <p:regular r:id="rId16"/>
      <p:bold r:id="rId17"/>
      <p:italic r:id="rId18"/>
      <p:boldItalic r:id="rId1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20" roundtripDataSignature="AMtx7mh9FEl5Jhd+DaUy3y9fZOFbFAKNA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customschemas.google.com/relationships/presentationmetadata" Target="metadata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font" Target="fonts/Corsiva-bold.fntdata"/><Relationship Id="rId16" Type="http://schemas.openxmlformats.org/officeDocument/2006/relationships/font" Target="fonts/Corsiva-regular.fntdata"/><Relationship Id="rId5" Type="http://schemas.openxmlformats.org/officeDocument/2006/relationships/slide" Target="slides/slide1.xml"/><Relationship Id="rId19" Type="http://schemas.openxmlformats.org/officeDocument/2006/relationships/font" Target="fonts/Corsiva-boldItalic.fntdata"/><Relationship Id="rId6" Type="http://schemas.openxmlformats.org/officeDocument/2006/relationships/slide" Target="slides/slide2.xml"/><Relationship Id="rId18" Type="http://schemas.openxmlformats.org/officeDocument/2006/relationships/font" Target="fonts/Corsiva-italic.fntdata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3" name="Google Shape;153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" name="Google Shape;160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8" name="Google Shape;178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7" name="Google Shape;187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6" name="Google Shape;206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7" name="Google Shape;217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7" name="Google Shape;227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8" name="Google Shape;238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8" name="Google Shape;248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ий слайд" type="title">
  <p:cSld name="TITLE"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roplets-HD-Title-R1d.png" id="13" name="Google Shape;13;p1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14;p13"/>
          <p:cNvSpPr txBox="1"/>
          <p:nvPr>
            <p:ph type="ctrTitle"/>
          </p:nvPr>
        </p:nvSpPr>
        <p:spPr>
          <a:xfrm>
            <a:off x="1751012" y="1300785"/>
            <a:ext cx="8689976" cy="250921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Twentieth Century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13"/>
          <p:cNvSpPr txBox="1"/>
          <p:nvPr>
            <p:ph idx="1" type="subTitle"/>
          </p:nvPr>
        </p:nvSpPr>
        <p:spPr>
          <a:xfrm>
            <a:off x="1751012" y="3886200"/>
            <a:ext cx="8689976" cy="13715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  <a:defRPr sz="2200">
                <a:solidFill>
                  <a:srgbClr val="7F7F7F"/>
                </a:solidFill>
              </a:defRPr>
            </a:lvl1pPr>
            <a:lvl2pPr lvl="1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6" name="Google Shape;16;p13"/>
          <p:cNvSpPr txBox="1"/>
          <p:nvPr>
            <p:ph idx="10" type="dt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13"/>
          <p:cNvSpPr txBox="1"/>
          <p:nvPr>
            <p:ph idx="11" type="ftr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13"/>
          <p:cNvSpPr txBox="1"/>
          <p:nvPr>
            <p:ph idx="12" type="sldNum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Лише заголовок" type="titleOnly">
  <p:cSld name="TITLE_ONLY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roplets-HD-Content-R1d.png" id="20" name="Google Shape;20;p1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Google Shape;21;p14"/>
          <p:cNvSpPr txBox="1"/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14"/>
          <p:cNvSpPr txBox="1"/>
          <p:nvPr>
            <p:ph idx="10" type="dt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14"/>
          <p:cNvSpPr txBox="1"/>
          <p:nvPr>
            <p:ph idx="11" type="ftr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14"/>
          <p:cNvSpPr txBox="1"/>
          <p:nvPr>
            <p:ph idx="12" type="sldNum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і об’єкт" type="obj">
  <p:cSld name="OBJECT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roplets-HD-Content-R1d.png" id="26" name="Google Shape;26;p1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7" name="Google Shape;27;p15"/>
          <p:cNvSpPr txBox="1"/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15"/>
          <p:cNvSpPr txBox="1"/>
          <p:nvPr>
            <p:ph idx="1" type="body"/>
          </p:nvPr>
        </p:nvSpPr>
        <p:spPr>
          <a:xfrm>
            <a:off x="913774" y="2367092"/>
            <a:ext cx="10363826" cy="342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29" name="Google Shape;29;p15"/>
          <p:cNvSpPr txBox="1"/>
          <p:nvPr>
            <p:ph idx="10" type="dt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15"/>
          <p:cNvSpPr txBox="1"/>
          <p:nvPr>
            <p:ph idx="11" type="ftr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5"/>
          <p:cNvSpPr txBox="1"/>
          <p:nvPr>
            <p:ph idx="12" type="sldNum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озділу" type="secHead">
  <p:cSld name="SECTION_HEADER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roplets-HD-Content-R1d.png" id="33" name="Google Shape;33;p1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4" name="Google Shape;34;p16"/>
          <p:cNvSpPr txBox="1"/>
          <p:nvPr>
            <p:ph type="title"/>
          </p:nvPr>
        </p:nvSpPr>
        <p:spPr>
          <a:xfrm>
            <a:off x="913774" y="828563"/>
            <a:ext cx="10351752" cy="273681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Twentieth Century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6"/>
          <p:cNvSpPr txBox="1"/>
          <p:nvPr>
            <p:ph idx="1" type="body"/>
          </p:nvPr>
        </p:nvSpPr>
        <p:spPr>
          <a:xfrm>
            <a:off x="913774" y="3657457"/>
            <a:ext cx="10351752" cy="13681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7F7F7F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6" name="Google Shape;36;p16"/>
          <p:cNvSpPr txBox="1"/>
          <p:nvPr>
            <p:ph idx="10" type="dt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6"/>
          <p:cNvSpPr txBox="1"/>
          <p:nvPr>
            <p:ph idx="11" type="ftr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6"/>
          <p:cNvSpPr txBox="1"/>
          <p:nvPr>
            <p:ph idx="12" type="sldNum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’єкти" type="twoObj">
  <p:cSld name="TWO_OBJECTS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roplets-HD-Content-R1d.png" id="40" name="Google Shape;40;p1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1" name="Google Shape;41;p17"/>
          <p:cNvSpPr txBox="1"/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17"/>
          <p:cNvSpPr txBox="1"/>
          <p:nvPr>
            <p:ph idx="1" type="body"/>
          </p:nvPr>
        </p:nvSpPr>
        <p:spPr>
          <a:xfrm>
            <a:off x="913774" y="2367092"/>
            <a:ext cx="5106026" cy="342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43" name="Google Shape;43;p17"/>
          <p:cNvSpPr txBox="1"/>
          <p:nvPr>
            <p:ph idx="2" type="body"/>
          </p:nvPr>
        </p:nvSpPr>
        <p:spPr>
          <a:xfrm>
            <a:off x="6172200" y="2367092"/>
            <a:ext cx="5105400" cy="342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17"/>
          <p:cNvSpPr txBox="1"/>
          <p:nvPr>
            <p:ph idx="10" type="dt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17"/>
          <p:cNvSpPr txBox="1"/>
          <p:nvPr>
            <p:ph idx="11" type="ftr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17"/>
          <p:cNvSpPr txBox="1"/>
          <p:nvPr>
            <p:ph idx="12" type="sldNum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орівняння" type="twoTxTwoObj">
  <p:cSld name="TWO_OBJECTS_WITH_TEXT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roplets-HD-Content-R1d.png" id="48" name="Google Shape;48;p1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9" name="Google Shape;49;p18"/>
          <p:cNvSpPr txBox="1"/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18"/>
          <p:cNvSpPr txBox="1"/>
          <p:nvPr>
            <p:ph idx="1" type="body"/>
          </p:nvPr>
        </p:nvSpPr>
        <p:spPr>
          <a:xfrm>
            <a:off x="1146328" y="2371018"/>
            <a:ext cx="4873474" cy="67999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SzPts val="2600"/>
              <a:buNone/>
              <a:defRPr b="0" sz="26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51" name="Google Shape;51;p18"/>
          <p:cNvSpPr txBox="1"/>
          <p:nvPr>
            <p:ph idx="2" type="body"/>
          </p:nvPr>
        </p:nvSpPr>
        <p:spPr>
          <a:xfrm>
            <a:off x="913774" y="3051012"/>
            <a:ext cx="5106027" cy="274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52" name="Google Shape;52;p18"/>
          <p:cNvSpPr txBox="1"/>
          <p:nvPr>
            <p:ph idx="3" type="body"/>
          </p:nvPr>
        </p:nvSpPr>
        <p:spPr>
          <a:xfrm>
            <a:off x="6396423" y="2371018"/>
            <a:ext cx="4881804" cy="67999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SzPts val="2600"/>
              <a:buNone/>
              <a:defRPr b="0" sz="26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53" name="Google Shape;53;p18"/>
          <p:cNvSpPr txBox="1"/>
          <p:nvPr>
            <p:ph idx="4" type="body"/>
          </p:nvPr>
        </p:nvSpPr>
        <p:spPr>
          <a:xfrm>
            <a:off x="6172200" y="3051012"/>
            <a:ext cx="5105401" cy="274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54" name="Google Shape;54;p18"/>
          <p:cNvSpPr txBox="1"/>
          <p:nvPr>
            <p:ph idx="10" type="dt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18"/>
          <p:cNvSpPr txBox="1"/>
          <p:nvPr>
            <p:ph idx="11" type="ftr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8"/>
          <p:cNvSpPr txBox="1"/>
          <p:nvPr>
            <p:ph idx="12" type="sldNum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ий слайд" type="blank">
  <p:cSld name="BLANK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roplets-HD-Content-R1d.png" id="58" name="Google Shape;58;p1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Google Shape;59;p19"/>
          <p:cNvSpPr txBox="1"/>
          <p:nvPr>
            <p:ph idx="10" type="dt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9"/>
          <p:cNvSpPr txBox="1"/>
          <p:nvPr>
            <p:ph idx="11" type="ftr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9"/>
          <p:cNvSpPr txBox="1"/>
          <p:nvPr>
            <p:ph idx="12" type="sldNum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міст із підписом" type="objTx">
  <p:cSld name="OBJECT_WITH_CAPTION_TEXT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roplets-HD-Content-R1d.png" id="63" name="Google Shape;63;p2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20"/>
          <p:cNvSpPr txBox="1"/>
          <p:nvPr>
            <p:ph type="title"/>
          </p:nvPr>
        </p:nvSpPr>
        <p:spPr>
          <a:xfrm>
            <a:off x="913775" y="609600"/>
            <a:ext cx="3935688" cy="202325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wentieth Centur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20"/>
          <p:cNvSpPr txBox="1"/>
          <p:nvPr>
            <p:ph idx="1" type="body"/>
          </p:nvPr>
        </p:nvSpPr>
        <p:spPr>
          <a:xfrm>
            <a:off x="5078062" y="609600"/>
            <a:ext cx="6200163" cy="51815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66" name="Google Shape;66;p20"/>
          <p:cNvSpPr txBox="1"/>
          <p:nvPr>
            <p:ph idx="2" type="body"/>
          </p:nvPr>
        </p:nvSpPr>
        <p:spPr>
          <a:xfrm>
            <a:off x="913774" y="2632852"/>
            <a:ext cx="3935689" cy="31583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67" name="Google Shape;67;p20"/>
          <p:cNvSpPr txBox="1"/>
          <p:nvPr>
            <p:ph idx="10" type="dt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20"/>
          <p:cNvSpPr txBox="1"/>
          <p:nvPr>
            <p:ph idx="11" type="ftr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20"/>
          <p:cNvSpPr txBox="1"/>
          <p:nvPr>
            <p:ph idx="12" type="sldNum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ображення з підписом" type="picTx">
  <p:cSld name="PICTURE_WITH_CAPTION_TEXT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roplets-HD-Content-R1d.png" id="71" name="Google Shape;71;p2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21"/>
          <p:cNvSpPr txBox="1"/>
          <p:nvPr>
            <p:ph type="title"/>
          </p:nvPr>
        </p:nvSpPr>
        <p:spPr>
          <a:xfrm>
            <a:off x="913774" y="609600"/>
            <a:ext cx="5934969" cy="202325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wentieth Centur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1"/>
          <p:cNvSpPr/>
          <p:nvPr>
            <p:ph idx="2" type="pic"/>
          </p:nvPr>
        </p:nvSpPr>
        <p:spPr>
          <a:xfrm>
            <a:off x="7424803" y="609601"/>
            <a:ext cx="3255358" cy="5181600"/>
          </a:xfrm>
          <a:prstGeom prst="roundRect">
            <a:avLst>
              <a:gd fmla="val 4943" name="adj"/>
            </a:avLst>
          </a:prstGeom>
          <a:noFill/>
          <a:ln cap="sq" cmpd="sng" w="82550">
            <a:solidFill>
              <a:srgbClr val="EAEAEA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74" name="Google Shape;74;p21"/>
          <p:cNvSpPr txBox="1"/>
          <p:nvPr>
            <p:ph idx="1" type="body"/>
          </p:nvPr>
        </p:nvSpPr>
        <p:spPr>
          <a:xfrm>
            <a:off x="913794" y="2632852"/>
            <a:ext cx="5934949" cy="315834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75" name="Google Shape;75;p21"/>
          <p:cNvSpPr txBox="1"/>
          <p:nvPr>
            <p:ph idx="10" type="dt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1"/>
          <p:cNvSpPr txBox="1"/>
          <p:nvPr>
            <p:ph idx="11" type="ftr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21"/>
          <p:cNvSpPr txBox="1"/>
          <p:nvPr>
            <p:ph idx="12" type="sldNum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анорамна фотографія з підписом">
  <p:cSld name="Панорамна фотографія з підписом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roplets-HD-Content-R1d.png" id="79" name="Google Shape;79;p2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Google Shape;80;p22"/>
          <p:cNvSpPr txBox="1"/>
          <p:nvPr>
            <p:ph type="title"/>
          </p:nvPr>
        </p:nvSpPr>
        <p:spPr>
          <a:xfrm>
            <a:off x="913794" y="4289374"/>
            <a:ext cx="10364432" cy="81161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wentieth Centur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22"/>
          <p:cNvSpPr/>
          <p:nvPr>
            <p:ph idx="2" type="pic"/>
          </p:nvPr>
        </p:nvSpPr>
        <p:spPr>
          <a:xfrm>
            <a:off x="1184744" y="698261"/>
            <a:ext cx="9822532" cy="3214136"/>
          </a:xfrm>
          <a:prstGeom prst="roundRect">
            <a:avLst>
              <a:gd fmla="val 4944" name="adj"/>
            </a:avLst>
          </a:prstGeom>
          <a:noFill/>
          <a:ln cap="sq" cmpd="sng" w="82550">
            <a:solidFill>
              <a:srgbClr val="EAEAEA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82" name="Google Shape;82;p22"/>
          <p:cNvSpPr txBox="1"/>
          <p:nvPr>
            <p:ph idx="1" type="body"/>
          </p:nvPr>
        </p:nvSpPr>
        <p:spPr>
          <a:xfrm>
            <a:off x="913774" y="5108728"/>
            <a:ext cx="10364452" cy="6824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83" name="Google Shape;83;p22"/>
          <p:cNvSpPr txBox="1"/>
          <p:nvPr>
            <p:ph idx="10" type="dt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22"/>
          <p:cNvSpPr txBox="1"/>
          <p:nvPr>
            <p:ph idx="11" type="ftr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22"/>
          <p:cNvSpPr txBox="1"/>
          <p:nvPr>
            <p:ph idx="12" type="sldNum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Назва та підпис">
  <p:cSld name="Назва та підпис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roplets-HD-Content-R1d.png" id="87" name="Google Shape;87;p2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23"/>
          <p:cNvSpPr txBox="1"/>
          <p:nvPr>
            <p:ph type="title"/>
          </p:nvPr>
        </p:nvSpPr>
        <p:spPr>
          <a:xfrm>
            <a:off x="913774" y="609599"/>
            <a:ext cx="10364452" cy="342724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wentieth Centur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23"/>
          <p:cNvSpPr txBox="1"/>
          <p:nvPr>
            <p:ph idx="1" type="body"/>
          </p:nvPr>
        </p:nvSpPr>
        <p:spPr>
          <a:xfrm>
            <a:off x="913775" y="4204821"/>
            <a:ext cx="10364452" cy="15863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90" name="Google Shape;90;p23"/>
          <p:cNvSpPr txBox="1"/>
          <p:nvPr>
            <p:ph idx="10" type="dt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23"/>
          <p:cNvSpPr txBox="1"/>
          <p:nvPr>
            <p:ph idx="11" type="ftr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23"/>
          <p:cNvSpPr txBox="1"/>
          <p:nvPr>
            <p:ph idx="12" type="sldNum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Цитата з підписом">
  <p:cSld name="Цитата з підписом"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roplets-HD-Content-R1d.png" id="94" name="Google Shape;94;p2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24"/>
          <p:cNvSpPr txBox="1"/>
          <p:nvPr>
            <p:ph type="title"/>
          </p:nvPr>
        </p:nvSpPr>
        <p:spPr>
          <a:xfrm>
            <a:off x="1446212" y="609600"/>
            <a:ext cx="9302752" cy="299290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wentieth Centur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24"/>
          <p:cNvSpPr txBox="1"/>
          <p:nvPr>
            <p:ph idx="1" type="body"/>
          </p:nvPr>
        </p:nvSpPr>
        <p:spPr>
          <a:xfrm>
            <a:off x="1720644" y="3610032"/>
            <a:ext cx="8752299" cy="594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97" name="Google Shape;97;p24"/>
          <p:cNvSpPr txBox="1"/>
          <p:nvPr>
            <p:ph idx="2" type="body"/>
          </p:nvPr>
        </p:nvSpPr>
        <p:spPr>
          <a:xfrm>
            <a:off x="913774" y="4372796"/>
            <a:ext cx="10364452" cy="142105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98" name="Google Shape;98;p24"/>
          <p:cNvSpPr txBox="1"/>
          <p:nvPr>
            <p:ph idx="10" type="dt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9" name="Google Shape;99;p24"/>
          <p:cNvSpPr txBox="1"/>
          <p:nvPr>
            <p:ph idx="11" type="ftr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0" name="Google Shape;100;p24"/>
          <p:cNvSpPr txBox="1"/>
          <p:nvPr>
            <p:ph idx="12" type="sldNum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  <p:sp>
        <p:nvSpPr>
          <p:cNvPr id="101" name="Google Shape;101;p24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Twentieth Century"/>
              <a:buNone/>
            </a:pPr>
            <a:r>
              <a:rPr b="0" i="0" lang="uk-UA" sz="8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“</a:t>
            </a:r>
            <a:endParaRPr/>
          </a:p>
        </p:txBody>
      </p:sp>
      <p:sp>
        <p:nvSpPr>
          <p:cNvPr id="102" name="Google Shape;102;p24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Twentieth Century"/>
              <a:buNone/>
            </a:pPr>
            <a:r>
              <a:rPr b="0" i="0" lang="uk-UA" sz="8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Картка назви">
  <p:cSld name="Картка назви"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roplets-HD-Content-R1d.png" id="104" name="Google Shape;104;p2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25"/>
          <p:cNvSpPr txBox="1"/>
          <p:nvPr>
            <p:ph type="title"/>
          </p:nvPr>
        </p:nvSpPr>
        <p:spPr>
          <a:xfrm>
            <a:off x="913775" y="2138721"/>
            <a:ext cx="10364452" cy="251183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wentieth Centur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6" name="Google Shape;106;p25"/>
          <p:cNvSpPr txBox="1"/>
          <p:nvPr>
            <p:ph idx="1" type="body"/>
          </p:nvPr>
        </p:nvSpPr>
        <p:spPr>
          <a:xfrm>
            <a:off x="913775" y="4662335"/>
            <a:ext cx="10364452" cy="11406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107" name="Google Shape;107;p25"/>
          <p:cNvSpPr txBox="1"/>
          <p:nvPr>
            <p:ph idx="10" type="dt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8" name="Google Shape;108;p25"/>
          <p:cNvSpPr txBox="1"/>
          <p:nvPr>
            <p:ph idx="11" type="ftr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25"/>
          <p:cNvSpPr txBox="1"/>
          <p:nvPr>
            <p:ph idx="12" type="sldNum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 колонки">
  <p:cSld name="3 колонки"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roplets-HD-Content-R1d.png" id="111" name="Google Shape;111;p2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26"/>
          <p:cNvSpPr txBox="1"/>
          <p:nvPr>
            <p:ph type="title"/>
          </p:nvPr>
        </p:nvSpPr>
        <p:spPr>
          <a:xfrm>
            <a:off x="913774" y="609600"/>
            <a:ext cx="10364452" cy="160509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26"/>
          <p:cNvSpPr txBox="1"/>
          <p:nvPr>
            <p:ph idx="1" type="body"/>
          </p:nvPr>
        </p:nvSpPr>
        <p:spPr>
          <a:xfrm>
            <a:off x="913774" y="2367093"/>
            <a:ext cx="3298976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b="0" sz="24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114" name="Google Shape;114;p26"/>
          <p:cNvSpPr txBox="1"/>
          <p:nvPr>
            <p:ph idx="2" type="body"/>
          </p:nvPr>
        </p:nvSpPr>
        <p:spPr>
          <a:xfrm>
            <a:off x="913774" y="2943355"/>
            <a:ext cx="3298976" cy="28478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115" name="Google Shape;115;p26"/>
          <p:cNvSpPr txBox="1"/>
          <p:nvPr>
            <p:ph idx="3" type="body"/>
          </p:nvPr>
        </p:nvSpPr>
        <p:spPr>
          <a:xfrm>
            <a:off x="4452389" y="2367093"/>
            <a:ext cx="3291521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b="0" sz="24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116" name="Google Shape;116;p26"/>
          <p:cNvSpPr txBox="1"/>
          <p:nvPr>
            <p:ph idx="4" type="body"/>
          </p:nvPr>
        </p:nvSpPr>
        <p:spPr>
          <a:xfrm>
            <a:off x="4441348" y="2943355"/>
            <a:ext cx="3303351" cy="28478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117" name="Google Shape;117;p26"/>
          <p:cNvSpPr txBox="1"/>
          <p:nvPr>
            <p:ph idx="5" type="body"/>
          </p:nvPr>
        </p:nvSpPr>
        <p:spPr>
          <a:xfrm>
            <a:off x="7973298" y="2367093"/>
            <a:ext cx="3304928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b="0" sz="24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118" name="Google Shape;118;p26"/>
          <p:cNvSpPr txBox="1"/>
          <p:nvPr>
            <p:ph idx="6" type="body"/>
          </p:nvPr>
        </p:nvSpPr>
        <p:spPr>
          <a:xfrm>
            <a:off x="7973298" y="2943355"/>
            <a:ext cx="3304928" cy="28478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119" name="Google Shape;119;p26"/>
          <p:cNvSpPr txBox="1"/>
          <p:nvPr>
            <p:ph idx="10" type="dt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0" name="Google Shape;120;p26"/>
          <p:cNvSpPr txBox="1"/>
          <p:nvPr>
            <p:ph idx="11" type="ftr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1" name="Google Shape;121;p26"/>
          <p:cNvSpPr txBox="1"/>
          <p:nvPr>
            <p:ph idx="12" type="sldNum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 колонки з малюнками">
  <p:cSld name="3 колонки з малюнками"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roplets-HD-Content-R1d.png" id="123" name="Google Shape;123;p2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27"/>
          <p:cNvSpPr txBox="1"/>
          <p:nvPr>
            <p:ph type="title"/>
          </p:nvPr>
        </p:nvSpPr>
        <p:spPr>
          <a:xfrm>
            <a:off x="913774" y="610772"/>
            <a:ext cx="10364452" cy="160392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5" name="Google Shape;125;p27"/>
          <p:cNvSpPr txBox="1"/>
          <p:nvPr>
            <p:ph idx="1" type="body"/>
          </p:nvPr>
        </p:nvSpPr>
        <p:spPr>
          <a:xfrm>
            <a:off x="913774" y="4204820"/>
            <a:ext cx="3296409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  <a:defRPr b="0" sz="22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126" name="Google Shape;126;p27"/>
          <p:cNvSpPr/>
          <p:nvPr>
            <p:ph idx="2" type="pic"/>
          </p:nvPr>
        </p:nvSpPr>
        <p:spPr>
          <a:xfrm>
            <a:off x="913774" y="2367093"/>
            <a:ext cx="3296409" cy="1524000"/>
          </a:xfrm>
          <a:prstGeom prst="roundRect">
            <a:avLst>
              <a:gd fmla="val 9363" name="adj"/>
            </a:avLst>
          </a:prstGeom>
          <a:noFill/>
          <a:ln cap="sq" cmpd="sng" w="82550">
            <a:solidFill>
              <a:srgbClr val="EAEAEA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27" name="Google Shape;127;p27"/>
          <p:cNvSpPr txBox="1"/>
          <p:nvPr>
            <p:ph idx="3" type="body"/>
          </p:nvPr>
        </p:nvSpPr>
        <p:spPr>
          <a:xfrm>
            <a:off x="913774" y="4781082"/>
            <a:ext cx="3296409" cy="10101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128" name="Google Shape;128;p27"/>
          <p:cNvSpPr txBox="1"/>
          <p:nvPr>
            <p:ph idx="4" type="body"/>
          </p:nvPr>
        </p:nvSpPr>
        <p:spPr>
          <a:xfrm>
            <a:off x="4442759" y="4204820"/>
            <a:ext cx="3301828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  <a:defRPr b="0" sz="22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129" name="Google Shape;129;p27"/>
          <p:cNvSpPr/>
          <p:nvPr>
            <p:ph idx="5" type="pic"/>
          </p:nvPr>
        </p:nvSpPr>
        <p:spPr>
          <a:xfrm>
            <a:off x="4441348" y="2367093"/>
            <a:ext cx="3303352" cy="1524000"/>
          </a:xfrm>
          <a:prstGeom prst="roundRect">
            <a:avLst>
              <a:gd fmla="val 8841" name="adj"/>
            </a:avLst>
          </a:prstGeom>
          <a:noFill/>
          <a:ln cap="sq" cmpd="sng" w="82550">
            <a:solidFill>
              <a:srgbClr val="EAEAEA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30" name="Google Shape;130;p27"/>
          <p:cNvSpPr txBox="1"/>
          <p:nvPr>
            <p:ph idx="6" type="body"/>
          </p:nvPr>
        </p:nvSpPr>
        <p:spPr>
          <a:xfrm>
            <a:off x="4441348" y="4781080"/>
            <a:ext cx="3303352" cy="101011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131" name="Google Shape;131;p27"/>
          <p:cNvSpPr txBox="1"/>
          <p:nvPr>
            <p:ph idx="7" type="body"/>
          </p:nvPr>
        </p:nvSpPr>
        <p:spPr>
          <a:xfrm>
            <a:off x="7973298" y="4204820"/>
            <a:ext cx="3300681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ctr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  <a:defRPr b="0" sz="22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132" name="Google Shape;132;p27"/>
          <p:cNvSpPr/>
          <p:nvPr>
            <p:ph idx="8" type="pic"/>
          </p:nvPr>
        </p:nvSpPr>
        <p:spPr>
          <a:xfrm>
            <a:off x="7973298" y="2367093"/>
            <a:ext cx="3304928" cy="1524000"/>
          </a:xfrm>
          <a:prstGeom prst="roundRect">
            <a:avLst>
              <a:gd fmla="val 8841" name="adj"/>
            </a:avLst>
          </a:prstGeom>
          <a:noFill/>
          <a:ln cap="sq" cmpd="sng" w="82550">
            <a:solidFill>
              <a:srgbClr val="EAEAEA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33" name="Google Shape;133;p27"/>
          <p:cNvSpPr txBox="1"/>
          <p:nvPr>
            <p:ph idx="9" type="body"/>
          </p:nvPr>
        </p:nvSpPr>
        <p:spPr>
          <a:xfrm>
            <a:off x="7973173" y="4781078"/>
            <a:ext cx="3305053" cy="10101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134" name="Google Shape;134;p27"/>
          <p:cNvSpPr txBox="1"/>
          <p:nvPr>
            <p:ph idx="10" type="dt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p27"/>
          <p:cNvSpPr txBox="1"/>
          <p:nvPr>
            <p:ph idx="11" type="ftr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6" name="Google Shape;136;p27"/>
          <p:cNvSpPr txBox="1"/>
          <p:nvPr>
            <p:ph idx="12" type="sldNum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і вертикальний текст" type="vertTx">
  <p:cSld name="VERTICAL_TEXT"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roplets-HD-Content-R1d.png" id="138" name="Google Shape;138;p2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8"/>
          <p:cNvSpPr txBox="1"/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0" name="Google Shape;140;p28"/>
          <p:cNvSpPr txBox="1"/>
          <p:nvPr>
            <p:ph idx="1" type="body"/>
          </p:nvPr>
        </p:nvSpPr>
        <p:spPr>
          <a:xfrm rot="5400000">
            <a:off x="4383948" y="-1103080"/>
            <a:ext cx="3424107" cy="103644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141" name="Google Shape;141;p28"/>
          <p:cNvSpPr txBox="1"/>
          <p:nvPr>
            <p:ph idx="10" type="dt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2" name="Google Shape;142;p28"/>
          <p:cNvSpPr txBox="1"/>
          <p:nvPr>
            <p:ph idx="11" type="ftr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3" name="Google Shape;143;p28"/>
          <p:cNvSpPr txBox="1"/>
          <p:nvPr>
            <p:ph idx="12" type="sldNum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ий заголовок і текст" type="vertTitleAndTx">
  <p:cSld name="VERTICAL_TITLE_AND_VERTICAL_TEXT"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Droplets-HD-Content-R1d.png" id="145" name="Google Shape;145;p2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p29"/>
          <p:cNvSpPr txBox="1"/>
          <p:nvPr>
            <p:ph type="title"/>
          </p:nvPr>
        </p:nvSpPr>
        <p:spPr>
          <a:xfrm rot="5400000">
            <a:off x="7410763" y="1923738"/>
            <a:ext cx="5181599" cy="255332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7" name="Google Shape;147;p29"/>
          <p:cNvSpPr txBox="1"/>
          <p:nvPr>
            <p:ph idx="1" type="body"/>
          </p:nvPr>
        </p:nvSpPr>
        <p:spPr>
          <a:xfrm rot="5400000">
            <a:off x="2152338" y="-628962"/>
            <a:ext cx="5181599" cy="76587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148" name="Google Shape;148;p29"/>
          <p:cNvSpPr txBox="1"/>
          <p:nvPr>
            <p:ph idx="10" type="dt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9" name="Google Shape;149;p29"/>
          <p:cNvSpPr txBox="1"/>
          <p:nvPr>
            <p:ph idx="11" type="ftr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0" name="Google Shape;150;p29"/>
          <p:cNvSpPr txBox="1"/>
          <p:nvPr>
            <p:ph idx="12" type="sldNum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4.xml"/><Relationship Id="rId19" Type="http://schemas.openxmlformats.org/officeDocument/2006/relationships/theme" Target="../theme/theme2.xml"/><Relationship Id="rId6" Type="http://schemas.openxmlformats.org/officeDocument/2006/relationships/slideLayout" Target="../slideLayouts/slideLayout5.xml"/><Relationship Id="rId18" Type="http://schemas.openxmlformats.org/officeDocument/2006/relationships/slideLayout" Target="../slideLayouts/slideLayout17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chemeClr val="lt1"/>
            </a:gs>
            <a:gs pos="100000">
              <a:srgbClr val="B7B7B7"/>
            </a:gs>
          </a:gsLst>
          <a:lin ang="5400000" scaled="0"/>
        </a:gra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\\DROBO-FS\QuickDrops\JB\PPTX NG\Droplets\LightingOverlay.png" id="6" name="Google Shape;6;p12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-1"/>
            <a:ext cx="12192003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12"/>
          <p:cNvSpPr txBox="1"/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Twentieth Century"/>
              <a:buNone/>
              <a:defRPr b="0" i="0" sz="3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8" name="Google Shape;8;p12"/>
          <p:cNvSpPr txBox="1"/>
          <p:nvPr>
            <p:ph idx="1" type="body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175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175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175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175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175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9" name="Google Shape;9;p12"/>
          <p:cNvSpPr txBox="1"/>
          <p:nvPr>
            <p:ph idx="10" type="dt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0" name="Google Shape;10;p12"/>
          <p:cNvSpPr txBox="1"/>
          <p:nvPr>
            <p:ph idx="11" type="ftr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1" name="Google Shape;11;p12"/>
          <p:cNvSpPr txBox="1"/>
          <p:nvPr>
            <p:ph idx="12" type="sldNum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2.png"/><Relationship Id="rId4" Type="http://schemas.openxmlformats.org/officeDocument/2006/relationships/image" Target="../media/image16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3.png"/><Relationship Id="rId4" Type="http://schemas.openxmlformats.org/officeDocument/2006/relationships/image" Target="../media/image13.png"/><Relationship Id="rId5" Type="http://schemas.openxmlformats.org/officeDocument/2006/relationships/image" Target="../media/image17.png"/><Relationship Id="rId6" Type="http://schemas.openxmlformats.org/officeDocument/2006/relationships/image" Target="../media/image15.png"/><Relationship Id="rId7" Type="http://schemas.openxmlformats.org/officeDocument/2006/relationships/image" Target="../media/image7.png"/><Relationship Id="rId8" Type="http://schemas.openxmlformats.org/officeDocument/2006/relationships/image" Target="../media/image1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9.png"/><Relationship Id="rId4" Type="http://schemas.openxmlformats.org/officeDocument/2006/relationships/image" Target="../media/image25.png"/><Relationship Id="rId5" Type="http://schemas.openxmlformats.org/officeDocument/2006/relationships/image" Target="../media/image12.png"/><Relationship Id="rId6" Type="http://schemas.openxmlformats.org/officeDocument/2006/relationships/image" Target="../media/image18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2.png"/><Relationship Id="rId4" Type="http://schemas.openxmlformats.org/officeDocument/2006/relationships/image" Target="../media/image8.png"/><Relationship Id="rId5" Type="http://schemas.openxmlformats.org/officeDocument/2006/relationships/image" Target="../media/image6.png"/><Relationship Id="rId6" Type="http://schemas.openxmlformats.org/officeDocument/2006/relationships/image" Target="../media/image19.png"/><Relationship Id="rId7" Type="http://schemas.openxmlformats.org/officeDocument/2006/relationships/image" Target="../media/image10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4.png"/><Relationship Id="rId4" Type="http://schemas.openxmlformats.org/officeDocument/2006/relationships/image" Target="../media/image23.png"/><Relationship Id="rId5" Type="http://schemas.openxmlformats.org/officeDocument/2006/relationships/image" Target="../media/image20.png"/><Relationship Id="rId6" Type="http://schemas.openxmlformats.org/officeDocument/2006/relationships/image" Target="../media/image2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4.png"/><Relationship Id="rId4" Type="http://schemas.openxmlformats.org/officeDocument/2006/relationships/image" Target="../media/image28.png"/><Relationship Id="rId5" Type="http://schemas.openxmlformats.org/officeDocument/2006/relationships/image" Target="../media/image49.png"/><Relationship Id="rId6" Type="http://schemas.openxmlformats.org/officeDocument/2006/relationships/image" Target="../media/image30.png"/><Relationship Id="rId7" Type="http://schemas.openxmlformats.org/officeDocument/2006/relationships/image" Target="../media/image32.png"/><Relationship Id="rId8" Type="http://schemas.openxmlformats.org/officeDocument/2006/relationships/image" Target="../media/image27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2.png"/><Relationship Id="rId4" Type="http://schemas.openxmlformats.org/officeDocument/2006/relationships/image" Target="../media/image29.png"/><Relationship Id="rId5" Type="http://schemas.openxmlformats.org/officeDocument/2006/relationships/image" Target="../media/image26.png"/><Relationship Id="rId6" Type="http://schemas.openxmlformats.org/officeDocument/2006/relationships/image" Target="../media/image34.png"/><Relationship Id="rId7" Type="http://schemas.openxmlformats.org/officeDocument/2006/relationships/image" Target="../media/image3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3.png"/><Relationship Id="rId4" Type="http://schemas.openxmlformats.org/officeDocument/2006/relationships/image" Target="../media/image47.png"/><Relationship Id="rId5" Type="http://schemas.openxmlformats.org/officeDocument/2006/relationships/image" Target="../media/image48.png"/><Relationship Id="rId6" Type="http://schemas.openxmlformats.org/officeDocument/2006/relationships/image" Target="../media/image51.png"/><Relationship Id="rId7" Type="http://schemas.openxmlformats.org/officeDocument/2006/relationships/image" Target="../media/image35.png"/><Relationship Id="rId8" Type="http://schemas.openxmlformats.org/officeDocument/2006/relationships/image" Target="../media/image36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40.png"/><Relationship Id="rId4" Type="http://schemas.openxmlformats.org/officeDocument/2006/relationships/image" Target="../media/image37.png"/><Relationship Id="rId5" Type="http://schemas.openxmlformats.org/officeDocument/2006/relationships/image" Target="../media/image45.png"/><Relationship Id="rId6" Type="http://schemas.openxmlformats.org/officeDocument/2006/relationships/image" Target="../media/image39.png"/><Relationship Id="rId7" Type="http://schemas.openxmlformats.org/officeDocument/2006/relationships/image" Target="../media/image4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50.png"/><Relationship Id="rId4" Type="http://schemas.openxmlformats.org/officeDocument/2006/relationships/image" Target="../media/image38.png"/><Relationship Id="rId5" Type="http://schemas.openxmlformats.org/officeDocument/2006/relationships/image" Target="../media/image41.png"/><Relationship Id="rId6" Type="http://schemas.openxmlformats.org/officeDocument/2006/relationships/image" Target="../media/image46.png"/><Relationship Id="rId7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"/>
          <p:cNvSpPr txBox="1"/>
          <p:nvPr>
            <p:ph type="ctrTitle"/>
          </p:nvPr>
        </p:nvSpPr>
        <p:spPr>
          <a:xfrm>
            <a:off x="1958402" y="386385"/>
            <a:ext cx="8689976" cy="130101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Corsiva"/>
              <a:buNone/>
            </a:pPr>
            <a:r>
              <a:rPr b="1" lang="uk-UA">
                <a:solidFill>
                  <a:srgbClr val="FF0000"/>
                </a:solidFill>
                <a:latin typeface="Corsiva"/>
                <a:ea typeface="Corsiva"/>
                <a:cs typeface="Corsiva"/>
                <a:sym typeface="Corsiva"/>
              </a:rPr>
              <a:t>ТРЕНДИ КОНДИТЕРСЬОЇ ПРОМИСЛОВОСТІ</a:t>
            </a:r>
            <a:endParaRPr b="1">
              <a:solidFill>
                <a:srgbClr val="FF0000"/>
              </a:solidFill>
              <a:latin typeface="Corsiva"/>
              <a:ea typeface="Corsiva"/>
              <a:cs typeface="Corsiva"/>
              <a:sym typeface="Corsiva"/>
            </a:endParaRPr>
          </a:p>
        </p:txBody>
      </p:sp>
      <p:sp>
        <p:nvSpPr>
          <p:cNvPr id="156" name="Google Shape;156;p1"/>
          <p:cNvSpPr txBox="1"/>
          <p:nvPr>
            <p:ph idx="1" type="subTitle"/>
          </p:nvPr>
        </p:nvSpPr>
        <p:spPr>
          <a:xfrm>
            <a:off x="1751012" y="3886200"/>
            <a:ext cx="8689976" cy="13715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</a:pPr>
            <a:r>
              <a:t/>
            </a:r>
            <a:endParaRPr/>
          </a:p>
        </p:txBody>
      </p:sp>
      <p:pic>
        <p:nvPicPr>
          <p:cNvPr id="157" name="Google Shape;157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13262" y="1852455"/>
            <a:ext cx="7458075" cy="47531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2"/>
          <p:cNvSpPr txBox="1"/>
          <p:nvPr>
            <p:ph type="title"/>
          </p:nvPr>
        </p:nvSpPr>
        <p:spPr>
          <a:xfrm>
            <a:off x="923202" y="222591"/>
            <a:ext cx="6844485" cy="11442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Century"/>
              <a:buNone/>
            </a:pPr>
            <a:r>
              <a:rPr b="1" lang="uk-UA">
                <a:solidFill>
                  <a:srgbClr val="FF0000"/>
                </a:solidFill>
                <a:latin typeface="Century"/>
                <a:ea typeface="Century"/>
                <a:cs typeface="Century"/>
                <a:sym typeface="Century"/>
              </a:rPr>
              <a:t>БЕНТО ТОРТИ</a:t>
            </a:r>
            <a:endParaRPr b="1">
              <a:solidFill>
                <a:srgbClr val="FF0000"/>
              </a:solidFill>
              <a:latin typeface="Century"/>
              <a:ea typeface="Century"/>
              <a:cs typeface="Century"/>
              <a:sym typeface="Century"/>
            </a:endParaRPr>
          </a:p>
        </p:txBody>
      </p:sp>
      <p:pic>
        <p:nvPicPr>
          <p:cNvPr id="163" name="Google Shape;163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8621" y="2853860"/>
            <a:ext cx="5803895" cy="3865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182461" y="1171280"/>
            <a:ext cx="6086475" cy="4572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3"/>
          <p:cNvSpPr txBox="1"/>
          <p:nvPr>
            <p:ph type="title"/>
          </p:nvPr>
        </p:nvSpPr>
        <p:spPr>
          <a:xfrm>
            <a:off x="923201" y="137750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Century"/>
              <a:buNone/>
            </a:pPr>
            <a:r>
              <a:rPr b="1" lang="uk-UA">
                <a:solidFill>
                  <a:srgbClr val="FF0000"/>
                </a:solidFill>
                <a:latin typeface="Century"/>
                <a:ea typeface="Century"/>
                <a:cs typeface="Century"/>
                <a:sym typeface="Century"/>
              </a:rPr>
              <a:t>ДЗЕРКАЛЬНА ГЛАЗУР</a:t>
            </a:r>
            <a:br>
              <a:rPr lang="uk-UA">
                <a:latin typeface="Century"/>
                <a:ea typeface="Century"/>
                <a:cs typeface="Century"/>
                <a:sym typeface="Century"/>
              </a:rPr>
            </a:br>
            <a:endParaRPr>
              <a:latin typeface="Century"/>
              <a:ea typeface="Century"/>
              <a:cs typeface="Century"/>
              <a:sym typeface="Century"/>
            </a:endParaRPr>
          </a:p>
        </p:txBody>
      </p:sp>
      <p:pic>
        <p:nvPicPr>
          <p:cNvPr id="170" name="Google Shape;170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830" y="4159048"/>
            <a:ext cx="3598602" cy="26989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323007" y="1025505"/>
            <a:ext cx="3780503" cy="30244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116951" y="4242311"/>
            <a:ext cx="2844288" cy="2844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8239805" y="4049908"/>
            <a:ext cx="3047847" cy="304784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3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520342" y="1111048"/>
            <a:ext cx="2694806" cy="304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3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4394766" y="1160082"/>
            <a:ext cx="3323557" cy="29499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4"/>
          <p:cNvSpPr txBox="1"/>
          <p:nvPr>
            <p:ph type="title"/>
          </p:nvPr>
        </p:nvSpPr>
        <p:spPr>
          <a:xfrm>
            <a:off x="2251588" y="83935"/>
            <a:ext cx="8402915" cy="159617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Century"/>
              <a:buNone/>
            </a:pPr>
            <a:r>
              <a:rPr b="1" lang="uk-UA">
                <a:solidFill>
                  <a:srgbClr val="FF0000"/>
                </a:solidFill>
                <a:latin typeface="Century"/>
                <a:ea typeface="Century"/>
                <a:cs typeface="Century"/>
                <a:sym typeface="Century"/>
              </a:rPr>
              <a:t>ДЕКОР ПРИРОДНИМИ МАТЕРІАЛАМИ</a:t>
            </a:r>
            <a:endParaRPr b="1">
              <a:solidFill>
                <a:srgbClr val="FF0000"/>
              </a:solidFill>
              <a:latin typeface="Century"/>
              <a:ea typeface="Century"/>
              <a:cs typeface="Century"/>
              <a:sym typeface="Century"/>
            </a:endParaRPr>
          </a:p>
        </p:txBody>
      </p:sp>
      <p:pic>
        <p:nvPicPr>
          <p:cNvPr id="181" name="Google Shape;181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3870012"/>
            <a:ext cx="2684206" cy="29879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011811" y="1301543"/>
            <a:ext cx="6022874" cy="40152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p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002372" y="3870012"/>
            <a:ext cx="2316880" cy="31565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Google Shape;184;p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53348" y="143095"/>
            <a:ext cx="2777137" cy="37269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5"/>
          <p:cNvSpPr txBox="1"/>
          <p:nvPr>
            <p:ph type="title"/>
          </p:nvPr>
        </p:nvSpPr>
        <p:spPr>
          <a:xfrm>
            <a:off x="953104" y="97407"/>
            <a:ext cx="10364451" cy="112179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Century"/>
              <a:buNone/>
            </a:pPr>
            <a:r>
              <a:rPr b="1" lang="uk-UA">
                <a:solidFill>
                  <a:srgbClr val="FF0000"/>
                </a:solidFill>
                <a:latin typeface="Century"/>
                <a:ea typeface="Century"/>
                <a:cs typeface="Century"/>
                <a:sym typeface="Century"/>
              </a:rPr>
              <a:t>ТОРТИ ДЛЯ ВЕГАНІВ</a:t>
            </a:r>
            <a:endParaRPr b="1">
              <a:solidFill>
                <a:srgbClr val="FF0000"/>
              </a:solidFill>
              <a:latin typeface="Century"/>
              <a:ea typeface="Century"/>
              <a:cs typeface="Century"/>
              <a:sym typeface="Century"/>
            </a:endParaRPr>
          </a:p>
        </p:txBody>
      </p:sp>
      <p:pic>
        <p:nvPicPr>
          <p:cNvPr id="190" name="Google Shape;190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9052" y="1219200"/>
            <a:ext cx="4251051" cy="28310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628227" y="1219200"/>
            <a:ext cx="4492073" cy="2697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39052" y="4144451"/>
            <a:ext cx="3622727" cy="2713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p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9261987" y="1625712"/>
            <a:ext cx="2812026" cy="50019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5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4914725" y="3994812"/>
            <a:ext cx="3432861" cy="30128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6"/>
          <p:cNvSpPr txBox="1"/>
          <p:nvPr>
            <p:ph type="title"/>
          </p:nvPr>
        </p:nvSpPr>
        <p:spPr>
          <a:xfrm>
            <a:off x="876068" y="-79067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Century"/>
              <a:buNone/>
            </a:pPr>
            <a:r>
              <a:rPr b="1" lang="uk-UA">
                <a:solidFill>
                  <a:srgbClr val="FF0000"/>
                </a:solidFill>
                <a:latin typeface="Century"/>
                <a:ea typeface="Century"/>
                <a:cs typeface="Century"/>
                <a:sym typeface="Century"/>
              </a:rPr>
              <a:t>ГОЛИЙ ТОРТ</a:t>
            </a:r>
            <a:endParaRPr b="1">
              <a:solidFill>
                <a:srgbClr val="FF0000"/>
              </a:solidFill>
              <a:latin typeface="Century"/>
              <a:ea typeface="Century"/>
              <a:cs typeface="Century"/>
              <a:sym typeface="Century"/>
            </a:endParaRPr>
          </a:p>
        </p:txBody>
      </p:sp>
      <p:pic>
        <p:nvPicPr>
          <p:cNvPr id="200" name="Google Shape;200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2336" y="1517110"/>
            <a:ext cx="3248260" cy="53190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1" name="Google Shape;201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328978" y="1517110"/>
            <a:ext cx="3675273" cy="553916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p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487918" y="1289099"/>
            <a:ext cx="2602927" cy="391150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Google Shape;203;p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788058" y="3187321"/>
            <a:ext cx="2442671" cy="36706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7"/>
          <p:cNvSpPr txBox="1"/>
          <p:nvPr>
            <p:ph type="title"/>
          </p:nvPr>
        </p:nvSpPr>
        <p:spPr>
          <a:xfrm>
            <a:off x="923202" y="0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Century"/>
              <a:buNone/>
            </a:pPr>
            <a:r>
              <a:rPr b="1" lang="uk-UA">
                <a:solidFill>
                  <a:srgbClr val="FF0000"/>
                </a:solidFill>
                <a:latin typeface="Century"/>
                <a:ea typeface="Century"/>
                <a:cs typeface="Century"/>
                <a:sym typeface="Century"/>
              </a:rPr>
              <a:t>ГЕОМЕТРИЧНІ ТОРТИ</a:t>
            </a:r>
            <a:endParaRPr b="1">
              <a:solidFill>
                <a:srgbClr val="FF0000"/>
              </a:solidFill>
              <a:latin typeface="Century"/>
              <a:ea typeface="Century"/>
              <a:cs typeface="Century"/>
              <a:sym typeface="Century"/>
            </a:endParaRPr>
          </a:p>
        </p:txBody>
      </p:sp>
      <p:pic>
        <p:nvPicPr>
          <p:cNvPr id="209" name="Google Shape;209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286064"/>
            <a:ext cx="4392891" cy="3095658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625973" y="1286064"/>
            <a:ext cx="4178662" cy="31374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724" y="4294214"/>
            <a:ext cx="2747144" cy="2747144"/>
          </a:xfrm>
          <a:prstGeom prst="rect">
            <a:avLst/>
          </a:prstGeom>
          <a:noFill/>
          <a:ln>
            <a:noFill/>
          </a:ln>
        </p:spPr>
      </p:pic>
      <p:pic>
        <p:nvPicPr>
          <p:cNvPr id="212" name="Google Shape;212;p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8380183" y="1286065"/>
            <a:ext cx="3760187" cy="3008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" name="Google Shape;213;p7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4166648" y="4390761"/>
            <a:ext cx="3720999" cy="27907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4" name="Google Shape;214;p7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8804635" y="4379079"/>
            <a:ext cx="2846895" cy="28468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8"/>
          <p:cNvSpPr txBox="1"/>
          <p:nvPr>
            <p:ph type="title"/>
          </p:nvPr>
        </p:nvSpPr>
        <p:spPr>
          <a:xfrm>
            <a:off x="876068" y="-263951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Century"/>
              <a:buNone/>
            </a:pPr>
            <a:r>
              <a:rPr lang="uk-UA">
                <a:solidFill>
                  <a:srgbClr val="FF0000"/>
                </a:solidFill>
                <a:latin typeface="Century"/>
                <a:ea typeface="Century"/>
                <a:cs typeface="Century"/>
                <a:sym typeface="Century"/>
              </a:rPr>
              <a:t>ЕФЕКТ ОМБРЕ</a:t>
            </a:r>
            <a:endParaRPr>
              <a:solidFill>
                <a:srgbClr val="FF0000"/>
              </a:solidFill>
              <a:latin typeface="Century"/>
              <a:ea typeface="Century"/>
              <a:cs typeface="Century"/>
              <a:sym typeface="Century"/>
            </a:endParaRPr>
          </a:p>
        </p:txBody>
      </p:sp>
      <p:pic>
        <p:nvPicPr>
          <p:cNvPr id="220" name="Google Shape;220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2348" y="873502"/>
            <a:ext cx="3745190" cy="2803286"/>
          </a:xfrm>
          <a:prstGeom prst="rect">
            <a:avLst/>
          </a:prstGeom>
          <a:noFill/>
          <a:ln>
            <a:noFill/>
          </a:ln>
        </p:spPr>
      </p:pic>
      <p:pic>
        <p:nvPicPr>
          <p:cNvPr id="221" name="Google Shape;221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28129" y="1170245"/>
            <a:ext cx="2982847" cy="2982847"/>
          </a:xfrm>
          <a:prstGeom prst="rect">
            <a:avLst/>
          </a:prstGeom>
          <a:noFill/>
          <a:ln>
            <a:noFill/>
          </a:ln>
        </p:spPr>
      </p:pic>
      <p:pic>
        <p:nvPicPr>
          <p:cNvPr id="222" name="Google Shape;222;p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918516" y="1003929"/>
            <a:ext cx="4143522" cy="5179402"/>
          </a:xfrm>
          <a:prstGeom prst="rect">
            <a:avLst/>
          </a:prstGeom>
          <a:noFill/>
          <a:ln>
            <a:noFill/>
          </a:ln>
        </p:spPr>
      </p:pic>
      <p:pic>
        <p:nvPicPr>
          <p:cNvPr id="223" name="Google Shape;223;p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84962" y="3692786"/>
            <a:ext cx="2502744" cy="30657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Google Shape;224;p8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128297" y="4153092"/>
            <a:ext cx="3101468" cy="31014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9"/>
          <p:cNvSpPr txBox="1"/>
          <p:nvPr>
            <p:ph type="title"/>
          </p:nvPr>
        </p:nvSpPr>
        <p:spPr>
          <a:xfrm>
            <a:off x="904348" y="-352444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Century"/>
              <a:buNone/>
            </a:pPr>
            <a:r>
              <a:rPr b="1" lang="uk-UA">
                <a:solidFill>
                  <a:srgbClr val="FF0000"/>
                </a:solidFill>
                <a:latin typeface="Century"/>
                <a:ea typeface="Century"/>
                <a:cs typeface="Century"/>
                <a:sym typeface="Century"/>
              </a:rPr>
              <a:t>МУСОВІ ТОРТИ</a:t>
            </a:r>
            <a:endParaRPr b="1">
              <a:solidFill>
                <a:srgbClr val="FF0000"/>
              </a:solidFill>
              <a:latin typeface="Century"/>
              <a:ea typeface="Century"/>
              <a:cs typeface="Century"/>
              <a:sym typeface="Century"/>
            </a:endParaRPr>
          </a:p>
        </p:txBody>
      </p:sp>
      <p:pic>
        <p:nvPicPr>
          <p:cNvPr id="230" name="Google Shape;230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963233"/>
            <a:ext cx="4162620" cy="2963786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265901" y="1006753"/>
            <a:ext cx="4649913" cy="2876746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394429" y="4081806"/>
            <a:ext cx="4797572" cy="268664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9019095" y="908901"/>
            <a:ext cx="3172905" cy="317290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Google Shape;234;p9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0" y="3964370"/>
            <a:ext cx="3295355" cy="29215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5" name="Google Shape;235;p9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3511257" y="4166647"/>
            <a:ext cx="3883172" cy="251695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10"/>
          <p:cNvSpPr txBox="1"/>
          <p:nvPr>
            <p:ph type="title"/>
          </p:nvPr>
        </p:nvSpPr>
        <p:spPr>
          <a:xfrm>
            <a:off x="913775" y="0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Century"/>
              <a:buNone/>
            </a:pPr>
            <a:r>
              <a:rPr b="1" lang="uk-UA">
                <a:solidFill>
                  <a:srgbClr val="FF0000"/>
                </a:solidFill>
                <a:latin typeface="Century"/>
                <a:ea typeface="Century"/>
                <a:cs typeface="Century"/>
                <a:sym typeface="Century"/>
              </a:rPr>
              <a:t>ТОРТ ПРИКРАШЕНИЙ ЖИВИМИ КВІТАМИ </a:t>
            </a:r>
            <a:endParaRPr b="1">
              <a:solidFill>
                <a:srgbClr val="FF0000"/>
              </a:solidFill>
              <a:latin typeface="Century"/>
              <a:ea typeface="Century"/>
              <a:cs typeface="Century"/>
              <a:sym typeface="Century"/>
            </a:endParaRPr>
          </a:p>
        </p:txBody>
      </p:sp>
      <p:pic>
        <p:nvPicPr>
          <p:cNvPr id="241" name="Google Shape;241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70998" y="1377199"/>
            <a:ext cx="3139468" cy="31394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354195" y="1377199"/>
            <a:ext cx="2705776" cy="3094569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1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803700" y="1354749"/>
            <a:ext cx="3016083" cy="31394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" name="Google Shape;244;p1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531096" y="4516667"/>
            <a:ext cx="2380269" cy="2380269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" name="Google Shape;245;p1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5997515" y="4471768"/>
            <a:ext cx="2693998" cy="27524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11"/>
          <p:cNvSpPr txBox="1"/>
          <p:nvPr>
            <p:ph type="title"/>
          </p:nvPr>
        </p:nvSpPr>
        <p:spPr>
          <a:xfrm>
            <a:off x="904348" y="-69639"/>
            <a:ext cx="10364451" cy="159617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Century"/>
              <a:buNone/>
            </a:pPr>
            <a:r>
              <a:rPr b="1" lang="uk-UA">
                <a:solidFill>
                  <a:srgbClr val="FF0000"/>
                </a:solidFill>
                <a:latin typeface="Century"/>
                <a:ea typeface="Century"/>
                <a:cs typeface="Century"/>
                <a:sym typeface="Century"/>
              </a:rPr>
              <a:t>ДЕСЕРТ МОТТІ</a:t>
            </a:r>
            <a:endParaRPr b="1">
              <a:solidFill>
                <a:srgbClr val="FF0000"/>
              </a:solidFill>
              <a:latin typeface="Century"/>
              <a:ea typeface="Century"/>
              <a:cs typeface="Century"/>
              <a:sym typeface="Century"/>
            </a:endParaRPr>
          </a:p>
        </p:txBody>
      </p:sp>
      <p:pic>
        <p:nvPicPr>
          <p:cNvPr id="251" name="Google Shape;251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337530" y="1042069"/>
            <a:ext cx="4741025" cy="26549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2" name="Google Shape;252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83836" y="1042068"/>
            <a:ext cx="4883709" cy="2675563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" name="Google Shape;253;p1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825007" y="4065135"/>
            <a:ext cx="4839718" cy="254475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4" name="Google Shape;254;p1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31976" y="3817027"/>
            <a:ext cx="3110845" cy="3040973"/>
          </a:xfrm>
          <a:prstGeom prst="rect">
            <a:avLst/>
          </a:prstGeom>
          <a:noFill/>
          <a:ln>
            <a:noFill/>
          </a:ln>
        </p:spPr>
      </p:pic>
      <p:pic>
        <p:nvPicPr>
          <p:cNvPr id="255" name="Google Shape;255;p1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242821" y="4189826"/>
            <a:ext cx="3449328" cy="229537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Краплинка">
  <a:themeElements>
    <a:clrScheme name="Droplet">
      <a:dk1>
        <a:srgbClr val="000000"/>
      </a:dk1>
      <a:lt1>
        <a:srgbClr val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2023-03-01T18:41:29Z</dcterms:created>
  <dc:creator>User</dc:creator>
</cp:coreProperties>
</file>