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9" r:id="rId4"/>
    <p:sldId id="264" r:id="rId5"/>
    <p:sldId id="260" r:id="rId6"/>
    <p:sldId id="266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332657"/>
            <a:ext cx="820891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«Педагогіка партнерства як продуктивна форма взаємодії вчителя та учнів»</a:t>
            </a:r>
            <a:endParaRPr lang="ru-RU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Картинки по запросу педагогічне партнерство вчитель-учень клипа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492896"/>
            <a:ext cx="7308812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98" y="260648"/>
            <a:ext cx="9011421" cy="626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672525" cy="623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хожее изображени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980728"/>
            <a:ext cx="5184575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 rot="1579405">
            <a:off x="6961478" y="2084726"/>
            <a:ext cx="1743916" cy="1441716"/>
          </a:xfrm>
          <a:prstGeom prst="wedgeRoundRectCallout">
            <a:avLst>
              <a:gd name="adj1" fmla="val -13238"/>
              <a:gd name="adj2" fmla="val 94063"/>
              <a:gd name="adj3" fmla="val 16667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Що вам сподобалося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 rot="1579405">
            <a:off x="5665334" y="500550"/>
            <a:ext cx="1743916" cy="1441716"/>
          </a:xfrm>
          <a:prstGeom prst="wedgeRoundRectCallout">
            <a:avLst>
              <a:gd name="adj1" fmla="val -65410"/>
              <a:gd name="adj2" fmla="val 54523"/>
              <a:gd name="adj3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Що змусило замислитися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203848" y="0"/>
            <a:ext cx="1743916" cy="1441716"/>
          </a:xfrm>
          <a:prstGeom prst="wedgeRoundRectCallout">
            <a:avLst>
              <a:gd name="adj1" fmla="val 3622"/>
              <a:gd name="adj2" fmla="val 73781"/>
              <a:gd name="adj3" fmla="val 166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Що не сподобалося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 rot="19292838">
            <a:off x="1230770" y="574545"/>
            <a:ext cx="1743916" cy="1441716"/>
          </a:xfrm>
          <a:prstGeom prst="wedgeRoundRectCallout">
            <a:avLst>
              <a:gd name="adj1" fmla="val 20562"/>
              <a:gd name="adj2" fmla="val 75733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Що було зайвого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rot="17485892">
            <a:off x="117660" y="2343042"/>
            <a:ext cx="1743916" cy="1441716"/>
          </a:xfrm>
          <a:prstGeom prst="wedgeRoundRectCallout">
            <a:avLst>
              <a:gd name="adj1" fmla="val 20562"/>
              <a:gd name="adj2" fmla="val 75733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</a:rPr>
              <a:t>Чого вам не вистачило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Улыбающееся лицо 8"/>
          <p:cNvSpPr/>
          <p:nvPr/>
        </p:nvSpPr>
        <p:spPr>
          <a:xfrm>
            <a:off x="3059832" y="3861048"/>
            <a:ext cx="2376264" cy="2088232"/>
          </a:xfrm>
          <a:prstGeom prst="smileyFac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b="1" dirty="0" smtClean="0"/>
              <a:t>Побажання</a:t>
            </a:r>
            <a:endParaRPr lang="ru-RU" sz="22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1304132"/>
            <a:ext cx="8422453" cy="428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561"/>
            <a:ext cx="8997519" cy="614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29</Words>
  <Application>Microsoft Office PowerPoint</Application>
  <PresentationFormat>Экран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Карина</dc:creator>
  <cp:lastModifiedBy>PC</cp:lastModifiedBy>
  <cp:revision>12</cp:revision>
  <dcterms:created xsi:type="dcterms:W3CDTF">2020-01-08T12:20:38Z</dcterms:created>
  <dcterms:modified xsi:type="dcterms:W3CDTF">2022-01-24T17:48:29Z</dcterms:modified>
</cp:coreProperties>
</file>