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71" r:id="rId4"/>
    <p:sldId id="268" r:id="rId5"/>
    <p:sldId id="272" r:id="rId6"/>
    <p:sldId id="273" r:id="rId7"/>
    <p:sldId id="267" r:id="rId8"/>
    <p:sldId id="288" r:id="rId9"/>
    <p:sldId id="274" r:id="rId10"/>
    <p:sldId id="275" r:id="rId11"/>
    <p:sldId id="276" r:id="rId12"/>
    <p:sldId id="277" r:id="rId13"/>
    <p:sldId id="278" r:id="rId14"/>
    <p:sldId id="279" r:id="rId15"/>
    <p:sldId id="258" r:id="rId16"/>
    <p:sldId id="260" r:id="rId17"/>
    <p:sldId id="261" r:id="rId18"/>
    <p:sldId id="280" r:id="rId19"/>
    <p:sldId id="282" r:id="rId20"/>
    <p:sldId id="291" r:id="rId21"/>
    <p:sldId id="281" r:id="rId22"/>
    <p:sldId id="283" r:id="rId23"/>
    <p:sldId id="263" r:id="rId24"/>
    <p:sldId id="285" r:id="rId25"/>
    <p:sldId id="284" r:id="rId26"/>
    <p:sldId id="265" r:id="rId27"/>
    <p:sldId id="266" r:id="rId28"/>
    <p:sldId id="262" r:id="rId29"/>
    <p:sldId id="287" r:id="rId30"/>
    <p:sldId id="269" r:id="rId31"/>
    <p:sldId id="289"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62" autoAdjust="0"/>
    <p:restoredTop sz="94660"/>
  </p:normalViewPr>
  <p:slideViewPr>
    <p:cSldViewPr>
      <p:cViewPr>
        <p:scale>
          <a:sx n="80" d="100"/>
          <a:sy n="80" d="100"/>
        </p:scale>
        <p:origin x="-1642" y="-149"/>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04133CE-2BBE-4305-B3E9-94583EBF8DCA}" type="datetimeFigureOut">
              <a:rPr lang="ru-RU" smtClean="0"/>
              <a:pPr/>
              <a:t>17.11.2024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50DB87-0A12-4560-BDDA-2CCA309FCA7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133CE-2BBE-4305-B3E9-94583EBF8DCA}" type="datetimeFigureOut">
              <a:rPr lang="ru-RU" smtClean="0"/>
              <a:pPr/>
              <a:t>17.11.2024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50DB87-0A12-4560-BDDA-2CCA309FCA7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video" Target="file:///D:\&#1053;&#1086;&#1074;&#1072;&#1103;%20&#1087;&#1072;&#1087;&#1082;&#1072;%20(2)\&#1044;&#1080;&#1079;&#1072;&#1081;&#1085;%20&#1073;&#1077;&#1079;%20&#1085;&#1072;&#1079;&#1074;&#1080;.mp4"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4.xml"/><Relationship Id="rId5" Type="http://schemas.openxmlformats.org/officeDocument/2006/relationships/image" Target="../media/image41.pn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9.png"/><Relationship Id="rId2" Type="http://schemas.openxmlformats.org/officeDocument/2006/relationships/slideLayout" Target="../slideLayouts/slideLayout2.xml"/><Relationship Id="rId1" Type="http://schemas.openxmlformats.org/officeDocument/2006/relationships/audio" Target="file:///D:\&#1053;&#1086;&#1074;&#1072;&#1103;%20&#1087;&#1072;&#1087;&#1082;&#1072;%20(2)\&#1058;&#1080;&#1096;&#1072;%20&#1074;%20&#1089;&#1086;&#1073;&#1110;.mp3" TargetMode="Externa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solidFill>
            <a:srgbClr val="FFFF00"/>
          </a:solidFill>
        </p:spPr>
        <p:txBody>
          <a:bodyPr/>
          <a:lstStyle/>
          <a:p>
            <a:r>
              <a:rPr lang="uk-UA" dirty="0" smtClean="0">
                <a:solidFill>
                  <a:srgbClr val="00B050"/>
                </a:solidFill>
                <a:latin typeface="Arial Black" pitchFamily="34" charset="0"/>
              </a:rPr>
              <a:t>“3 речі про </a:t>
            </a:r>
            <a:r>
              <a:rPr lang="uk-UA" dirty="0" err="1" smtClean="0">
                <a:solidFill>
                  <a:srgbClr val="00B050"/>
                </a:solidFill>
                <a:latin typeface="Arial Black" pitchFamily="34" charset="0"/>
              </a:rPr>
              <a:t>мене”</a:t>
            </a:r>
            <a:endParaRPr lang="ru-RU" dirty="0">
              <a:solidFill>
                <a:srgbClr val="00B050"/>
              </a:solidFill>
              <a:latin typeface="Arial Black" pitchFamily="34" charset="0"/>
            </a:endParaRPr>
          </a:p>
        </p:txBody>
      </p:sp>
      <p:sp>
        <p:nvSpPr>
          <p:cNvPr id="3" name="Содержимое 2"/>
          <p:cNvSpPr>
            <a:spLocks noGrp="1"/>
          </p:cNvSpPr>
          <p:nvPr>
            <p:ph idx="1"/>
          </p:nvPr>
        </p:nvSpPr>
        <p:spPr>
          <a:xfrm>
            <a:off x="4427984" y="1600200"/>
            <a:ext cx="4258816" cy="2332855"/>
          </a:xfrm>
          <a:solidFill>
            <a:srgbClr val="FFFF00"/>
          </a:solidFill>
        </p:spPr>
        <p:txBody>
          <a:bodyPr>
            <a:normAutofit fontScale="70000" lnSpcReduction="20000"/>
          </a:bodyPr>
          <a:lstStyle/>
          <a:p>
            <a:pPr algn="just">
              <a:buNone/>
            </a:pPr>
            <a:r>
              <a:rPr lang="ru-RU" dirty="0" smtClean="0">
                <a:latin typeface="Georgia" pitchFamily="18" charset="0"/>
              </a:rPr>
              <a:t>    </a:t>
            </a:r>
            <a:r>
              <a:rPr lang="ru-RU" b="1" dirty="0" err="1" smtClean="0">
                <a:latin typeface="Georgia" pitchFamily="18" charset="0"/>
              </a:rPr>
              <a:t>Кожен</a:t>
            </a:r>
            <a:r>
              <a:rPr lang="ru-RU" b="1" dirty="0" smtClean="0">
                <a:latin typeface="Georgia" pitchFamily="18" charset="0"/>
              </a:rPr>
              <a:t> </a:t>
            </a:r>
            <a:r>
              <a:rPr lang="ru-RU" b="1" dirty="0" err="1" smtClean="0">
                <a:latin typeface="Georgia" pitchFamily="18" charset="0"/>
              </a:rPr>
              <a:t>учасник</a:t>
            </a:r>
            <a:r>
              <a:rPr lang="ru-RU" b="1" dirty="0" smtClean="0">
                <a:latin typeface="Georgia" pitchFamily="18" charset="0"/>
              </a:rPr>
              <a:t> </a:t>
            </a:r>
            <a:r>
              <a:rPr lang="ru-RU" b="1" dirty="0" err="1" smtClean="0">
                <a:latin typeface="Georgia" pitchFamily="18" charset="0"/>
              </a:rPr>
              <a:t>називає</a:t>
            </a:r>
            <a:r>
              <a:rPr lang="ru-RU" b="1" dirty="0">
                <a:latin typeface="Georgia" pitchFamily="18" charset="0"/>
              </a:rPr>
              <a:t> </a:t>
            </a:r>
            <a:r>
              <a:rPr lang="ru-RU" b="1" dirty="0" smtClean="0">
                <a:latin typeface="Georgia" pitchFamily="18" charset="0"/>
              </a:rPr>
              <a:t>три </a:t>
            </a:r>
            <a:r>
              <a:rPr lang="ru-RU" b="1" dirty="0" err="1" smtClean="0">
                <a:latin typeface="Georgia" pitchFamily="18" charset="0"/>
              </a:rPr>
              <a:t>речі</a:t>
            </a:r>
            <a:r>
              <a:rPr lang="ru-RU" b="1" dirty="0" smtClean="0">
                <a:latin typeface="Georgia" pitchFamily="18" charset="0"/>
              </a:rPr>
              <a:t> про себе </a:t>
            </a:r>
          </a:p>
          <a:p>
            <a:pPr algn="just">
              <a:buNone/>
            </a:pPr>
            <a:r>
              <a:rPr lang="ru-RU" b="1" dirty="0">
                <a:latin typeface="Georgia" pitchFamily="18" charset="0"/>
              </a:rPr>
              <a:t> </a:t>
            </a:r>
            <a:r>
              <a:rPr lang="ru-RU" b="1" dirty="0" smtClean="0">
                <a:latin typeface="Georgia" pitchFamily="18" charset="0"/>
              </a:rPr>
              <a:t>    (</a:t>
            </a:r>
            <a:r>
              <a:rPr lang="ru-RU" b="1" dirty="0" err="1" smtClean="0">
                <a:latin typeface="Georgia" pitchFamily="18" charset="0"/>
              </a:rPr>
              <a:t>дві</a:t>
            </a:r>
            <a:r>
              <a:rPr lang="ru-RU" b="1" dirty="0" smtClean="0">
                <a:latin typeface="Georgia" pitchFamily="18" charset="0"/>
              </a:rPr>
              <a:t> </a:t>
            </a:r>
            <a:r>
              <a:rPr lang="ru-RU" b="1" dirty="0" err="1" smtClean="0">
                <a:latin typeface="Georgia" pitchFamily="18" charset="0"/>
              </a:rPr>
              <a:t>правдиві</a:t>
            </a:r>
            <a:r>
              <a:rPr lang="ru-RU" b="1" dirty="0" smtClean="0">
                <a:latin typeface="Georgia" pitchFamily="18" charset="0"/>
              </a:rPr>
              <a:t> та одну </a:t>
            </a:r>
            <a:r>
              <a:rPr lang="ru-RU" b="1" dirty="0" err="1" smtClean="0">
                <a:latin typeface="Georgia" pitchFamily="18" charset="0"/>
              </a:rPr>
              <a:t>вигадану</a:t>
            </a:r>
            <a:r>
              <a:rPr lang="ru-RU" b="1" dirty="0" smtClean="0">
                <a:latin typeface="Georgia" pitchFamily="18" charset="0"/>
              </a:rPr>
              <a:t>). </a:t>
            </a:r>
          </a:p>
          <a:p>
            <a:pPr algn="just">
              <a:buNone/>
            </a:pPr>
            <a:endParaRPr lang="ru-RU" dirty="0" smtClean="0">
              <a:latin typeface="Georgia" pitchFamily="18" charset="0"/>
            </a:endParaRPr>
          </a:p>
          <a:p>
            <a:pPr algn="just">
              <a:buNone/>
            </a:pPr>
            <a:r>
              <a:rPr lang="ru-RU" b="1" dirty="0" err="1" smtClean="0">
                <a:latin typeface="Georgia" pitchFamily="18" charset="0"/>
              </a:rPr>
              <a:t>Інші</a:t>
            </a:r>
            <a:r>
              <a:rPr lang="ru-RU" b="1" dirty="0" smtClean="0">
                <a:latin typeface="Georgia" pitchFamily="18" charset="0"/>
              </a:rPr>
              <a:t> </a:t>
            </a:r>
            <a:r>
              <a:rPr lang="ru-RU" b="1" dirty="0" err="1" smtClean="0">
                <a:latin typeface="Georgia" pitchFamily="18" charset="0"/>
              </a:rPr>
              <a:t>учасники</a:t>
            </a:r>
            <a:r>
              <a:rPr lang="ru-RU" b="1" dirty="0" smtClean="0">
                <a:latin typeface="Georgia" pitchFamily="18" charset="0"/>
              </a:rPr>
              <a:t> </a:t>
            </a:r>
            <a:r>
              <a:rPr lang="ru-RU" b="1" dirty="0" err="1" smtClean="0">
                <a:latin typeface="Georgia" pitchFamily="18" charset="0"/>
              </a:rPr>
              <a:t>вгадують</a:t>
            </a:r>
            <a:r>
              <a:rPr lang="ru-RU" b="1" dirty="0" smtClean="0">
                <a:latin typeface="Georgia" pitchFamily="18" charset="0"/>
              </a:rPr>
              <a:t>, яка </a:t>
            </a:r>
            <a:r>
              <a:rPr lang="ru-RU" b="1" dirty="0" err="1" smtClean="0">
                <a:latin typeface="Georgia" pitchFamily="18" charset="0"/>
              </a:rPr>
              <a:t>з</a:t>
            </a:r>
            <a:r>
              <a:rPr lang="ru-RU" b="1" dirty="0" smtClean="0">
                <a:latin typeface="Georgia" pitchFamily="18" charset="0"/>
              </a:rPr>
              <a:t> них – </a:t>
            </a:r>
            <a:r>
              <a:rPr lang="ru-RU" b="1" dirty="0" err="1" smtClean="0">
                <a:latin typeface="Georgia" pitchFamily="18" charset="0"/>
              </a:rPr>
              <a:t>вигадана</a:t>
            </a:r>
            <a:endParaRPr lang="ru-RU" b="1" dirty="0">
              <a:latin typeface="Georgia" pitchFamily="18" charset="0"/>
            </a:endParaRPr>
          </a:p>
        </p:txBody>
      </p:sp>
      <p:sp>
        <p:nvSpPr>
          <p:cNvPr id="1026" name="AutoShape 2" descr="Создано из запрос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Создано из запрос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29" name="Picture 5"/>
          <p:cNvPicPr>
            <a:picLocks noChangeAspect="1" noChangeArrowheads="1"/>
          </p:cNvPicPr>
          <p:nvPr/>
        </p:nvPicPr>
        <p:blipFill>
          <a:blip r:embed="rId3" cstate="print"/>
          <a:srcRect l="15246" t="23568" r="48960" b="10439"/>
          <a:stretch>
            <a:fillRect/>
          </a:stretch>
        </p:blipFill>
        <p:spPr bwMode="auto">
          <a:xfrm>
            <a:off x="251520" y="1700808"/>
            <a:ext cx="3888432" cy="4752528"/>
          </a:xfrm>
          <a:prstGeom prst="rect">
            <a:avLst/>
          </a:prstGeom>
          <a:noFill/>
          <a:ln w="9525">
            <a:noFill/>
            <a:miter lim="800000"/>
            <a:headEnd/>
            <a:tailEnd/>
          </a:ln>
          <a:effectLst/>
        </p:spPr>
      </p:pic>
      <p:pic>
        <p:nvPicPr>
          <p:cNvPr id="1030" name="Picture 6"/>
          <p:cNvPicPr>
            <a:picLocks noChangeAspect="1" noChangeArrowheads="1"/>
          </p:cNvPicPr>
          <p:nvPr/>
        </p:nvPicPr>
        <p:blipFill>
          <a:blip r:embed="rId4" cstate="print"/>
          <a:srcRect l="14831" t="65912" r="73305" b="12996"/>
          <a:stretch>
            <a:fillRect/>
          </a:stretch>
        </p:blipFill>
        <p:spPr bwMode="auto">
          <a:xfrm>
            <a:off x="4283968" y="4077072"/>
            <a:ext cx="2448272" cy="2448272"/>
          </a:xfrm>
          <a:prstGeom prst="rect">
            <a:avLst/>
          </a:prstGeom>
          <a:noFill/>
          <a:ln w="9525">
            <a:noFill/>
            <a:miter lim="800000"/>
            <a:headEnd/>
            <a:tailEnd/>
          </a:ln>
          <a:effectLst/>
        </p:spPr>
      </p:pic>
      <p:pic>
        <p:nvPicPr>
          <p:cNvPr id="8" name="Picture 6"/>
          <p:cNvPicPr>
            <a:picLocks noChangeAspect="1" noChangeArrowheads="1"/>
          </p:cNvPicPr>
          <p:nvPr/>
        </p:nvPicPr>
        <p:blipFill>
          <a:blip r:embed="rId4" cstate="print"/>
          <a:srcRect l="39300" t="67230" r="48094" b="10360"/>
          <a:stretch>
            <a:fillRect/>
          </a:stretch>
        </p:blipFill>
        <p:spPr bwMode="auto">
          <a:xfrm>
            <a:off x="6588224" y="4149080"/>
            <a:ext cx="2448272" cy="2448272"/>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6387" name="Picture 3"/>
          <p:cNvPicPr>
            <a:picLocks noChangeAspect="1" noChangeArrowheads="1"/>
          </p:cNvPicPr>
          <p:nvPr/>
        </p:nvPicPr>
        <p:blipFill>
          <a:blip r:embed="rId3" cstate="print"/>
          <a:srcRect l="14583" t="25925" r="48474" b="10127"/>
          <a:stretch>
            <a:fillRect/>
          </a:stretch>
        </p:blipFill>
        <p:spPr bwMode="auto">
          <a:xfrm>
            <a:off x="1043608" y="1248956"/>
            <a:ext cx="6840760" cy="5609044"/>
          </a:xfrm>
          <a:prstGeom prst="rect">
            <a:avLst/>
          </a:prstGeom>
          <a:noFill/>
          <a:ln w="9525">
            <a:noFill/>
            <a:miter lim="800000"/>
            <a:headEnd/>
            <a:tailEnd/>
          </a:ln>
          <a:effectLst/>
        </p:spPr>
      </p:pic>
      <p:sp>
        <p:nvSpPr>
          <p:cNvPr id="2" name="Заголовок 1"/>
          <p:cNvSpPr>
            <a:spLocks noGrp="1"/>
          </p:cNvSpPr>
          <p:nvPr>
            <p:ph type="title"/>
          </p:nvPr>
        </p:nvSpPr>
        <p:spPr>
          <a:xfrm>
            <a:off x="467544" y="188640"/>
            <a:ext cx="8229600" cy="864096"/>
          </a:xfrm>
          <a:solidFill>
            <a:srgbClr val="FFFF00"/>
          </a:solidFill>
        </p:spPr>
        <p:txBody>
          <a:bodyPr/>
          <a:lstStyle/>
          <a:p>
            <a:r>
              <a:rPr lang="ru-RU" b="1" dirty="0">
                <a:solidFill>
                  <a:srgbClr val="00B050"/>
                </a:solidFill>
              </a:rPr>
              <a:t>"</a:t>
            </a:r>
            <a:r>
              <a:rPr lang="ru-RU" b="1" dirty="0" err="1">
                <a:solidFill>
                  <a:srgbClr val="00B050"/>
                </a:solidFill>
              </a:rPr>
              <a:t>Емоційний</a:t>
            </a:r>
            <a:r>
              <a:rPr lang="ru-RU" b="1" dirty="0">
                <a:solidFill>
                  <a:srgbClr val="00B050"/>
                </a:solidFill>
              </a:rPr>
              <a:t> термометр"</a:t>
            </a:r>
          </a:p>
        </p:txBody>
      </p:sp>
      <p:pic>
        <p:nvPicPr>
          <p:cNvPr id="16388" name="Picture 4"/>
          <p:cNvPicPr>
            <a:picLocks noGrp="1" noChangeAspect="1" noChangeArrowheads="1"/>
          </p:cNvPicPr>
          <p:nvPr>
            <p:ph idx="1"/>
          </p:nvPr>
        </p:nvPicPr>
        <p:blipFill>
          <a:blip r:embed="rId4" cstate="print"/>
          <a:srcRect l="17782" t="26088" r="73269" b="48456"/>
          <a:stretch>
            <a:fillRect/>
          </a:stretch>
        </p:blipFill>
        <p:spPr bwMode="auto">
          <a:xfrm>
            <a:off x="3635896" y="4581128"/>
            <a:ext cx="450050" cy="720080"/>
          </a:xfrm>
          <a:prstGeom prst="rect">
            <a:avLst/>
          </a:prstGeom>
          <a:noFill/>
          <a:ln w="9525">
            <a:noFill/>
            <a:miter lim="800000"/>
            <a:headEnd/>
            <a:tailEnd/>
          </a:ln>
          <a:effectLst/>
        </p:spPr>
      </p:pic>
      <p:pic>
        <p:nvPicPr>
          <p:cNvPr id="7" name="Picture 4"/>
          <p:cNvPicPr>
            <a:picLocks noChangeAspect="1" noChangeArrowheads="1"/>
          </p:cNvPicPr>
          <p:nvPr/>
        </p:nvPicPr>
        <p:blipFill>
          <a:blip r:embed="rId5" cstate="print"/>
          <a:srcRect l="26731" t="26088" r="60740" b="48456"/>
          <a:stretch>
            <a:fillRect/>
          </a:stretch>
        </p:blipFill>
        <p:spPr bwMode="auto">
          <a:xfrm>
            <a:off x="3563888" y="3789040"/>
            <a:ext cx="576064" cy="730367"/>
          </a:xfrm>
          <a:prstGeom prst="rect">
            <a:avLst/>
          </a:prstGeom>
          <a:noFill/>
          <a:ln w="9525">
            <a:noFill/>
            <a:miter lim="800000"/>
            <a:headEnd/>
            <a:tailEnd/>
          </a:ln>
          <a:effectLst/>
        </p:spPr>
      </p:pic>
      <p:pic>
        <p:nvPicPr>
          <p:cNvPr id="8" name="Picture 4"/>
          <p:cNvPicPr>
            <a:picLocks noChangeAspect="1" noChangeArrowheads="1"/>
          </p:cNvPicPr>
          <p:nvPr/>
        </p:nvPicPr>
        <p:blipFill>
          <a:blip r:embed="rId6" cstate="print"/>
          <a:srcRect l="28521" t="53135" r="60740" b="21409"/>
          <a:stretch>
            <a:fillRect/>
          </a:stretch>
        </p:blipFill>
        <p:spPr bwMode="auto">
          <a:xfrm>
            <a:off x="3563888" y="3140968"/>
            <a:ext cx="504056" cy="672075"/>
          </a:xfrm>
          <a:prstGeom prst="rect">
            <a:avLst/>
          </a:prstGeom>
          <a:noFill/>
          <a:ln w="9525">
            <a:noFill/>
            <a:miter lim="800000"/>
            <a:headEnd/>
            <a:tailEnd/>
          </a:ln>
          <a:effectLst/>
        </p:spPr>
      </p:pic>
      <p:pic>
        <p:nvPicPr>
          <p:cNvPr id="9" name="Picture 4"/>
          <p:cNvPicPr>
            <a:picLocks noChangeAspect="1" noChangeArrowheads="1"/>
          </p:cNvPicPr>
          <p:nvPr/>
        </p:nvPicPr>
        <p:blipFill>
          <a:blip r:embed="rId7" cstate="print"/>
          <a:srcRect l="40156" t="51544" r="50000" b="21409"/>
          <a:stretch>
            <a:fillRect/>
          </a:stretch>
        </p:blipFill>
        <p:spPr bwMode="auto">
          <a:xfrm>
            <a:off x="3563888" y="1844824"/>
            <a:ext cx="487113" cy="752811"/>
          </a:xfrm>
          <a:prstGeom prst="rect">
            <a:avLst/>
          </a:prstGeom>
          <a:noFill/>
          <a:ln w="9525">
            <a:noFill/>
            <a:miter lim="800000"/>
            <a:headEnd/>
            <a:tailEnd/>
          </a:ln>
          <a:effectLst/>
        </p:spPr>
      </p:pic>
      <p:pic>
        <p:nvPicPr>
          <p:cNvPr id="16389" name="Picture 5"/>
          <p:cNvPicPr>
            <a:picLocks noChangeAspect="1" noChangeArrowheads="1"/>
          </p:cNvPicPr>
          <p:nvPr/>
        </p:nvPicPr>
        <p:blipFill>
          <a:blip r:embed="rId8" cstate="print"/>
          <a:srcRect l="17855" t="27219" r="53565" b="14715"/>
          <a:stretch>
            <a:fillRect/>
          </a:stretch>
        </p:blipFill>
        <p:spPr bwMode="auto">
          <a:xfrm>
            <a:off x="3563888" y="2564904"/>
            <a:ext cx="504056" cy="576064"/>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3074" name="Picture 2"/>
          <p:cNvPicPr>
            <a:picLocks noChangeAspect="1" noChangeArrowheads="1"/>
          </p:cNvPicPr>
          <p:nvPr/>
        </p:nvPicPr>
        <p:blipFill>
          <a:blip r:embed="rId3" cstate="print"/>
          <a:srcRect l="23539" t="11413" r="10838" b="17575"/>
          <a:stretch>
            <a:fillRect/>
          </a:stretch>
        </p:blipFill>
        <p:spPr bwMode="auto">
          <a:xfrm>
            <a:off x="467544" y="260648"/>
            <a:ext cx="8280920" cy="583264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089010" cy="6858000"/>
          </a:xfrm>
          <a:prstGeom prst="rect">
            <a:avLst/>
          </a:prstGeom>
          <a:noFill/>
        </p:spPr>
      </p:pic>
      <p:sp>
        <p:nvSpPr>
          <p:cNvPr id="11266" name="Заголовок 1"/>
          <p:cNvSpPr>
            <a:spLocks noGrp="1" noChangeArrowheads="1"/>
          </p:cNvSpPr>
          <p:nvPr>
            <p:ph type="title"/>
          </p:nvPr>
        </p:nvSpPr>
        <p:spPr>
          <a:xfrm>
            <a:off x="457200" y="457200"/>
            <a:ext cx="8229600" cy="1243013"/>
          </a:xfrm>
          <a:solidFill>
            <a:srgbClr val="FFFF00"/>
          </a:solidFill>
        </p:spPr>
        <p:txBody>
          <a:bodyPr/>
          <a:lstStyle/>
          <a:p>
            <a:pPr algn="ctr"/>
            <a:r>
              <a:rPr lang="ru-RU" altLang="ru-RU" sz="2800" b="1" dirty="0" smtClean="0">
                <a:solidFill>
                  <a:srgbClr val="00B050"/>
                </a:solidFill>
                <a:latin typeface="Times New Roman" pitchFamily="18" charset="0"/>
                <a:cs typeface="Times New Roman" pitchFamily="18" charset="0"/>
              </a:rPr>
              <a:t>СИЛА ЕМОЦІЙНОЇ САМОРЕГУЛЯЦІЇ</a:t>
            </a:r>
            <a:br>
              <a:rPr lang="ru-RU" altLang="ru-RU" sz="2800" b="1" dirty="0" smtClean="0">
                <a:solidFill>
                  <a:srgbClr val="00B050"/>
                </a:solidFill>
                <a:latin typeface="Times New Roman" pitchFamily="18" charset="0"/>
                <a:cs typeface="Times New Roman" pitchFamily="18" charset="0"/>
              </a:rPr>
            </a:br>
            <a:endParaRPr lang="ru-RU" altLang="ru-RU" sz="2800" dirty="0" smtClean="0">
              <a:solidFill>
                <a:srgbClr val="00B050"/>
              </a:solidFill>
            </a:endParaRPr>
          </a:p>
        </p:txBody>
      </p:sp>
      <p:sp>
        <p:nvSpPr>
          <p:cNvPr id="3" name="Содержимое 2"/>
          <p:cNvSpPr>
            <a:spLocks noGrp="1"/>
          </p:cNvSpPr>
          <p:nvPr>
            <p:ph idx="1"/>
          </p:nvPr>
        </p:nvSpPr>
        <p:spPr>
          <a:xfrm>
            <a:off x="1187624" y="1700213"/>
            <a:ext cx="4176464" cy="5157787"/>
          </a:xfrm>
        </p:spPr>
        <p:txBody>
          <a:bodyPr>
            <a:normAutofit/>
          </a:bodyPr>
          <a:lstStyle/>
          <a:p>
            <a:pPr marL="82296" indent="0" algn="just">
              <a:buFont typeface="Wingdings" pitchFamily="2" charset="2"/>
              <a:buNone/>
              <a:defRPr/>
            </a:pPr>
            <a:r>
              <a:rPr lang="ru-RU" sz="28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Кожен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хто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оволодіє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вміннями</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розуміти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свої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емоції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управляти</a:t>
            </a:r>
            <a:r>
              <a:rPr lang="ru-RU" sz="2000" dirty="0">
                <a:latin typeface="Times New Roman" panose="02020603050405020304" pitchFamily="18" charset="0"/>
                <a:cs typeface="Times New Roman" panose="02020603050405020304" pitchFamily="18" charset="0"/>
              </a:rPr>
              <a:t> ними, </a:t>
            </a:r>
            <a:r>
              <a:rPr lang="ru-RU" sz="2000" dirty="0" err="1">
                <a:latin typeface="Times New Roman" panose="02020603050405020304" pitchFamily="18" charset="0"/>
                <a:cs typeface="Times New Roman" panose="02020603050405020304" pitchFamily="18" charset="0"/>
              </a:rPr>
              <a:t>мотивувати</a:t>
            </a:r>
            <a:r>
              <a:rPr lang="ru-RU" sz="2000" dirty="0">
                <a:latin typeface="Times New Roman" panose="02020603050405020304" pitchFamily="18" charset="0"/>
                <a:cs typeface="Times New Roman" panose="02020603050405020304" pitchFamily="18" charset="0"/>
              </a:rPr>
              <a:t> свою </a:t>
            </a:r>
            <a:r>
              <a:rPr lang="ru-RU" sz="2000" dirty="0" err="1">
                <a:latin typeface="Times New Roman" panose="02020603050405020304" pitchFamily="18" charset="0"/>
                <a:cs typeface="Times New Roman" panose="02020603050405020304" pitchFamily="18" charset="0"/>
              </a:rPr>
              <a:t>діяльність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співчувати</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спілкуватися</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належить</a:t>
            </a:r>
            <a:r>
              <a:rPr lang="ru-RU" sz="2000" dirty="0">
                <a:latin typeface="Times New Roman" panose="02020603050405020304" pitchFamily="18" charset="0"/>
                <a:cs typeface="Times New Roman" panose="02020603050405020304" pitchFamily="18" charset="0"/>
              </a:rPr>
              <a:t> до </a:t>
            </a:r>
            <a:r>
              <a:rPr lang="ru-RU" sz="2000" dirty="0" err="1">
                <a:latin typeface="Times New Roman" panose="02020603050405020304" pitchFamily="18" charset="0"/>
                <a:cs typeface="Times New Roman" panose="02020603050405020304" pitchFamily="18" charset="0"/>
              </a:rPr>
              <a:t>емоційно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освічених</a:t>
            </a:r>
            <a:r>
              <a:rPr lang="ru-RU" sz="2000" dirty="0">
                <a:latin typeface="Times New Roman" panose="02020603050405020304" pitchFamily="18" charset="0"/>
                <a:cs typeface="Times New Roman" panose="02020603050405020304" pitchFamily="18" charset="0"/>
              </a:rPr>
              <a:t> людей. </a:t>
            </a:r>
            <a:r>
              <a:rPr lang="ru-RU" sz="2000" dirty="0" err="1">
                <a:latin typeface="Times New Roman" panose="02020603050405020304" pitchFamily="18" charset="0"/>
                <a:cs typeface="Times New Roman" panose="02020603050405020304" pitchFamily="18" charset="0"/>
              </a:rPr>
              <a:t>Ці</a:t>
            </a:r>
            <a:r>
              <a:rPr lang="ru-RU" sz="2000" dirty="0">
                <a:latin typeface="Times New Roman" panose="02020603050405020304" pitchFamily="18" charset="0"/>
                <a:cs typeface="Times New Roman" panose="02020603050405020304" pitchFamily="18" charset="0"/>
              </a:rPr>
              <a:t> люди </a:t>
            </a:r>
            <a:r>
              <a:rPr lang="ru-RU" sz="2000" dirty="0" err="1">
                <a:latin typeface="Times New Roman" panose="02020603050405020304" pitchFamily="18" charset="0"/>
                <a:cs typeface="Times New Roman" panose="02020603050405020304" pitchFamily="18" charset="0"/>
              </a:rPr>
              <a:t>краще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довше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живуть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a:t>
            </a:r>
            <a:r>
              <a:rPr lang="ru-RU" sz="2000" dirty="0">
                <a:latin typeface="Times New Roman" panose="02020603050405020304" pitchFamily="18" charset="0"/>
                <a:cs typeface="Times New Roman" panose="02020603050405020304" pitchFamily="18" charset="0"/>
              </a:rPr>
              <a:t> не тому,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уникають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хвилювання</a:t>
            </a:r>
            <a:r>
              <a:rPr lang="ru-RU" sz="2000" dirty="0">
                <a:latin typeface="Times New Roman" panose="02020603050405020304" pitchFamily="18" charset="0"/>
                <a:cs typeface="Times New Roman" panose="02020603050405020304" pitchFamily="18" charset="0"/>
              </a:rPr>
              <a:t>, – вони </a:t>
            </a:r>
            <a:r>
              <a:rPr lang="ru-RU" sz="2000" dirty="0" err="1">
                <a:latin typeface="Times New Roman" panose="02020603050405020304" pitchFamily="18" charset="0"/>
                <a:cs typeface="Times New Roman" panose="02020603050405020304" pitchFamily="18" charset="0"/>
              </a:rPr>
              <a:t>ліпше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вміють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усамітнитися</a:t>
            </a:r>
            <a:r>
              <a:rPr lang="ru-RU" sz="2000" dirty="0">
                <a:latin typeface="Times New Roman" panose="02020603050405020304" pitchFamily="18" charset="0"/>
                <a:cs typeface="Times New Roman" panose="02020603050405020304" pitchFamily="18" charset="0"/>
              </a:rPr>
              <a:t>, коли </a:t>
            </a:r>
            <a:r>
              <a:rPr lang="ru-RU" sz="2000" dirty="0" err="1">
                <a:latin typeface="Times New Roman" panose="02020603050405020304" pitchFamily="18" charset="0"/>
                <a:cs typeface="Times New Roman" panose="02020603050405020304" pitchFamily="18" charset="0"/>
              </a:rPr>
              <a:t>це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їм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потрібно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вміють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знайти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підтримку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інших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самі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ладні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надати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сміливо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приймають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життєві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виклики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мають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високу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ціль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моральну</a:t>
            </a:r>
            <a:r>
              <a:rPr lang="ru-RU" sz="2000" dirty="0">
                <a:latin typeface="Times New Roman" panose="02020603050405020304" pitchFamily="18" charset="0"/>
                <a:cs typeface="Times New Roman" panose="02020603050405020304" pitchFamily="18" charset="0"/>
              </a:rPr>
              <a:t> мету), яка </a:t>
            </a:r>
            <a:r>
              <a:rPr lang="ru-RU" sz="2000" dirty="0" err="1">
                <a:latin typeface="Times New Roman" panose="02020603050405020304" pitchFamily="18" charset="0"/>
                <a:cs typeface="Times New Roman" panose="02020603050405020304" pitchFamily="18" charset="0"/>
              </a:rPr>
              <a:t>додає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їм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сили</a:t>
            </a:r>
            <a:r>
              <a:rPr lang="ru-RU" sz="2400" dirty="0">
                <a:latin typeface="Times New Roman" panose="02020603050405020304" pitchFamily="18" charset="0"/>
                <a:cs typeface="Times New Roman" panose="02020603050405020304" pitchFamily="18" charset="0"/>
              </a:rPr>
              <a:t>.</a:t>
            </a:r>
          </a:p>
          <a:p>
            <a:pPr algn="r">
              <a:buNone/>
              <a:defRPr/>
            </a:pPr>
            <a:r>
              <a:rPr lang="ru-RU" sz="2400" dirty="0" err="1" smtClean="0">
                <a:latin typeface="Times New Roman" panose="02020603050405020304" pitchFamily="18" charset="0"/>
                <a:cs typeface="Times New Roman" panose="02020603050405020304" pitchFamily="18" charset="0"/>
              </a:rPr>
              <a:t>Пітер</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Сенге</a:t>
            </a:r>
            <a:endParaRPr lang="ru-RU" sz="2400" dirty="0">
              <a:latin typeface="Times New Roman" panose="02020603050405020304" pitchFamily="18" charset="0"/>
              <a:cs typeface="Times New Roman" panose="02020603050405020304" pitchFamily="18" charset="0"/>
            </a:endParaRPr>
          </a:p>
          <a:p>
            <a:pPr>
              <a:defRPr/>
            </a:pPr>
            <a:endParaRPr lang="ru-RU" dirty="0"/>
          </a:p>
        </p:txBody>
      </p:sp>
      <p:pic>
        <p:nvPicPr>
          <p:cNvPr id="21506" name="Picture 2" descr="Благоговеть перед начальством — это из детства»: Питер Сенге о лидерстве ::  РБК Pro"/>
          <p:cNvPicPr>
            <a:picLocks noChangeAspect="1" noChangeArrowheads="1"/>
          </p:cNvPicPr>
          <p:nvPr/>
        </p:nvPicPr>
        <p:blipFill>
          <a:blip r:embed="rId3" cstate="print"/>
          <a:srcRect/>
          <a:stretch>
            <a:fillRect/>
          </a:stretch>
        </p:blipFill>
        <p:spPr bwMode="auto">
          <a:xfrm>
            <a:off x="5364088" y="4221088"/>
            <a:ext cx="3627403" cy="2376264"/>
          </a:xfrm>
          <a:prstGeom prst="rect">
            <a:avLst/>
          </a:prstGeom>
          <a:noFill/>
        </p:spPr>
      </p:pic>
      <p:sp>
        <p:nvSpPr>
          <p:cNvPr id="21508" name="AutoShape 4" descr="Пітер Сенге. П'ята дисципліна. Мистецтво та практика навчальної організації  купити книг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1510" name="Picture 6" descr="Пітер Сенге. П'ята дисципліна. Мистецтво та практика навчальної організації  купити книгу"/>
          <p:cNvPicPr>
            <a:picLocks noChangeAspect="1" noChangeArrowheads="1"/>
          </p:cNvPicPr>
          <p:nvPr/>
        </p:nvPicPr>
        <p:blipFill>
          <a:blip r:embed="rId4" cstate="print"/>
          <a:srcRect l="15615" r="15453"/>
          <a:stretch>
            <a:fillRect/>
          </a:stretch>
        </p:blipFill>
        <p:spPr bwMode="auto">
          <a:xfrm>
            <a:off x="5508104" y="1772816"/>
            <a:ext cx="1569495" cy="2276872"/>
          </a:xfrm>
          <a:prstGeom prst="rect">
            <a:avLst/>
          </a:prstGeom>
          <a:noFill/>
        </p:spPr>
      </p:pic>
      <p:pic>
        <p:nvPicPr>
          <p:cNvPr id="2050" name="Picture 2" descr="D:\Новая папка (2)\-------------------------------------------------- (2).png"/>
          <p:cNvPicPr>
            <a:picLocks noChangeAspect="1" noChangeArrowheads="1"/>
          </p:cNvPicPr>
          <p:nvPr/>
        </p:nvPicPr>
        <p:blipFill>
          <a:blip r:embed="rId5" cstate="print"/>
          <a:srcRect/>
          <a:stretch>
            <a:fillRect/>
          </a:stretch>
        </p:blipFill>
        <p:spPr bwMode="auto">
          <a:xfrm>
            <a:off x="7164288" y="1556792"/>
            <a:ext cx="1823186" cy="2553172"/>
          </a:xfrm>
          <a:prstGeom prst="rect">
            <a:avLst/>
          </a:prstGeom>
          <a:noFill/>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Новая папка (2)\create-a-card-templates-with-a-playful--minimalist (1).png"/>
          <p:cNvPicPr>
            <a:picLocks noGrp="1" noChangeAspect="1" noChangeArrowheads="1"/>
          </p:cNvPicPr>
          <p:nvPr>
            <p:ph idx="1"/>
          </p:nvPr>
        </p:nvPicPr>
        <p:blipFill>
          <a:blip r:embed="rId2" cstate="print"/>
          <a:srcRect/>
          <a:stretch>
            <a:fillRect/>
          </a:stretch>
        </p:blipFill>
        <p:spPr bwMode="auto">
          <a:xfrm>
            <a:off x="-1" y="0"/>
            <a:ext cx="9168341" cy="6858000"/>
          </a:xfrm>
          <a:prstGeom prst="rect">
            <a:avLst/>
          </a:prstGeom>
          <a:noFill/>
        </p:spPr>
      </p:pic>
      <p:sp>
        <p:nvSpPr>
          <p:cNvPr id="2" name="Заголовок 1"/>
          <p:cNvSpPr>
            <a:spLocks noGrp="1"/>
          </p:cNvSpPr>
          <p:nvPr>
            <p:ph type="title"/>
          </p:nvPr>
        </p:nvSpPr>
        <p:spPr>
          <a:xfrm>
            <a:off x="1043608" y="836712"/>
            <a:ext cx="7200800" cy="5400600"/>
          </a:xfrm>
          <a:solidFill>
            <a:srgbClr val="FFFF00"/>
          </a:solidFill>
        </p:spPr>
        <p:txBody>
          <a:bodyPr>
            <a:noAutofit/>
          </a:bodyPr>
          <a:lstStyle/>
          <a:p>
            <a:r>
              <a:rPr lang="ru-RU" sz="5400" b="1" dirty="0" smtClean="0">
                <a:solidFill>
                  <a:srgbClr val="0070C0"/>
                </a:solidFill>
                <a:latin typeface="Book Antiqua" pitchFamily="18" charset="0"/>
              </a:rPr>
              <a:t>«</a:t>
            </a:r>
            <a:r>
              <a:rPr lang="ru-RU" sz="5400" b="1" dirty="0" err="1" smtClean="0">
                <a:solidFill>
                  <a:srgbClr val="0070C0"/>
                </a:solidFill>
                <a:latin typeface="Book Antiqua" pitchFamily="18" charset="0"/>
              </a:rPr>
              <a:t>Саморегуляція</a:t>
            </a:r>
            <a:r>
              <a:rPr lang="ru-RU" sz="5400" b="1" dirty="0" smtClean="0">
                <a:solidFill>
                  <a:srgbClr val="0070C0"/>
                </a:solidFill>
                <a:latin typeface="Book Antiqua" pitchFamily="18" charset="0"/>
              </a:rPr>
              <a:t> </a:t>
            </a:r>
            <a:r>
              <a:rPr lang="ru-RU" sz="5400" b="1" dirty="0" err="1" smtClean="0">
                <a:solidFill>
                  <a:srgbClr val="0070C0"/>
                </a:solidFill>
                <a:latin typeface="Book Antiqua" pitchFamily="18" charset="0"/>
              </a:rPr>
              <a:t>емоційних</a:t>
            </a:r>
            <a:r>
              <a:rPr lang="ru-RU" sz="5400" b="1" dirty="0" smtClean="0">
                <a:solidFill>
                  <a:srgbClr val="0070C0"/>
                </a:solidFill>
                <a:latin typeface="Book Antiqua" pitchFamily="18" charset="0"/>
              </a:rPr>
              <a:t> </a:t>
            </a:r>
            <a:r>
              <a:rPr lang="ru-RU" sz="5400" b="1" dirty="0" err="1" smtClean="0">
                <a:solidFill>
                  <a:srgbClr val="0070C0"/>
                </a:solidFill>
                <a:latin typeface="Book Antiqua" pitchFamily="18" charset="0"/>
              </a:rPr>
              <a:t>станів</a:t>
            </a:r>
            <a:r>
              <a:rPr lang="ru-RU" sz="5400" b="1" dirty="0" smtClean="0">
                <a:solidFill>
                  <a:srgbClr val="0070C0"/>
                </a:solidFill>
                <a:latin typeface="Book Antiqua" pitchFamily="18" charset="0"/>
              </a:rPr>
              <a:t>, </a:t>
            </a:r>
            <a:r>
              <a:rPr lang="ru-RU" sz="5400" b="1" dirty="0" err="1" smtClean="0">
                <a:solidFill>
                  <a:srgbClr val="0070C0"/>
                </a:solidFill>
                <a:latin typeface="Book Antiqua" pitchFamily="18" charset="0"/>
              </a:rPr>
              <a:t>психологічного</a:t>
            </a:r>
            <a:r>
              <a:rPr lang="ru-RU" sz="5400" b="1" dirty="0" smtClean="0">
                <a:solidFill>
                  <a:srgbClr val="0070C0"/>
                </a:solidFill>
                <a:latin typeface="Book Antiqua" pitchFamily="18" charset="0"/>
              </a:rPr>
              <a:t> </a:t>
            </a:r>
            <a:r>
              <a:rPr lang="ru-RU" sz="5400" b="1" dirty="0" err="1" smtClean="0">
                <a:solidFill>
                  <a:srgbClr val="0070C0"/>
                </a:solidFill>
                <a:latin typeface="Book Antiqua" pitchFamily="18" charset="0"/>
              </a:rPr>
              <a:t>захисту</a:t>
            </a:r>
            <a:r>
              <a:rPr lang="ru-RU" sz="5400" b="1" dirty="0" smtClean="0">
                <a:solidFill>
                  <a:srgbClr val="0070C0"/>
                </a:solidFill>
                <a:latin typeface="Book Antiqua" pitchFamily="18" charset="0"/>
              </a:rPr>
              <a:t>, </a:t>
            </a:r>
            <a:r>
              <a:rPr lang="ru-RU" sz="5400" b="1" dirty="0" err="1" smtClean="0">
                <a:solidFill>
                  <a:srgbClr val="0070C0"/>
                </a:solidFill>
                <a:latin typeface="Book Antiqua" pitchFamily="18" charset="0"/>
              </a:rPr>
              <a:t>професійного</a:t>
            </a:r>
            <a:r>
              <a:rPr lang="ru-RU" sz="5400" b="1" dirty="0" smtClean="0">
                <a:solidFill>
                  <a:srgbClr val="0070C0"/>
                </a:solidFill>
                <a:latin typeface="Book Antiqua" pitchFamily="18" charset="0"/>
              </a:rPr>
              <a:t> балансу»</a:t>
            </a:r>
            <a:endParaRPr lang="ru-RU" sz="5400" b="1" dirty="0">
              <a:solidFill>
                <a:srgbClr val="0070C0"/>
              </a:solidFill>
              <a:latin typeface="Book Antiqua"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098" name="Picture 2"/>
          <p:cNvPicPr>
            <a:picLocks noChangeAspect="1" noChangeArrowheads="1"/>
          </p:cNvPicPr>
          <p:nvPr/>
        </p:nvPicPr>
        <p:blipFill>
          <a:blip r:embed="rId3" cstate="print"/>
          <a:srcRect l="18475" t="24550" r="15271" b="8630"/>
          <a:stretch>
            <a:fillRect/>
          </a:stretch>
        </p:blipFill>
        <p:spPr bwMode="auto">
          <a:xfrm>
            <a:off x="347529" y="260648"/>
            <a:ext cx="8400936" cy="6300702"/>
          </a:xfrm>
          <a:prstGeom prst="rect">
            <a:avLst/>
          </a:prstGeom>
          <a:noFill/>
          <a:ln w="9525">
            <a:noFill/>
            <a:miter lim="800000"/>
            <a:headEnd/>
            <a:tailEnd/>
          </a:ln>
          <a:effectLst/>
        </p:spPr>
      </p:pic>
      <p:sp>
        <p:nvSpPr>
          <p:cNvPr id="2" name="Заголовок 1"/>
          <p:cNvSpPr>
            <a:spLocks noGrp="1"/>
          </p:cNvSpPr>
          <p:nvPr>
            <p:ph type="title"/>
          </p:nvPr>
        </p:nvSpPr>
        <p:spPr>
          <a:xfrm>
            <a:off x="3347864" y="2060848"/>
            <a:ext cx="2808312" cy="1944216"/>
          </a:xfrm>
          <a:solidFill>
            <a:srgbClr val="FFFF00"/>
          </a:solidFill>
        </p:spPr>
        <p:txBody>
          <a:bodyPr>
            <a:noAutofit/>
          </a:bodyPr>
          <a:lstStyle/>
          <a:p>
            <a:r>
              <a:rPr lang="uk-UA" sz="4000" b="1" dirty="0" smtClean="0">
                <a:solidFill>
                  <a:srgbClr val="00B050"/>
                </a:solidFill>
              </a:rPr>
              <a:t>Від заняття </a:t>
            </a:r>
            <a:br>
              <a:rPr lang="uk-UA" sz="4000" b="1" dirty="0" smtClean="0">
                <a:solidFill>
                  <a:srgbClr val="00B050"/>
                </a:solidFill>
              </a:rPr>
            </a:br>
            <a:r>
              <a:rPr lang="uk-UA" sz="4000" b="1" dirty="0" smtClean="0">
                <a:solidFill>
                  <a:srgbClr val="00B050"/>
                </a:solidFill>
              </a:rPr>
              <a:t>я очікую…</a:t>
            </a:r>
            <a:endParaRPr lang="ru-RU" sz="4000" b="1" dirty="0">
              <a:solidFill>
                <a:srgbClr val="00B05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026"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089010" cy="6858000"/>
          </a:xfrm>
          <a:prstGeom prst="rect">
            <a:avLst/>
          </a:prstGeom>
          <a:noFill/>
        </p:spPr>
      </p:pic>
      <p:pic>
        <p:nvPicPr>
          <p:cNvPr id="1027" name="Picture 3" descr="D:\Новая папка (2)\2024-10-29_15-11-47.png"/>
          <p:cNvPicPr>
            <a:picLocks noChangeAspect="1" noChangeArrowheads="1"/>
          </p:cNvPicPr>
          <p:nvPr/>
        </p:nvPicPr>
        <p:blipFill>
          <a:blip r:embed="rId3" cstate="print"/>
          <a:srcRect l="19879" t="10101" r="13972" b="18726"/>
          <a:stretch>
            <a:fillRect/>
          </a:stretch>
        </p:blipFill>
        <p:spPr bwMode="auto">
          <a:xfrm>
            <a:off x="611560" y="476672"/>
            <a:ext cx="8064896" cy="5472608"/>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08901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6386" name="Picture 2"/>
          <p:cNvPicPr>
            <a:picLocks noChangeAspect="1" noChangeArrowheads="1"/>
          </p:cNvPicPr>
          <p:nvPr/>
        </p:nvPicPr>
        <p:blipFill>
          <a:blip r:embed="rId3" cstate="print"/>
          <a:srcRect l="40514" t="33761" r="25936" b="17848"/>
          <a:stretch>
            <a:fillRect/>
          </a:stretch>
        </p:blipFill>
        <p:spPr bwMode="auto">
          <a:xfrm>
            <a:off x="467544" y="1052736"/>
            <a:ext cx="8208912" cy="5082678"/>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pic>
        <p:nvPicPr>
          <p:cNvPr id="5122" name="Picture 2"/>
          <p:cNvPicPr>
            <a:picLocks noChangeAspect="1" noChangeArrowheads="1"/>
          </p:cNvPicPr>
          <p:nvPr/>
        </p:nvPicPr>
        <p:blipFill>
          <a:blip r:embed="rId3" cstate="print"/>
          <a:srcRect l="22533" t="14759" r="9866" b="17874"/>
          <a:stretch>
            <a:fillRect/>
          </a:stretch>
        </p:blipFill>
        <p:spPr bwMode="auto">
          <a:xfrm>
            <a:off x="539552" y="332656"/>
            <a:ext cx="8208912" cy="5976664"/>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6146" name="Picture 2"/>
          <p:cNvPicPr>
            <a:picLocks noChangeAspect="1" noChangeArrowheads="1"/>
          </p:cNvPicPr>
          <p:nvPr/>
        </p:nvPicPr>
        <p:blipFill>
          <a:blip r:embed="rId3" cstate="print"/>
          <a:srcRect l="22564" t="13681" r="9746" b="16699"/>
          <a:stretch>
            <a:fillRect/>
          </a:stretch>
        </p:blipFill>
        <p:spPr bwMode="auto">
          <a:xfrm>
            <a:off x="467544" y="332656"/>
            <a:ext cx="8361791" cy="5904656"/>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7170" name="Picture 2"/>
          <p:cNvPicPr>
            <a:picLocks noChangeAspect="1" noChangeArrowheads="1"/>
          </p:cNvPicPr>
          <p:nvPr/>
        </p:nvPicPr>
        <p:blipFill>
          <a:blip r:embed="rId3" cstate="print"/>
          <a:srcRect l="21799" t="13808" r="10240" b="17804"/>
          <a:stretch>
            <a:fillRect/>
          </a:stretch>
        </p:blipFill>
        <p:spPr bwMode="auto">
          <a:xfrm>
            <a:off x="395535" y="260648"/>
            <a:ext cx="8523347" cy="5904656"/>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8194" name="Picture 2"/>
          <p:cNvPicPr>
            <a:picLocks noChangeAspect="1" noChangeArrowheads="1"/>
          </p:cNvPicPr>
          <p:nvPr/>
        </p:nvPicPr>
        <p:blipFill>
          <a:blip r:embed="rId3" cstate="print"/>
          <a:srcRect l="22287" t="14308" r="10232" b="17455"/>
          <a:stretch>
            <a:fillRect/>
          </a:stretch>
        </p:blipFill>
        <p:spPr bwMode="auto">
          <a:xfrm>
            <a:off x="467544" y="260648"/>
            <a:ext cx="8228656" cy="5904656"/>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9218" name="Picture 2"/>
          <p:cNvPicPr>
            <a:picLocks noChangeAspect="1" noChangeArrowheads="1"/>
          </p:cNvPicPr>
          <p:nvPr/>
        </p:nvPicPr>
        <p:blipFill>
          <a:blip r:embed="rId3" cstate="print"/>
          <a:srcRect l="22308" t="13881" r="10209" b="17707"/>
          <a:stretch>
            <a:fillRect/>
          </a:stretch>
        </p:blipFill>
        <p:spPr bwMode="auto">
          <a:xfrm>
            <a:off x="431032" y="260648"/>
            <a:ext cx="8245424" cy="5904656"/>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0242" name="Picture 2" descr="D:\Новая папка (2)\2024-10-29_15-30-17.png"/>
          <p:cNvPicPr>
            <a:picLocks noChangeAspect="1" noChangeArrowheads="1"/>
          </p:cNvPicPr>
          <p:nvPr/>
        </p:nvPicPr>
        <p:blipFill>
          <a:blip r:embed="rId3" cstate="print"/>
          <a:srcRect l="16335" t="10101" r="5113" b="9051"/>
          <a:stretch>
            <a:fillRect/>
          </a:stretch>
        </p:blipFill>
        <p:spPr bwMode="auto">
          <a:xfrm>
            <a:off x="467544" y="260648"/>
            <a:ext cx="8208912" cy="583264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solidFill>
            <a:srgbClr val="FFFF00"/>
          </a:solidFill>
        </p:spPr>
        <p:txBody>
          <a:bodyPr/>
          <a:lstStyle/>
          <a:p>
            <a:r>
              <a:rPr lang="uk-UA" b="1" dirty="0" smtClean="0">
                <a:solidFill>
                  <a:srgbClr val="00B050"/>
                </a:solidFill>
              </a:rPr>
              <a:t>Емоційна саморегуляція</a:t>
            </a:r>
            <a:endParaRPr lang="ru-RU" b="1" dirty="0">
              <a:solidFill>
                <a:srgbClr val="00B050"/>
              </a:solidFill>
            </a:endParaRPr>
          </a:p>
        </p:txBody>
      </p:sp>
      <p:sp>
        <p:nvSpPr>
          <p:cNvPr id="3" name="Содержимое 2"/>
          <p:cNvSpPr>
            <a:spLocks noGrp="1"/>
          </p:cNvSpPr>
          <p:nvPr>
            <p:ph idx="1"/>
          </p:nvPr>
        </p:nvSpPr>
        <p:spPr/>
        <p:txBody>
          <a:bodyPr/>
          <a:lstStyle/>
          <a:p>
            <a:endParaRPr lang="ru-RU" dirty="0"/>
          </a:p>
        </p:txBody>
      </p:sp>
      <p:pic>
        <p:nvPicPr>
          <p:cNvPr id="6146" name="Picture 2"/>
          <p:cNvPicPr>
            <a:picLocks noChangeAspect="1" noChangeArrowheads="1"/>
          </p:cNvPicPr>
          <p:nvPr/>
        </p:nvPicPr>
        <p:blipFill>
          <a:blip r:embed="rId3" cstate="print"/>
          <a:srcRect l="20650" t="34264" r="39426" b="16787"/>
          <a:stretch>
            <a:fillRect/>
          </a:stretch>
        </p:blipFill>
        <p:spPr bwMode="auto">
          <a:xfrm>
            <a:off x="4211960" y="1700808"/>
            <a:ext cx="4824536" cy="5040560"/>
          </a:xfrm>
          <a:prstGeom prst="rect">
            <a:avLst/>
          </a:prstGeom>
          <a:noFill/>
          <a:ln w="9525">
            <a:noFill/>
            <a:miter lim="800000"/>
            <a:headEnd/>
            <a:tailEnd/>
          </a:ln>
          <a:effectLst/>
        </p:spPr>
      </p:pic>
      <p:sp>
        <p:nvSpPr>
          <p:cNvPr id="6148" name="AutoShape 4" descr="A vibrant, expressive image of a calm and composed person managing their emotions. The individual stands confidently with a peaceful, centered expression, possibly with hands gently on their chest or in a meditative pose. The background is colorful and dynamic, with bright, harmonious colors like blues, greens, and yellows, adding energy to the calm mood and emphasizing emotional balance and strength. The style is modern and expressive, highlighting the person’s inner peace and control amid vibrant color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6149" name="Picture 5"/>
          <p:cNvPicPr>
            <a:picLocks noChangeAspect="1" noChangeArrowheads="1"/>
          </p:cNvPicPr>
          <p:nvPr/>
        </p:nvPicPr>
        <p:blipFill>
          <a:blip r:embed="rId4" cstate="print"/>
          <a:srcRect l="37565" t="21320" r="34608" b="29211"/>
          <a:stretch>
            <a:fillRect/>
          </a:stretch>
        </p:blipFill>
        <p:spPr bwMode="auto">
          <a:xfrm>
            <a:off x="0" y="1700808"/>
            <a:ext cx="4248472" cy="4248472"/>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089010" cy="6858000"/>
          </a:xfrm>
          <a:prstGeom prst="rect">
            <a:avLst/>
          </a:prstGeom>
          <a:noFill/>
        </p:spPr>
      </p:pic>
      <p:pic>
        <p:nvPicPr>
          <p:cNvPr id="18434" name="Picture 2" descr="Значок мозга Психическое здоровье Векторная графика | Премиум векторы"/>
          <p:cNvPicPr>
            <a:picLocks noChangeAspect="1" noChangeArrowheads="1"/>
          </p:cNvPicPr>
          <p:nvPr/>
        </p:nvPicPr>
        <p:blipFill>
          <a:blip r:embed="rId3" cstate="print"/>
          <a:srcRect l="19229" t="12819" r="20949" b="14540"/>
          <a:stretch>
            <a:fillRect/>
          </a:stretch>
        </p:blipFill>
        <p:spPr bwMode="auto">
          <a:xfrm>
            <a:off x="6660232" y="2636911"/>
            <a:ext cx="2483768" cy="3342059"/>
          </a:xfrm>
          <a:prstGeom prst="rect">
            <a:avLst/>
          </a:prstGeom>
          <a:noFill/>
        </p:spPr>
      </p:pic>
      <p:sp>
        <p:nvSpPr>
          <p:cNvPr id="2" name="Заголовок 1"/>
          <p:cNvSpPr>
            <a:spLocks noGrp="1"/>
          </p:cNvSpPr>
          <p:nvPr>
            <p:ph type="title"/>
          </p:nvPr>
        </p:nvSpPr>
        <p:spPr>
          <a:xfrm>
            <a:off x="395536" y="116632"/>
            <a:ext cx="8229600" cy="1143000"/>
          </a:xfrm>
          <a:solidFill>
            <a:srgbClr val="FFFF00"/>
          </a:solidFill>
        </p:spPr>
        <p:txBody>
          <a:bodyPr>
            <a:normAutofit fontScale="90000"/>
          </a:bodyPr>
          <a:lstStyle/>
          <a:p>
            <a:r>
              <a:rPr lang="uk-UA" b="1" dirty="0" smtClean="0">
                <a:solidFill>
                  <a:srgbClr val="00B050"/>
                </a:solidFill>
              </a:rPr>
              <a:t>Анкета на виявлення емоційного виснаження педагогів:</a:t>
            </a:r>
            <a:endParaRPr lang="ru-RU" b="1" dirty="0">
              <a:solidFill>
                <a:srgbClr val="00B050"/>
              </a:solidFill>
            </a:endParaRPr>
          </a:p>
        </p:txBody>
      </p:sp>
      <p:sp>
        <p:nvSpPr>
          <p:cNvPr id="4" name="Прямоугольник 3"/>
          <p:cNvSpPr/>
          <p:nvPr/>
        </p:nvSpPr>
        <p:spPr>
          <a:xfrm>
            <a:off x="1259632" y="1340768"/>
            <a:ext cx="5976664" cy="5416868"/>
          </a:xfrm>
          <a:prstGeom prst="rect">
            <a:avLst/>
          </a:prstGeom>
        </p:spPr>
        <p:txBody>
          <a:bodyPr wrap="square">
            <a:spAutoFit/>
          </a:bodyPr>
          <a:lstStyle/>
          <a:p>
            <a:pPr algn="ctr"/>
            <a:r>
              <a:rPr lang="ru-RU" sz="2400" b="1" i="0" dirty="0" err="1" smtClean="0">
                <a:effectLst/>
                <a:latin typeface="Montserrat" panose="00000500000000000000" pitchFamily="2" charset="-52"/>
              </a:rPr>
              <a:t>Інструкція</a:t>
            </a:r>
            <a:r>
              <a:rPr lang="ru-RU" sz="2400" b="1" i="0" dirty="0" smtClean="0">
                <a:effectLst/>
                <a:latin typeface="Montserrat" panose="00000500000000000000" pitchFamily="2" charset="-52"/>
              </a:rPr>
              <a:t>: дайте </a:t>
            </a:r>
            <a:r>
              <a:rPr lang="ru-RU" sz="2400" b="1" i="0" dirty="0" err="1" smtClean="0">
                <a:effectLst/>
                <a:latin typeface="Montserrat" panose="00000500000000000000" pitchFamily="2" charset="-52"/>
              </a:rPr>
              <a:t>відповідь</a:t>
            </a:r>
            <a:r>
              <a:rPr lang="ru-RU" sz="2400" b="1" i="0" dirty="0" smtClean="0">
                <a:effectLst/>
                <a:latin typeface="Montserrat" panose="00000500000000000000" pitchFamily="2" charset="-52"/>
              </a:rPr>
              <a:t> </a:t>
            </a:r>
          </a:p>
          <a:p>
            <a:pPr algn="ctr"/>
            <a:r>
              <a:rPr lang="ru-RU" sz="2400" b="1" i="0" dirty="0" smtClean="0">
                <a:effectLst/>
                <a:latin typeface="Montserrat" panose="00000500000000000000" pitchFamily="2" charset="-52"/>
              </a:rPr>
              <a:t>«Так» </a:t>
            </a:r>
            <a:r>
              <a:rPr lang="ru-RU" sz="2400" b="1" i="0" dirty="0" err="1" smtClean="0">
                <a:effectLst/>
                <a:latin typeface="Montserrat" panose="00000500000000000000" pitchFamily="2" charset="-52"/>
              </a:rPr>
              <a:t>чи</a:t>
            </a:r>
            <a:r>
              <a:rPr lang="ru-RU" sz="2400" b="1" i="0" dirty="0" smtClean="0">
                <a:effectLst/>
                <a:latin typeface="Montserrat" panose="00000500000000000000" pitchFamily="2" charset="-52"/>
              </a:rPr>
              <a:t> «</a:t>
            </a:r>
            <a:r>
              <a:rPr lang="ru-RU" sz="2400" b="1" i="0" dirty="0" err="1" smtClean="0">
                <a:effectLst/>
                <a:latin typeface="Montserrat" panose="00000500000000000000" pitchFamily="2" charset="-52"/>
              </a:rPr>
              <a:t>Ні</a:t>
            </a:r>
            <a:r>
              <a:rPr lang="ru-RU" sz="2400" b="1" i="0" dirty="0" smtClean="0">
                <a:effectLst/>
                <a:latin typeface="Montserrat" panose="00000500000000000000" pitchFamily="2" charset="-52"/>
              </a:rPr>
              <a:t>»</a:t>
            </a:r>
          </a:p>
          <a:p>
            <a:pPr algn="ctr"/>
            <a:endParaRPr lang="ru-RU" b="1" i="0" dirty="0" smtClean="0">
              <a:effectLst/>
              <a:latin typeface="Montserrat" panose="00000500000000000000" pitchFamily="2" charset="-52"/>
            </a:endParaRPr>
          </a:p>
          <a:p>
            <a:pPr>
              <a:buFont typeface="+mj-lt"/>
              <a:buAutoNum type="arabicPeriod"/>
            </a:pPr>
            <a:r>
              <a:rPr lang="ru-RU"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часто </a:t>
            </a:r>
            <a:r>
              <a:rPr lang="ru-RU" sz="2000" b="0" i="0" dirty="0" err="1" smtClean="0">
                <a:effectLst/>
                <a:latin typeface="Montserrat" panose="00000500000000000000" pitchFamily="2" charset="-52"/>
              </a:rPr>
              <a:t>після</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завершення</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запланованої</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роботи</a:t>
            </a:r>
            <a:r>
              <a:rPr lang="ru-RU" sz="2000" b="0" i="0" dirty="0" smtClean="0">
                <a:effectLst/>
                <a:latin typeface="Montserrat" panose="00000500000000000000" pitchFamily="2" charset="-52"/>
              </a:rPr>
              <a:t> думки про </a:t>
            </a:r>
            <a:r>
              <a:rPr lang="ru-RU" sz="2000" b="0" i="0" dirty="0" err="1" smtClean="0">
                <a:effectLst/>
                <a:latin typeface="Montserrat" panose="00000500000000000000" pitchFamily="2" charset="-52"/>
              </a:rPr>
              <a:t>неї</a:t>
            </a:r>
            <a:r>
              <a:rPr lang="ru-RU" sz="2000" b="0" i="0" dirty="0" smtClean="0">
                <a:effectLst/>
                <a:latin typeface="Montserrat" panose="00000500000000000000" pitchFamily="2" charset="-52"/>
              </a:rPr>
              <a:t> не </a:t>
            </a:r>
            <a:r>
              <a:rPr lang="ru-RU" sz="2000" b="0" i="0" dirty="0" err="1" smtClean="0">
                <a:effectLst/>
                <a:latin typeface="Montserrat" panose="00000500000000000000" pitchFamily="2" charset="-52"/>
              </a:rPr>
              <a:t>залишають</a:t>
            </a:r>
            <a:r>
              <a:rPr lang="ru-RU" sz="2000" b="0" i="0" dirty="0" smtClean="0">
                <a:effectLst/>
                <a:latin typeface="Montserrat" panose="00000500000000000000" pitchFamily="2" charset="-52"/>
              </a:rPr>
              <a:t> Вас?</a:t>
            </a:r>
          </a:p>
          <a:p>
            <a:pPr>
              <a:buFont typeface="+mj-lt"/>
              <a:buAutoNum type="arabicPeriod"/>
            </a:pP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часто </a:t>
            </a:r>
            <a:r>
              <a:rPr lang="ru-RU" sz="2000" b="0" i="0" dirty="0" err="1" smtClean="0">
                <a:effectLst/>
                <a:latin typeface="Montserrat" panose="00000500000000000000" pitchFamily="2" charset="-52"/>
              </a:rPr>
              <a:t>Ви</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незадоволені</a:t>
            </a:r>
            <a:r>
              <a:rPr lang="ru-RU" sz="2000" b="0" i="0" dirty="0" smtClean="0">
                <a:effectLst/>
                <a:latin typeface="Montserrat" panose="00000500000000000000" pitchFamily="2" charset="-52"/>
              </a:rPr>
              <a:t> собою?</a:t>
            </a:r>
          </a:p>
          <a:p>
            <a:pPr>
              <a:buFont typeface="+mj-lt"/>
              <a:buAutoNum type="arabicPeriod"/>
            </a:pP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виникає</a:t>
            </a:r>
            <a:r>
              <a:rPr lang="ru-RU" sz="2000" b="0" i="0" dirty="0" smtClean="0">
                <a:effectLst/>
                <a:latin typeface="Montserrat" panose="00000500000000000000" pitchFamily="2" charset="-52"/>
              </a:rPr>
              <a:t> у Вас </a:t>
            </a:r>
            <a:r>
              <a:rPr lang="ru-RU" sz="2000" b="0" i="0" dirty="0" err="1" smtClean="0">
                <a:effectLst/>
                <a:latin typeface="Montserrat" panose="00000500000000000000" pitchFamily="2" charset="-52"/>
              </a:rPr>
              <a:t>відчуття</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підвищеної</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відповідальності</a:t>
            </a:r>
            <a:r>
              <a:rPr lang="ru-RU" sz="2000" b="0" i="0" dirty="0" smtClean="0">
                <a:effectLst/>
                <a:latin typeface="Montserrat" panose="00000500000000000000" pitchFamily="2" charset="-52"/>
              </a:rPr>
              <a:t>?</a:t>
            </a:r>
          </a:p>
          <a:p>
            <a:pPr>
              <a:buFont typeface="+mj-lt"/>
              <a:buAutoNum type="arabicPeriod"/>
            </a:pP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відчуваєте</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постійну</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тривожність</a:t>
            </a:r>
            <a:r>
              <a:rPr lang="ru-RU" sz="2000" b="0" i="0" dirty="0" smtClean="0">
                <a:effectLst/>
                <a:latin typeface="Montserrat" panose="00000500000000000000" pitchFamily="2" charset="-52"/>
              </a:rPr>
              <a:t>?</a:t>
            </a:r>
          </a:p>
          <a:p>
            <a:pPr>
              <a:buFont typeface="+mj-lt"/>
              <a:buAutoNum type="arabicPeriod"/>
            </a:pP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відчуваєте</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прискорене</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серцебиття</a:t>
            </a:r>
            <a:r>
              <a:rPr lang="ru-RU" sz="2000" b="0" i="0" dirty="0" smtClean="0">
                <a:effectLst/>
                <a:latin typeface="Montserrat" panose="00000500000000000000" pitchFamily="2" charset="-52"/>
              </a:rPr>
              <a:t>?</a:t>
            </a:r>
          </a:p>
          <a:p>
            <a:pPr>
              <a:buFont typeface="+mj-lt"/>
              <a:buAutoNum type="arabicPeriod"/>
            </a:pP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скаржитесь</a:t>
            </a:r>
            <a:r>
              <a:rPr lang="ru-RU" sz="2000" b="0" i="0" dirty="0" smtClean="0">
                <a:effectLst/>
                <a:latin typeface="Montserrat" panose="00000500000000000000" pitchFamily="2" charset="-52"/>
              </a:rPr>
              <a:t> на </a:t>
            </a:r>
            <a:r>
              <a:rPr lang="ru-RU" sz="2000" b="0" i="0" dirty="0" err="1" smtClean="0">
                <a:effectLst/>
                <a:latin typeface="Montserrat" panose="00000500000000000000" pitchFamily="2" charset="-52"/>
              </a:rPr>
              <a:t>поганий</a:t>
            </a:r>
            <a:r>
              <a:rPr lang="ru-RU" sz="2000" b="0" i="0" dirty="0" smtClean="0">
                <a:effectLst/>
                <a:latin typeface="Montserrat" panose="00000500000000000000" pitchFamily="2" charset="-52"/>
              </a:rPr>
              <a:t> сон?</a:t>
            </a:r>
          </a:p>
          <a:p>
            <a:pPr>
              <a:buFont typeface="+mj-lt"/>
              <a:buAutoNum type="arabicPeriod"/>
            </a:pP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відчуваєте</a:t>
            </a:r>
            <a:r>
              <a:rPr lang="ru-RU" sz="2000" b="0" i="0" dirty="0" smtClean="0">
                <a:effectLst/>
                <a:latin typeface="Montserrat" panose="00000500000000000000" pitchFamily="2" charset="-52"/>
              </a:rPr>
              <a:t> брак часу?</a:t>
            </a:r>
          </a:p>
          <a:p>
            <a:pPr>
              <a:buFont typeface="+mj-lt"/>
              <a:buAutoNum type="arabicPeriod"/>
            </a:pP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відчуваєте</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дефіцит</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сили</a:t>
            </a:r>
            <a:r>
              <a:rPr lang="ru-RU" sz="2000" b="0" i="0" dirty="0" smtClean="0">
                <a:effectLst/>
                <a:latin typeface="Montserrat" panose="00000500000000000000" pitchFamily="2" charset="-52"/>
              </a:rPr>
              <a:t> та </a:t>
            </a:r>
            <a:r>
              <a:rPr lang="ru-RU" sz="2000" b="0" i="0" dirty="0" err="1" smtClean="0">
                <a:effectLst/>
                <a:latin typeface="Montserrat" panose="00000500000000000000" pitchFamily="2" charset="-52"/>
              </a:rPr>
              <a:t>енергії</a:t>
            </a:r>
            <a:r>
              <a:rPr lang="ru-RU" sz="2000" b="0" i="0" dirty="0" smtClean="0">
                <a:effectLst/>
                <a:latin typeface="Montserrat" panose="00000500000000000000" pitchFamily="2" charset="-52"/>
              </a:rPr>
              <a:t>?</a:t>
            </a:r>
          </a:p>
          <a:p>
            <a:pPr>
              <a:buFont typeface="+mj-lt"/>
              <a:buAutoNum type="arabicPeriod"/>
            </a:pP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маєте</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відчуття</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загнаності</a:t>
            </a:r>
            <a:r>
              <a:rPr lang="ru-RU" sz="2000" b="0" i="0" dirty="0" smtClean="0">
                <a:effectLst/>
                <a:latin typeface="Montserrat" panose="00000500000000000000" pitchFamily="2" charset="-52"/>
              </a:rPr>
              <a:t> у </a:t>
            </a:r>
            <a:r>
              <a:rPr lang="ru-RU" sz="2000" b="0" i="0" dirty="0" err="1" smtClean="0">
                <a:effectLst/>
                <a:latin typeface="Montserrat" panose="00000500000000000000" pitchFamily="2" charset="-52"/>
              </a:rPr>
              <a:t>клітку</a:t>
            </a:r>
            <a:r>
              <a:rPr lang="ru-RU" sz="2000" b="0" i="0" dirty="0" smtClean="0">
                <a:effectLst/>
                <a:latin typeface="Montserrat" panose="00000500000000000000" pitchFamily="2" charset="-52"/>
              </a:rPr>
              <a:t>»?</a:t>
            </a:r>
          </a:p>
          <a:p>
            <a:pPr>
              <a:buFont typeface="+mj-lt"/>
              <a:buAutoNum type="arabicPeriod"/>
            </a:pP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Чи</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виникає</a:t>
            </a:r>
            <a:r>
              <a:rPr lang="ru-RU" sz="2000" b="0" i="0" dirty="0" smtClean="0">
                <a:effectLst/>
                <a:latin typeface="Montserrat" panose="00000500000000000000" pitchFamily="2" charset="-52"/>
              </a:rPr>
              <a:t> у Вас думка про </a:t>
            </a:r>
            <a:r>
              <a:rPr lang="ru-RU" sz="2000" b="0" i="0" dirty="0" err="1" smtClean="0">
                <a:effectLst/>
                <a:latin typeface="Montserrat" panose="00000500000000000000" pitchFamily="2" charset="-52"/>
              </a:rPr>
              <a:t>власну</a:t>
            </a:r>
            <a:r>
              <a:rPr lang="ru-RU" sz="2000" b="0" i="0" dirty="0" smtClean="0">
                <a:effectLst/>
                <a:latin typeface="Montserrat" panose="00000500000000000000" pitchFamily="2" charset="-52"/>
              </a:rPr>
              <a:t> </a:t>
            </a:r>
            <a:r>
              <a:rPr lang="ru-RU" sz="2000" b="0" i="0" dirty="0" err="1" smtClean="0">
                <a:effectLst/>
                <a:latin typeface="Montserrat" panose="00000500000000000000" pitchFamily="2" charset="-52"/>
              </a:rPr>
              <a:t>неспроможність</a:t>
            </a:r>
            <a:r>
              <a:rPr lang="ru-RU" sz="2000" b="0" i="0" dirty="0" smtClean="0">
                <a:effectLst/>
                <a:latin typeface="Montserrat" panose="00000500000000000000" pitchFamily="2" charset="-52"/>
              </a:rPr>
              <a:t>?</a:t>
            </a:r>
            <a:endParaRPr lang="ru-RU"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solidFill>
            <a:srgbClr val="FFFF00"/>
          </a:solidFill>
        </p:spPr>
        <p:txBody>
          <a:bodyPr>
            <a:normAutofit fontScale="90000"/>
          </a:bodyPr>
          <a:lstStyle/>
          <a:p>
            <a:r>
              <a:rPr lang="ru-RU" b="1" dirty="0" err="1" smtClean="0">
                <a:solidFill>
                  <a:srgbClr val="00B050"/>
                </a:solidFill>
                <a:effectLst/>
                <a:latin typeface="Times New Roman" pitchFamily="18" charset="0"/>
                <a:cs typeface="Times New Roman" pitchFamily="18" charset="0"/>
              </a:rPr>
              <a:t>Інтерпретація</a:t>
            </a:r>
            <a:r>
              <a:rPr lang="ru-RU" b="1" dirty="0" smtClean="0">
                <a:solidFill>
                  <a:srgbClr val="00B050"/>
                </a:solidFill>
                <a:effectLst/>
                <a:latin typeface="Times New Roman" pitchFamily="18" charset="0"/>
                <a:cs typeface="Times New Roman" pitchFamily="18" charset="0"/>
              </a:rPr>
              <a:t> </a:t>
            </a:r>
            <a:r>
              <a:rPr lang="ru-RU" b="1" dirty="0" err="1" smtClean="0">
                <a:solidFill>
                  <a:srgbClr val="00B050"/>
                </a:solidFill>
                <a:effectLst/>
                <a:latin typeface="Times New Roman" pitchFamily="18" charset="0"/>
                <a:cs typeface="Times New Roman" pitchFamily="18" charset="0"/>
              </a:rPr>
              <a:t>результатів</a:t>
            </a:r>
            <a:r>
              <a:rPr lang="ru-RU" b="1" dirty="0" smtClean="0">
                <a:solidFill>
                  <a:srgbClr val="00B050"/>
                </a:solidFill>
                <a:effectLst/>
                <a:latin typeface="Times New Roman" pitchFamily="18" charset="0"/>
                <a:cs typeface="Times New Roman" pitchFamily="18" charset="0"/>
              </a:rPr>
              <a:t>: </a:t>
            </a:r>
            <a:br>
              <a:rPr lang="ru-RU" b="1" dirty="0" smtClean="0">
                <a:solidFill>
                  <a:srgbClr val="00B050"/>
                </a:solidFill>
                <a:effectLst/>
                <a:latin typeface="Times New Roman" pitchFamily="18" charset="0"/>
                <a:cs typeface="Times New Roman" pitchFamily="18" charset="0"/>
              </a:rPr>
            </a:br>
            <a:endParaRPr lang="ru-RU" dirty="0">
              <a:solidFill>
                <a:srgbClr val="00B050"/>
              </a:solidFill>
              <a:latin typeface="Times New Roman" pitchFamily="18" charset="0"/>
              <a:cs typeface="Times New Roman" pitchFamily="18" charset="0"/>
            </a:endParaRPr>
          </a:p>
        </p:txBody>
      </p:sp>
      <p:sp>
        <p:nvSpPr>
          <p:cNvPr id="4" name="Прямоугольник 3"/>
          <p:cNvSpPr/>
          <p:nvPr/>
        </p:nvSpPr>
        <p:spPr>
          <a:xfrm>
            <a:off x="5580112" y="1556792"/>
            <a:ext cx="2304256" cy="4893647"/>
          </a:xfrm>
          <a:prstGeom prst="rect">
            <a:avLst/>
          </a:prstGeom>
        </p:spPr>
        <p:txBody>
          <a:bodyPr wrap="square">
            <a:spAutoFit/>
          </a:bodyPr>
          <a:lstStyle/>
          <a:p>
            <a:endParaRPr lang="ru-RU" sz="2400" b="1" i="1" dirty="0" smtClean="0">
              <a:effectLst/>
              <a:latin typeface="Times New Roman" pitchFamily="18" charset="0"/>
              <a:cs typeface="Times New Roman" pitchFamily="18" charset="0"/>
            </a:endParaRPr>
          </a:p>
          <a:p>
            <a:pPr>
              <a:buFontTx/>
              <a:buChar char="-"/>
            </a:pPr>
            <a:r>
              <a:rPr lang="ru-RU" sz="2400" b="0" i="0" dirty="0" err="1" smtClean="0">
                <a:effectLst/>
                <a:latin typeface="Times New Roman" pitchFamily="18" charset="0"/>
                <a:cs typeface="Times New Roman" pitchFamily="18" charset="0"/>
              </a:rPr>
              <a:t>менше</a:t>
            </a:r>
            <a:r>
              <a:rPr lang="ru-RU" sz="2400" b="0" i="0" dirty="0" smtClean="0">
                <a:effectLst/>
                <a:latin typeface="Times New Roman" pitchFamily="18" charset="0"/>
                <a:cs typeface="Times New Roman" pitchFamily="18" charset="0"/>
              </a:rPr>
              <a:t> 5 – </a:t>
            </a:r>
            <a:r>
              <a:rPr lang="ru-RU" sz="2400" b="0" i="0" dirty="0" err="1" smtClean="0">
                <a:effectLst/>
                <a:latin typeface="Times New Roman" pitchFamily="18" charset="0"/>
                <a:cs typeface="Times New Roman" pitchFamily="18" charset="0"/>
              </a:rPr>
              <a:t>низький</a:t>
            </a:r>
            <a:r>
              <a:rPr lang="ru-RU" sz="2400" b="0" i="0" dirty="0" smtClean="0">
                <a:effectLst/>
                <a:latin typeface="Times New Roman" pitchFamily="18" charset="0"/>
                <a:cs typeface="Times New Roman" pitchFamily="18" charset="0"/>
              </a:rPr>
              <a:t> </a:t>
            </a:r>
            <a:r>
              <a:rPr lang="ru-RU" sz="2400" b="0" i="0" dirty="0" err="1" smtClean="0">
                <a:effectLst/>
                <a:latin typeface="Times New Roman" pitchFamily="18" charset="0"/>
                <a:cs typeface="Times New Roman" pitchFamily="18" charset="0"/>
              </a:rPr>
              <a:t>рівень</a:t>
            </a:r>
            <a:r>
              <a:rPr lang="ru-RU" sz="2400" b="0" i="0" dirty="0" smtClean="0">
                <a:effectLst/>
                <a:latin typeface="Times New Roman" pitchFamily="18" charset="0"/>
                <a:cs typeface="Times New Roman" pitchFamily="18" charset="0"/>
              </a:rPr>
              <a:t> </a:t>
            </a:r>
            <a:r>
              <a:rPr lang="ru-RU" sz="2400" b="0" i="0" dirty="0" err="1" smtClean="0">
                <a:effectLst/>
                <a:latin typeface="Times New Roman" pitchFamily="18" charset="0"/>
                <a:cs typeface="Times New Roman" pitchFamily="18" charset="0"/>
              </a:rPr>
              <a:t>емоційного</a:t>
            </a:r>
            <a:r>
              <a:rPr lang="ru-RU" sz="2400" b="0" i="0" dirty="0" smtClean="0">
                <a:effectLst/>
                <a:latin typeface="Times New Roman" pitchFamily="18" charset="0"/>
                <a:cs typeface="Times New Roman" pitchFamily="18" charset="0"/>
              </a:rPr>
              <a:t> </a:t>
            </a:r>
            <a:r>
              <a:rPr lang="ru-RU" sz="2400" b="0" i="0" dirty="0" err="1" smtClean="0">
                <a:effectLst/>
                <a:latin typeface="Times New Roman" pitchFamily="18" charset="0"/>
                <a:cs typeface="Times New Roman" pitchFamily="18" charset="0"/>
              </a:rPr>
              <a:t>виснаження</a:t>
            </a:r>
            <a:r>
              <a:rPr lang="ru-RU" sz="2400" b="0" i="0" dirty="0" smtClean="0">
                <a:effectLst/>
                <a:latin typeface="Times New Roman" pitchFamily="18" charset="0"/>
                <a:cs typeface="Times New Roman" pitchFamily="18" charset="0"/>
              </a:rPr>
              <a:t>;</a:t>
            </a:r>
          </a:p>
          <a:p>
            <a:pPr>
              <a:buFontTx/>
              <a:buChar char="-"/>
            </a:pPr>
            <a:endParaRPr lang="ru-RU" sz="2400" b="0" i="0" dirty="0" smtClean="0">
              <a:effectLst/>
              <a:latin typeface="Times New Roman" pitchFamily="18" charset="0"/>
              <a:cs typeface="Times New Roman" pitchFamily="18" charset="0"/>
            </a:endParaRPr>
          </a:p>
          <a:p>
            <a:pPr>
              <a:buFontTx/>
              <a:buChar char="-"/>
            </a:pPr>
            <a:r>
              <a:rPr lang="ru-RU" sz="2400" b="0" i="0" dirty="0" smtClean="0">
                <a:effectLst/>
                <a:latin typeface="Times New Roman" pitchFamily="18" charset="0"/>
                <a:cs typeface="Times New Roman" pitchFamily="18" charset="0"/>
              </a:rPr>
              <a:t> </a:t>
            </a:r>
            <a:r>
              <a:rPr lang="ru-RU" sz="2400" b="0" i="0" dirty="0" err="1" smtClean="0">
                <a:effectLst/>
                <a:latin typeface="Times New Roman" pitchFamily="18" charset="0"/>
                <a:cs typeface="Times New Roman" pitchFamily="18" charset="0"/>
              </a:rPr>
              <a:t>більше</a:t>
            </a:r>
            <a:r>
              <a:rPr lang="ru-RU" sz="2400" b="0" i="0" dirty="0" smtClean="0">
                <a:effectLst/>
                <a:latin typeface="Times New Roman" pitchFamily="18" charset="0"/>
                <a:cs typeface="Times New Roman" pitchFamily="18" charset="0"/>
              </a:rPr>
              <a:t> 5 – </a:t>
            </a:r>
            <a:r>
              <a:rPr lang="ru-RU" sz="2400" b="0" i="0" dirty="0" err="1" smtClean="0">
                <a:effectLst/>
                <a:latin typeface="Times New Roman" pitchFamily="18" charset="0"/>
                <a:cs typeface="Times New Roman" pitchFamily="18" charset="0"/>
              </a:rPr>
              <a:t>середній</a:t>
            </a:r>
            <a:r>
              <a:rPr lang="ru-RU" sz="2400" b="0" i="0" dirty="0" smtClean="0">
                <a:effectLst/>
                <a:latin typeface="Times New Roman" pitchFamily="18" charset="0"/>
                <a:cs typeface="Times New Roman" pitchFamily="18" charset="0"/>
              </a:rPr>
              <a:t> </a:t>
            </a:r>
            <a:r>
              <a:rPr lang="ru-RU" sz="2400" b="0" i="0" dirty="0" err="1" smtClean="0">
                <a:effectLst/>
                <a:latin typeface="Times New Roman" pitchFamily="18" charset="0"/>
                <a:cs typeface="Times New Roman" pitchFamily="18" charset="0"/>
              </a:rPr>
              <a:t>рівень</a:t>
            </a:r>
            <a:r>
              <a:rPr lang="ru-RU" sz="2400" b="0" i="0" dirty="0" smtClean="0">
                <a:effectLst/>
                <a:latin typeface="Times New Roman" pitchFamily="18" charset="0"/>
                <a:cs typeface="Times New Roman" pitchFamily="18" charset="0"/>
              </a:rPr>
              <a:t>; </a:t>
            </a:r>
          </a:p>
          <a:p>
            <a:pPr>
              <a:buFontTx/>
              <a:buChar char="-"/>
            </a:pPr>
            <a:endParaRPr lang="ru-RU" sz="2400" b="0" i="0" dirty="0" smtClean="0">
              <a:effectLst/>
              <a:latin typeface="Times New Roman" pitchFamily="18" charset="0"/>
              <a:cs typeface="Times New Roman" pitchFamily="18" charset="0"/>
            </a:endParaRPr>
          </a:p>
          <a:p>
            <a:r>
              <a:rPr lang="ru-RU" sz="2400" dirty="0" smtClean="0">
                <a:latin typeface="Times New Roman" pitchFamily="18" charset="0"/>
                <a:cs typeface="Times New Roman" pitchFamily="18" charset="0"/>
              </a:rPr>
              <a:t>- </a:t>
            </a:r>
            <a:r>
              <a:rPr lang="ru-RU" sz="2400" b="0" i="0" dirty="0" err="1" smtClean="0">
                <a:effectLst/>
                <a:latin typeface="Times New Roman" pitchFamily="18" charset="0"/>
                <a:cs typeface="Times New Roman" pitchFamily="18" charset="0"/>
              </a:rPr>
              <a:t>більше</a:t>
            </a:r>
            <a:r>
              <a:rPr lang="ru-RU" sz="2400" b="0" i="0" dirty="0" smtClean="0">
                <a:effectLst/>
                <a:latin typeface="Times New Roman" pitchFamily="18" charset="0"/>
                <a:cs typeface="Times New Roman" pitchFamily="18" charset="0"/>
              </a:rPr>
              <a:t> 7-8 – </a:t>
            </a:r>
            <a:r>
              <a:rPr lang="ru-RU" sz="2400" b="0" i="0" dirty="0" err="1" smtClean="0">
                <a:effectLst/>
                <a:latin typeface="Times New Roman" pitchFamily="18" charset="0"/>
                <a:cs typeface="Times New Roman" pitchFamily="18" charset="0"/>
              </a:rPr>
              <a:t>високий</a:t>
            </a:r>
            <a:r>
              <a:rPr lang="ru-RU" sz="2400" b="0" i="0" dirty="0" smtClean="0">
                <a:effectLst/>
                <a:latin typeface="Times New Roman" pitchFamily="18" charset="0"/>
                <a:cs typeface="Times New Roman" pitchFamily="18" charset="0"/>
              </a:rPr>
              <a:t> </a:t>
            </a:r>
            <a:r>
              <a:rPr lang="ru-RU" sz="2400" b="0" i="0" dirty="0" err="1" smtClean="0">
                <a:effectLst/>
                <a:latin typeface="Times New Roman" pitchFamily="18" charset="0"/>
                <a:cs typeface="Times New Roman" pitchFamily="18" charset="0"/>
              </a:rPr>
              <a:t>рівень</a:t>
            </a:r>
            <a:r>
              <a:rPr lang="ru-RU" sz="2400" b="0" i="0" dirty="0" smtClean="0">
                <a:effectLst/>
                <a:latin typeface="Times New Roman" pitchFamily="18" charset="0"/>
                <a:cs typeface="Times New Roman" pitchFamily="18" charset="0"/>
              </a:rPr>
              <a:t> </a:t>
            </a:r>
            <a:r>
              <a:rPr lang="ru-RU" sz="2400" b="0" i="0" dirty="0" err="1" smtClean="0">
                <a:effectLst/>
                <a:latin typeface="Times New Roman" pitchFamily="18" charset="0"/>
                <a:cs typeface="Times New Roman" pitchFamily="18" charset="0"/>
              </a:rPr>
              <a:t>емоційного</a:t>
            </a:r>
            <a:r>
              <a:rPr lang="ru-RU" sz="2400" b="0" i="0" dirty="0" smtClean="0">
                <a:effectLst/>
                <a:latin typeface="Times New Roman" pitchFamily="18" charset="0"/>
                <a:cs typeface="Times New Roman" pitchFamily="18" charset="0"/>
              </a:rPr>
              <a:t> </a:t>
            </a:r>
            <a:r>
              <a:rPr lang="ru-RU" sz="2400" b="0" i="0" dirty="0" err="1" smtClean="0">
                <a:effectLst/>
                <a:latin typeface="Times New Roman" pitchFamily="18" charset="0"/>
                <a:cs typeface="Times New Roman" pitchFamily="18" charset="0"/>
              </a:rPr>
              <a:t>виснаження</a:t>
            </a:r>
            <a:r>
              <a:rPr lang="ru-RU" sz="2400" b="0" i="0" dirty="0" smtClean="0">
                <a:effectLst/>
                <a:latin typeface="Times New Roman" pitchFamily="18" charset="0"/>
                <a:cs typeface="Times New Roman" pitchFamily="18" charset="0"/>
              </a:rPr>
              <a:t>.</a:t>
            </a:r>
            <a:endParaRPr lang="x-none" sz="2400" dirty="0">
              <a:latin typeface="Times New Roman" pitchFamily="18" charset="0"/>
              <a:cs typeface="Times New Roman" pitchFamily="18" charset="0"/>
            </a:endParaRPr>
          </a:p>
        </p:txBody>
      </p:sp>
      <p:pic>
        <p:nvPicPr>
          <p:cNvPr id="17409" name="Picture 1"/>
          <p:cNvPicPr>
            <a:picLocks noChangeAspect="1" noChangeArrowheads="1"/>
          </p:cNvPicPr>
          <p:nvPr/>
        </p:nvPicPr>
        <p:blipFill>
          <a:blip r:embed="rId3" cstate="print"/>
          <a:srcRect l="14964" t="23802" r="48020" b="10391"/>
          <a:stretch>
            <a:fillRect/>
          </a:stretch>
        </p:blipFill>
        <p:spPr bwMode="auto">
          <a:xfrm>
            <a:off x="467544" y="1556792"/>
            <a:ext cx="5040560" cy="4824536"/>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1266" name="Picture 2"/>
          <p:cNvPicPr>
            <a:picLocks noChangeAspect="1" noChangeArrowheads="1"/>
          </p:cNvPicPr>
          <p:nvPr/>
        </p:nvPicPr>
        <p:blipFill>
          <a:blip r:embed="rId3" cstate="print"/>
          <a:srcRect l="15293" t="18126" r="7512" b="5489"/>
          <a:stretch>
            <a:fillRect/>
          </a:stretch>
        </p:blipFill>
        <p:spPr bwMode="auto">
          <a:xfrm>
            <a:off x="611559" y="548680"/>
            <a:ext cx="7821313" cy="5976664"/>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Дизайн без назви.mp4">
            <a:hlinkClick r:id="" action="ppaction://media"/>
          </p:cNvPr>
          <p:cNvPicPr>
            <a:picLocks noGrp="1" noRot="1" noChangeAspect="1"/>
          </p:cNvPicPr>
          <p:nvPr>
            <p:ph idx="1"/>
            <a:videoFile r:link="rId1"/>
          </p:nvPr>
        </p:nvPicPr>
        <p:blipFill>
          <a:blip r:embed="rId3" cstate="print"/>
          <a:stretch>
            <a:fillRect/>
          </a:stretch>
        </p:blipFill>
        <p:spPr>
          <a:xfrm>
            <a:off x="0" y="0"/>
            <a:ext cx="9144000"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8434" name="Picture 2"/>
          <p:cNvPicPr>
            <a:picLocks noChangeAspect="1" noChangeArrowheads="1"/>
          </p:cNvPicPr>
          <p:nvPr/>
        </p:nvPicPr>
        <p:blipFill>
          <a:blip r:embed="rId3" cstate="print"/>
          <a:srcRect l="25211" t="3955" r="24366" b="10360"/>
          <a:stretch>
            <a:fillRect/>
          </a:stretch>
        </p:blipFill>
        <p:spPr bwMode="auto">
          <a:xfrm>
            <a:off x="179512" y="1556792"/>
            <a:ext cx="5197869" cy="4968552"/>
          </a:xfrm>
          <a:prstGeom prst="rect">
            <a:avLst/>
          </a:prstGeom>
          <a:noFill/>
          <a:ln w="9525">
            <a:noFill/>
            <a:miter lim="800000"/>
            <a:headEnd/>
            <a:tailEnd/>
          </a:ln>
          <a:effectLst/>
        </p:spPr>
      </p:pic>
      <p:sp>
        <p:nvSpPr>
          <p:cNvPr id="13314" name="AutoShape 2" descr="A serene visualization of a meditation technique called 'I Am the Sea.' The image features a calm ocean at sunrise, with gentle waves reflecting soft pastel colors of the sky. In the foreground, a person is seated in a meditative pose on the sandy shore, blending seamlessly with the natural elements. Their silhouette is peaceful and harmonious, symbolizing unity with the sea. The composition evokes a sense of tranquility, introspection, and connection to nature, with a minimalist and calming aestheti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3315" name="Picture 3"/>
          <p:cNvPicPr>
            <a:picLocks noChangeAspect="1" noChangeArrowheads="1"/>
          </p:cNvPicPr>
          <p:nvPr/>
        </p:nvPicPr>
        <p:blipFill>
          <a:blip r:embed="rId4" cstate="print"/>
          <a:srcRect l="38104" t="26814" r="35700" b="25204"/>
          <a:stretch>
            <a:fillRect/>
          </a:stretch>
        </p:blipFill>
        <p:spPr bwMode="auto">
          <a:xfrm>
            <a:off x="4300912" y="1196752"/>
            <a:ext cx="2935384" cy="3024336"/>
          </a:xfrm>
          <a:prstGeom prst="rect">
            <a:avLst/>
          </a:prstGeom>
          <a:noFill/>
          <a:ln w="9525">
            <a:noFill/>
            <a:miter lim="800000"/>
            <a:headEnd/>
            <a:tailEnd/>
          </a:ln>
          <a:effectLst/>
        </p:spPr>
      </p:pic>
      <p:pic>
        <p:nvPicPr>
          <p:cNvPr id="13316" name="Picture 4"/>
          <p:cNvPicPr>
            <a:picLocks noGrp="1" noChangeAspect="1" noChangeArrowheads="1"/>
          </p:cNvPicPr>
          <p:nvPr>
            <p:ph idx="1"/>
          </p:nvPr>
        </p:nvPicPr>
        <p:blipFill>
          <a:blip r:embed="rId5" cstate="print"/>
          <a:srcRect l="37471" t="21315" r="34786" b="29364"/>
          <a:stretch>
            <a:fillRect/>
          </a:stretch>
        </p:blipFill>
        <p:spPr bwMode="auto">
          <a:xfrm>
            <a:off x="5436096" y="3717032"/>
            <a:ext cx="3024336" cy="3024336"/>
          </a:xfrm>
          <a:prstGeom prst="rect">
            <a:avLst/>
          </a:prstGeom>
          <a:noFill/>
          <a:ln w="9525">
            <a:noFill/>
            <a:miter lim="800000"/>
            <a:headEnd/>
            <a:tailEnd/>
          </a:ln>
          <a:effectLst/>
        </p:spPr>
      </p:pic>
      <p:sp>
        <p:nvSpPr>
          <p:cNvPr id="2" name="Заголовок 1"/>
          <p:cNvSpPr>
            <a:spLocks noGrp="1"/>
          </p:cNvSpPr>
          <p:nvPr>
            <p:ph type="title"/>
          </p:nvPr>
        </p:nvSpPr>
        <p:spPr>
          <a:xfrm>
            <a:off x="1115616" y="274638"/>
            <a:ext cx="6984776" cy="1143000"/>
          </a:xfrm>
          <a:solidFill>
            <a:srgbClr val="FFFF00"/>
          </a:solidFill>
        </p:spPr>
        <p:txBody>
          <a:bodyPr>
            <a:normAutofit/>
          </a:bodyPr>
          <a:lstStyle/>
          <a:p>
            <a:r>
              <a:rPr lang="uk-UA" b="1" dirty="0" smtClean="0">
                <a:solidFill>
                  <a:srgbClr val="00B050"/>
                </a:solidFill>
              </a:rPr>
              <a:t>Медитація “Я – </a:t>
            </a:r>
            <a:r>
              <a:rPr lang="uk-UA" b="1" dirty="0" err="1" smtClean="0">
                <a:solidFill>
                  <a:srgbClr val="00B050"/>
                </a:solidFill>
              </a:rPr>
              <a:t>море”</a:t>
            </a:r>
            <a:endParaRPr lang="ru-RU" b="1" dirty="0">
              <a:solidFill>
                <a:srgbClr val="00B05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2290" name="Picture 2"/>
          <p:cNvPicPr>
            <a:picLocks noChangeAspect="1" noChangeArrowheads="1"/>
          </p:cNvPicPr>
          <p:nvPr/>
        </p:nvPicPr>
        <p:blipFill>
          <a:blip r:embed="rId3" cstate="print"/>
          <a:srcRect l="22275" t="13976" r="10900" b="18471"/>
          <a:stretch>
            <a:fillRect/>
          </a:stretch>
        </p:blipFill>
        <p:spPr bwMode="auto">
          <a:xfrm>
            <a:off x="395536" y="260648"/>
            <a:ext cx="8357894" cy="612068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3314" name="Picture 2"/>
          <p:cNvPicPr>
            <a:picLocks noChangeAspect="1" noChangeArrowheads="1"/>
          </p:cNvPicPr>
          <p:nvPr/>
        </p:nvPicPr>
        <p:blipFill>
          <a:blip r:embed="rId3" cstate="print"/>
          <a:srcRect l="24803" t="13779" r="18874" b="19162"/>
          <a:stretch>
            <a:fillRect/>
          </a:stretch>
        </p:blipFill>
        <p:spPr bwMode="auto">
          <a:xfrm>
            <a:off x="467544" y="260648"/>
            <a:ext cx="8278947" cy="5832648"/>
          </a:xfrm>
          <a:prstGeom prst="rect">
            <a:avLst/>
          </a:prstGeom>
          <a:noFill/>
          <a:ln w="9525">
            <a:noFill/>
            <a:miter lim="800000"/>
            <a:headEnd/>
            <a:tailEnd/>
          </a:ln>
          <a:effectLst/>
        </p:spPr>
      </p:pic>
      <p:sp>
        <p:nvSpPr>
          <p:cNvPr id="7" name="Прямоугольник 6"/>
          <p:cNvSpPr/>
          <p:nvPr/>
        </p:nvSpPr>
        <p:spPr>
          <a:xfrm>
            <a:off x="1043608" y="332656"/>
            <a:ext cx="648072"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Гнів</a:t>
            </a:r>
            <a:endParaRPr lang="ru-RU" dirty="0"/>
          </a:p>
        </p:txBody>
      </p:sp>
      <p:sp>
        <p:nvSpPr>
          <p:cNvPr id="8" name="Прямоугольник 7"/>
          <p:cNvSpPr/>
          <p:nvPr/>
        </p:nvSpPr>
        <p:spPr>
          <a:xfrm>
            <a:off x="1979712" y="332656"/>
            <a:ext cx="864096"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Страх</a:t>
            </a:r>
            <a:endParaRPr lang="ru-RU" dirty="0"/>
          </a:p>
        </p:txBody>
      </p:sp>
      <p:sp>
        <p:nvSpPr>
          <p:cNvPr id="9" name="Прямоугольник 8"/>
          <p:cNvSpPr/>
          <p:nvPr/>
        </p:nvSpPr>
        <p:spPr>
          <a:xfrm>
            <a:off x="3059832" y="332656"/>
            <a:ext cx="792088"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Огида</a:t>
            </a:r>
            <a:endParaRPr lang="ru-RU" dirty="0"/>
          </a:p>
        </p:txBody>
      </p:sp>
      <p:sp>
        <p:nvSpPr>
          <p:cNvPr id="10" name="Прямоугольник 9"/>
          <p:cNvSpPr/>
          <p:nvPr/>
        </p:nvSpPr>
        <p:spPr>
          <a:xfrm>
            <a:off x="4139952" y="332656"/>
            <a:ext cx="936104"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Щастя</a:t>
            </a:r>
            <a:endParaRPr lang="ru-RU" dirty="0"/>
          </a:p>
        </p:txBody>
      </p:sp>
      <p:sp>
        <p:nvSpPr>
          <p:cNvPr id="11" name="Прямоугольник 10"/>
          <p:cNvSpPr/>
          <p:nvPr/>
        </p:nvSpPr>
        <p:spPr>
          <a:xfrm>
            <a:off x="5220072" y="332656"/>
            <a:ext cx="936104"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Печаль</a:t>
            </a:r>
            <a:endParaRPr lang="ru-RU" dirty="0"/>
          </a:p>
        </p:txBody>
      </p:sp>
      <p:sp>
        <p:nvSpPr>
          <p:cNvPr id="12" name="Прямоугольник 11"/>
          <p:cNvSpPr/>
          <p:nvPr/>
        </p:nvSpPr>
        <p:spPr>
          <a:xfrm>
            <a:off x="6300192" y="332656"/>
            <a:ext cx="1080120"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Сюрприз</a:t>
            </a:r>
            <a:endParaRPr lang="ru-RU" dirty="0"/>
          </a:p>
        </p:txBody>
      </p:sp>
      <p:sp>
        <p:nvSpPr>
          <p:cNvPr id="13" name="Прямоугольник 12"/>
          <p:cNvSpPr/>
          <p:nvPr/>
        </p:nvSpPr>
        <p:spPr>
          <a:xfrm>
            <a:off x="7452320" y="260648"/>
            <a:ext cx="1584176"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Нейтральність</a:t>
            </a:r>
            <a:endParaRPr lang="ru-RU" dirty="0"/>
          </a:p>
        </p:txBody>
      </p:sp>
      <p:sp>
        <p:nvSpPr>
          <p:cNvPr id="14" name="Прямоугольник 13"/>
          <p:cNvSpPr/>
          <p:nvPr/>
        </p:nvSpPr>
        <p:spPr>
          <a:xfrm>
            <a:off x="827584" y="3212976"/>
            <a:ext cx="1008112"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Тривога</a:t>
            </a:r>
            <a:endParaRPr lang="ru-RU" dirty="0"/>
          </a:p>
        </p:txBody>
      </p:sp>
      <p:sp>
        <p:nvSpPr>
          <p:cNvPr id="15" name="Прямоугольник 14"/>
          <p:cNvSpPr/>
          <p:nvPr/>
        </p:nvSpPr>
        <p:spPr>
          <a:xfrm>
            <a:off x="1907704" y="3212976"/>
            <a:ext cx="1008112"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Кохання</a:t>
            </a:r>
            <a:endParaRPr lang="ru-RU" dirty="0"/>
          </a:p>
        </p:txBody>
      </p:sp>
      <p:sp>
        <p:nvSpPr>
          <p:cNvPr id="16" name="Прямоугольник 15"/>
          <p:cNvSpPr/>
          <p:nvPr/>
        </p:nvSpPr>
        <p:spPr>
          <a:xfrm>
            <a:off x="2987824" y="3212976"/>
            <a:ext cx="1080120"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Депресія</a:t>
            </a:r>
            <a:endParaRPr lang="ru-RU" dirty="0"/>
          </a:p>
        </p:txBody>
      </p:sp>
      <p:sp>
        <p:nvSpPr>
          <p:cNvPr id="17" name="Прямоугольник 16"/>
          <p:cNvSpPr/>
          <p:nvPr/>
        </p:nvSpPr>
        <p:spPr>
          <a:xfrm>
            <a:off x="4139952" y="3212976"/>
            <a:ext cx="1080120"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Презирство</a:t>
            </a:r>
            <a:endParaRPr lang="ru-RU" sz="1400" dirty="0"/>
          </a:p>
        </p:txBody>
      </p:sp>
      <p:sp>
        <p:nvSpPr>
          <p:cNvPr id="18" name="Прямоугольник 17"/>
          <p:cNvSpPr/>
          <p:nvPr/>
        </p:nvSpPr>
        <p:spPr>
          <a:xfrm>
            <a:off x="5292080" y="3212976"/>
            <a:ext cx="1008112"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Гордість</a:t>
            </a:r>
            <a:endParaRPr lang="ru-RU" dirty="0"/>
          </a:p>
        </p:txBody>
      </p:sp>
      <p:sp>
        <p:nvSpPr>
          <p:cNvPr id="19" name="Прямоугольник 18"/>
          <p:cNvSpPr/>
          <p:nvPr/>
        </p:nvSpPr>
        <p:spPr>
          <a:xfrm>
            <a:off x="6372200" y="3212976"/>
            <a:ext cx="1008112"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Сором</a:t>
            </a:r>
            <a:endParaRPr lang="ru-RU" dirty="0"/>
          </a:p>
        </p:txBody>
      </p:sp>
      <p:sp>
        <p:nvSpPr>
          <p:cNvPr id="20" name="Прямоугольник 19"/>
          <p:cNvSpPr/>
          <p:nvPr/>
        </p:nvSpPr>
        <p:spPr>
          <a:xfrm>
            <a:off x="7452320" y="3212976"/>
            <a:ext cx="1152128"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Заздрість</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457200" y="274638"/>
            <a:ext cx="8507288" cy="922114"/>
          </a:xfrm>
          <a:solidFill>
            <a:srgbClr val="FFFF00"/>
          </a:solidFill>
        </p:spPr>
        <p:txBody>
          <a:bodyPr>
            <a:normAutofit fontScale="90000"/>
          </a:bodyPr>
          <a:lstStyle/>
          <a:p>
            <a:r>
              <a:rPr lang="uk-UA" sz="6000" b="1" dirty="0" err="1" smtClean="0">
                <a:solidFill>
                  <a:srgbClr val="00B050"/>
                </a:solidFill>
              </a:rPr>
              <a:t>“Калоші</a:t>
            </a:r>
            <a:r>
              <a:rPr lang="uk-UA" sz="6000" b="1" dirty="0" smtClean="0">
                <a:solidFill>
                  <a:srgbClr val="00B050"/>
                </a:solidFill>
              </a:rPr>
              <a:t> </a:t>
            </a:r>
            <a:r>
              <a:rPr lang="uk-UA" sz="6000" b="1" dirty="0" err="1" smtClean="0">
                <a:solidFill>
                  <a:srgbClr val="00B050"/>
                </a:solidFill>
              </a:rPr>
              <a:t>щастя”</a:t>
            </a:r>
            <a:endParaRPr lang="ru-RU" sz="6000" b="1" dirty="0">
              <a:solidFill>
                <a:srgbClr val="00B050"/>
              </a:solidFill>
            </a:endParaRPr>
          </a:p>
        </p:txBody>
      </p:sp>
      <p:pic>
        <p:nvPicPr>
          <p:cNvPr id="4" name="Google Shape;300;p22" descr="Калоші щастя. Г.К.Андерсен"/>
          <p:cNvPicPr preferRelativeResize="0"/>
          <p:nvPr/>
        </p:nvPicPr>
        <p:blipFill rotWithShape="1">
          <a:blip r:embed="rId3" cstate="print">
            <a:alphaModFix/>
          </a:blip>
          <a:srcRect/>
          <a:stretch/>
        </p:blipFill>
        <p:spPr>
          <a:xfrm>
            <a:off x="323528" y="2204864"/>
            <a:ext cx="2304256" cy="3240360"/>
          </a:xfrm>
          <a:prstGeom prst="rect">
            <a:avLst/>
          </a:prstGeom>
          <a:noFill/>
          <a:ln>
            <a:noFill/>
          </a:ln>
        </p:spPr>
      </p:pic>
      <p:pic>
        <p:nvPicPr>
          <p:cNvPr id="19458" name="Picture 2"/>
          <p:cNvPicPr>
            <a:picLocks noChangeAspect="1" noChangeArrowheads="1"/>
          </p:cNvPicPr>
          <p:nvPr/>
        </p:nvPicPr>
        <p:blipFill>
          <a:blip r:embed="rId4" cstate="print"/>
          <a:srcRect l="14935" t="24137" r="48407" b="10692"/>
          <a:stretch>
            <a:fillRect/>
          </a:stretch>
        </p:blipFill>
        <p:spPr bwMode="auto">
          <a:xfrm>
            <a:off x="2771800" y="1412776"/>
            <a:ext cx="6192688" cy="5328592"/>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5362" name="Picture 2"/>
          <p:cNvPicPr>
            <a:picLocks noChangeAspect="1" noChangeArrowheads="1"/>
          </p:cNvPicPr>
          <p:nvPr/>
        </p:nvPicPr>
        <p:blipFill>
          <a:blip r:embed="rId3" cstate="print"/>
          <a:srcRect l="17095" t="28165" r="8698" b="26768"/>
          <a:stretch>
            <a:fillRect/>
          </a:stretch>
        </p:blipFill>
        <p:spPr bwMode="auto">
          <a:xfrm>
            <a:off x="395537" y="332656"/>
            <a:ext cx="8280920" cy="5832648"/>
          </a:xfrm>
          <a:prstGeom prst="rect">
            <a:avLst/>
          </a:prstGeom>
          <a:noFill/>
          <a:ln w="9525">
            <a:noFill/>
            <a:miter lim="800000"/>
            <a:headEnd/>
            <a:tailEnd/>
          </a:ln>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4338" name="Picture 2"/>
          <p:cNvPicPr>
            <a:picLocks noChangeAspect="1" noChangeArrowheads="1"/>
          </p:cNvPicPr>
          <p:nvPr/>
        </p:nvPicPr>
        <p:blipFill>
          <a:blip r:embed="rId3" cstate="print"/>
          <a:srcRect l="18185" t="23625" r="9772" b="4255"/>
          <a:stretch>
            <a:fillRect/>
          </a:stretch>
        </p:blipFill>
        <p:spPr bwMode="auto">
          <a:xfrm>
            <a:off x="467544" y="188640"/>
            <a:ext cx="8311958" cy="6192688"/>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9458" name="Picture 6" descr="pm-knowledge-sharing-emotional-intelligence_URYiHKY"/>
          <p:cNvPicPr>
            <a:picLocks noChangeAspect="1" noChangeArrowheads="1"/>
          </p:cNvPicPr>
          <p:nvPr/>
        </p:nvPicPr>
        <p:blipFill>
          <a:blip r:embed="rId3" cstate="print"/>
          <a:srcRect/>
          <a:stretch>
            <a:fillRect/>
          </a:stretch>
        </p:blipFill>
        <p:spPr bwMode="auto">
          <a:xfrm>
            <a:off x="395288" y="2876550"/>
            <a:ext cx="8424862" cy="3981450"/>
          </a:xfrm>
          <a:prstGeom prst="rect">
            <a:avLst/>
          </a:prstGeom>
          <a:noFill/>
          <a:ln w="9525">
            <a:noFill/>
            <a:miter lim="800000"/>
            <a:headEnd/>
            <a:tailEnd/>
          </a:ln>
        </p:spPr>
      </p:pic>
      <p:sp>
        <p:nvSpPr>
          <p:cNvPr id="19459" name="Rectangle 2"/>
          <p:cNvSpPr>
            <a:spLocks noGrp="1" noChangeArrowheads="1"/>
          </p:cNvSpPr>
          <p:nvPr>
            <p:ph type="title"/>
          </p:nvPr>
        </p:nvSpPr>
        <p:spPr>
          <a:xfrm>
            <a:off x="539750" y="188913"/>
            <a:ext cx="8229600" cy="1371600"/>
          </a:xfrm>
          <a:solidFill>
            <a:srgbClr val="FFFF00"/>
          </a:solidFill>
        </p:spPr>
        <p:txBody>
          <a:bodyPr/>
          <a:lstStyle/>
          <a:p>
            <a:pPr eaLnBrk="1" hangingPunct="1"/>
            <a:r>
              <a:rPr lang="uk-UA" altLang="ru-RU" b="1" dirty="0" smtClean="0">
                <a:solidFill>
                  <a:srgbClr val="00B050"/>
                </a:solidFill>
              </a:rPr>
              <a:t>Міжособистісний аспект</a:t>
            </a:r>
          </a:p>
        </p:txBody>
      </p:sp>
      <p:sp>
        <p:nvSpPr>
          <p:cNvPr id="19460" name="Rectangle 3"/>
          <p:cNvSpPr>
            <a:spLocks noGrp="1" noChangeArrowheads="1"/>
          </p:cNvSpPr>
          <p:nvPr>
            <p:ph type="body" sz="half" idx="1"/>
          </p:nvPr>
        </p:nvSpPr>
        <p:spPr>
          <a:xfrm>
            <a:off x="1187624" y="1556792"/>
            <a:ext cx="4038600" cy="1944216"/>
          </a:xfrm>
        </p:spPr>
        <p:txBody>
          <a:bodyPr>
            <a:normAutofit lnSpcReduction="10000"/>
          </a:bodyPr>
          <a:lstStyle/>
          <a:p>
            <a:pPr eaLnBrk="1" hangingPunct="1">
              <a:buFont typeface="Wingdings" pitchFamily="2" charset="2"/>
              <a:buNone/>
            </a:pPr>
            <a:r>
              <a:rPr lang="uk-UA" altLang="ru-RU" dirty="0" smtClean="0"/>
              <a:t>                   </a:t>
            </a:r>
            <a:r>
              <a:rPr lang="uk-UA" altLang="ru-RU" b="1" i="1" dirty="0" smtClean="0"/>
              <a:t>Компоненти:</a:t>
            </a:r>
          </a:p>
          <a:p>
            <a:pPr eaLnBrk="1" hangingPunct="1"/>
            <a:r>
              <a:rPr lang="uk-UA" altLang="ru-RU" b="1" i="1" dirty="0" err="1"/>
              <a:t>е</a:t>
            </a:r>
            <a:r>
              <a:rPr lang="uk-UA" altLang="ru-RU" b="1" i="1" dirty="0" err="1" smtClean="0"/>
              <a:t>мпатія</a:t>
            </a:r>
            <a:r>
              <a:rPr lang="uk-UA" altLang="ru-RU" b="1" i="1" dirty="0" smtClean="0"/>
              <a:t>;</a:t>
            </a:r>
          </a:p>
          <a:p>
            <a:pPr eaLnBrk="1" hangingPunct="1"/>
            <a:r>
              <a:rPr lang="uk-UA" altLang="ru-RU" b="1" i="1" dirty="0"/>
              <a:t>т</a:t>
            </a:r>
            <a:r>
              <a:rPr lang="uk-UA" altLang="ru-RU" b="1" i="1" dirty="0" smtClean="0"/>
              <a:t>олерантність;</a:t>
            </a:r>
          </a:p>
          <a:p>
            <a:pPr eaLnBrk="1" hangingPunct="1"/>
            <a:r>
              <a:rPr lang="uk-UA" altLang="ru-RU" b="1" i="1" dirty="0"/>
              <a:t>к</a:t>
            </a:r>
            <a:r>
              <a:rPr lang="uk-UA" altLang="ru-RU" b="1" i="1" dirty="0" smtClean="0"/>
              <a:t>омунікабельність;</a:t>
            </a:r>
          </a:p>
        </p:txBody>
      </p:sp>
      <p:sp>
        <p:nvSpPr>
          <p:cNvPr id="19461" name="Rectangle 5"/>
          <p:cNvSpPr>
            <a:spLocks noGrp="1" noChangeArrowheads="1"/>
          </p:cNvSpPr>
          <p:nvPr>
            <p:ph type="body" sz="half" idx="2"/>
          </p:nvPr>
        </p:nvSpPr>
        <p:spPr>
          <a:xfrm>
            <a:off x="5220072" y="1340768"/>
            <a:ext cx="3318074" cy="2160017"/>
          </a:xfrm>
        </p:spPr>
        <p:txBody>
          <a:bodyPr/>
          <a:lstStyle/>
          <a:p>
            <a:pPr eaLnBrk="1" hangingPunct="1"/>
            <a:endParaRPr lang="uk-UA" altLang="ru-RU" dirty="0" smtClean="0"/>
          </a:p>
          <a:p>
            <a:pPr eaLnBrk="1" hangingPunct="1"/>
            <a:r>
              <a:rPr lang="uk-UA" altLang="ru-RU" b="1" i="1" dirty="0"/>
              <a:t>в</a:t>
            </a:r>
            <a:r>
              <a:rPr lang="uk-UA" altLang="ru-RU" b="1" i="1" dirty="0" smtClean="0"/>
              <a:t>ідкритість;</a:t>
            </a:r>
          </a:p>
          <a:p>
            <a:pPr eaLnBrk="1" hangingPunct="1"/>
            <a:r>
              <a:rPr lang="uk-UA" altLang="ru-RU" b="1" i="1" dirty="0"/>
              <a:t>д</a:t>
            </a:r>
            <a:r>
              <a:rPr lang="uk-UA" altLang="ru-RU" b="1" i="1" dirty="0" smtClean="0"/>
              <a:t>іалогічність;</a:t>
            </a:r>
          </a:p>
          <a:p>
            <a:pPr eaLnBrk="1" hangingPunct="1"/>
            <a:r>
              <a:rPr lang="uk-UA" altLang="ru-RU" b="1" i="1" dirty="0" err="1" smtClean="0"/>
              <a:t>антиципатія</a:t>
            </a:r>
            <a:endParaRPr lang="uk-UA" altLang="ru-RU" b="1" i="1" dirty="0" smtClean="0"/>
          </a:p>
          <a:p>
            <a:pPr eaLnBrk="1" hangingPunct="1"/>
            <a:endParaRPr lang="uk-UA" altLang="ru-RU" dirty="0" smtClean="0"/>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solidFill>
            <a:srgbClr val="FFFF00"/>
          </a:solidFill>
        </p:spPr>
        <p:txBody>
          <a:bodyPr>
            <a:normAutofit fontScale="90000"/>
          </a:bodyPr>
          <a:lstStyle/>
          <a:p>
            <a:r>
              <a:rPr lang="ru-RU" b="1" dirty="0" err="1">
                <a:solidFill>
                  <a:srgbClr val="00B050"/>
                </a:solidFill>
              </a:rPr>
              <a:t>Основні</a:t>
            </a:r>
            <a:r>
              <a:rPr lang="ru-RU" b="1" dirty="0">
                <a:solidFill>
                  <a:srgbClr val="00B050"/>
                </a:solidFill>
              </a:rPr>
              <a:t> </a:t>
            </a:r>
            <a:r>
              <a:rPr lang="ru-RU" b="1" dirty="0" err="1">
                <a:solidFill>
                  <a:srgbClr val="00B050"/>
                </a:solidFill>
              </a:rPr>
              <a:t>прийоми</a:t>
            </a:r>
            <a:r>
              <a:rPr lang="ru-RU" b="1" dirty="0">
                <a:solidFill>
                  <a:srgbClr val="00B050"/>
                </a:solidFill>
              </a:rPr>
              <a:t> активного </a:t>
            </a:r>
            <a:r>
              <a:rPr lang="ru-RU" b="1" dirty="0" err="1" smtClean="0">
                <a:solidFill>
                  <a:srgbClr val="00B050"/>
                </a:solidFill>
              </a:rPr>
              <a:t>слухання</a:t>
            </a:r>
            <a:r>
              <a:rPr lang="ru-RU" b="1" dirty="0" smtClean="0">
                <a:solidFill>
                  <a:srgbClr val="00B050"/>
                </a:solidFill>
              </a:rPr>
              <a:t>:</a:t>
            </a:r>
            <a:endParaRPr lang="ru-RU" b="1" dirty="0">
              <a:solidFill>
                <a:srgbClr val="00B050"/>
              </a:solidFill>
            </a:endParaRPr>
          </a:p>
        </p:txBody>
      </p:sp>
      <p:sp>
        <p:nvSpPr>
          <p:cNvPr id="3" name="Содержимое 2"/>
          <p:cNvSpPr>
            <a:spLocks noGrp="1"/>
          </p:cNvSpPr>
          <p:nvPr>
            <p:ph sz="half" idx="1"/>
          </p:nvPr>
        </p:nvSpPr>
        <p:spPr>
          <a:xfrm>
            <a:off x="1259632" y="1556792"/>
            <a:ext cx="3390528" cy="4525963"/>
          </a:xfrm>
        </p:spPr>
        <p:txBody>
          <a:bodyPr>
            <a:normAutofit fontScale="70000" lnSpcReduction="20000"/>
          </a:bodyPr>
          <a:lstStyle/>
          <a:p>
            <a:pPr algn="just"/>
            <a:r>
              <a:rPr lang="ru-RU" b="1" i="1" dirty="0" err="1" smtClean="0">
                <a:solidFill>
                  <a:srgbClr val="00B050"/>
                </a:solidFill>
                <a:latin typeface="Times New Roman" pitchFamily="18" charset="0"/>
                <a:cs typeface="Times New Roman" pitchFamily="18" charset="0"/>
              </a:rPr>
              <a:t>підтвердження</a:t>
            </a:r>
            <a:r>
              <a:rPr lang="ru-RU" b="1" i="1" dirty="0" smtClean="0">
                <a:solidFill>
                  <a:srgbClr val="00B050"/>
                </a:solidFill>
                <a:latin typeface="Times New Roman" pitchFamily="18" charset="0"/>
                <a:cs typeface="Times New Roman" pitchFamily="18" charset="0"/>
              </a:rPr>
              <a:t> </a:t>
            </a:r>
            <a:r>
              <a:rPr lang="ru-RU" b="1" i="1" dirty="0" err="1" smtClean="0">
                <a:solidFill>
                  <a:srgbClr val="00B050"/>
                </a:solidFill>
                <a:latin typeface="Times New Roman" pitchFamily="18" charset="0"/>
                <a:cs typeface="Times New Roman" pitchFamily="18" charset="0"/>
              </a:rPr>
              <a:t>уваги</a:t>
            </a:r>
            <a:r>
              <a:rPr lang="ru-RU" b="1" i="1" dirty="0" smtClean="0">
                <a:solidFill>
                  <a:srgbClr val="00B050"/>
                </a:solidFill>
                <a:latin typeface="Times New Roman" pitchFamily="18" charset="0"/>
                <a:cs typeface="Times New Roman" pitchFamily="18" charset="0"/>
              </a:rPr>
              <a:t> </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зоровий</a:t>
            </a:r>
            <a:r>
              <a:rPr lang="ru-RU" dirty="0" smtClean="0">
                <a:latin typeface="Times New Roman" pitchFamily="18" charset="0"/>
                <a:cs typeface="Times New Roman" pitchFamily="18" charset="0"/>
              </a:rPr>
              <a:t> контакт, </a:t>
            </a:r>
            <a:r>
              <a:rPr lang="ru-RU" dirty="0" err="1" smtClean="0">
                <a:latin typeface="Times New Roman" pitchFamily="18" charset="0"/>
                <a:cs typeface="Times New Roman" pitchFamily="18" charset="0"/>
              </a:rPr>
              <a:t>ківки</a:t>
            </a:r>
            <a:r>
              <a:rPr lang="ru-RU" dirty="0" smtClean="0">
                <a:latin typeface="Times New Roman" pitchFamily="18" charset="0"/>
                <a:cs typeface="Times New Roman" pitchFamily="18" charset="0"/>
              </a:rPr>
              <a:t> </a:t>
            </a:r>
            <a:r>
              <a:rPr lang="ru-RU" dirty="0">
                <a:latin typeface="Times New Roman" pitchFamily="18" charset="0"/>
                <a:cs typeface="Times New Roman" pitchFamily="18" charset="0"/>
              </a:rPr>
              <a:t>головою, </a:t>
            </a:r>
            <a:r>
              <a:rPr lang="ru-RU" dirty="0" err="1" smtClean="0">
                <a:latin typeface="Times New Roman" pitchFamily="18" charset="0"/>
                <a:cs typeface="Times New Roman" pitchFamily="18" charset="0"/>
              </a:rPr>
              <a:t>міміка</a:t>
            </a:r>
            <a:r>
              <a:rPr lang="ru-RU" dirty="0" smtClean="0">
                <a:latin typeface="Times New Roman" pitchFamily="18" charset="0"/>
                <a:cs typeface="Times New Roman" pitchFamily="18" charset="0"/>
              </a:rPr>
              <a:t>);</a:t>
            </a:r>
          </a:p>
          <a:p>
            <a:pPr algn="just">
              <a:buNone/>
            </a:pPr>
            <a:endParaRPr lang="ru-RU" dirty="0" smtClean="0">
              <a:latin typeface="Times New Roman" pitchFamily="18" charset="0"/>
              <a:cs typeface="Times New Roman" pitchFamily="18" charset="0"/>
            </a:endParaRPr>
          </a:p>
          <a:p>
            <a:pPr algn="just"/>
            <a:r>
              <a:rPr lang="ru-RU" b="1" i="1" dirty="0" err="1" smtClean="0">
                <a:solidFill>
                  <a:srgbClr val="00B050"/>
                </a:solidFill>
                <a:latin typeface="Times New Roman" pitchFamily="18" charset="0"/>
                <a:cs typeface="Times New Roman" pitchFamily="18" charset="0"/>
              </a:rPr>
              <a:t>перефразування</a:t>
            </a:r>
            <a:r>
              <a:rPr lang="ru-RU" b="1" i="1" dirty="0" smtClean="0">
                <a:solidFill>
                  <a:srgbClr val="00B050"/>
                </a:solidFill>
                <a:latin typeface="Times New Roman" pitchFamily="18" charset="0"/>
                <a:cs typeface="Times New Roman" pitchFamily="18" charset="0"/>
              </a:rPr>
              <a:t> </a:t>
            </a:r>
            <a:r>
              <a:rPr lang="ru-RU" dirty="0" smtClean="0">
                <a:latin typeface="Times New Roman" pitchFamily="18" charset="0"/>
                <a:cs typeface="Times New Roman" pitchFamily="18" charset="0"/>
              </a:rPr>
              <a:t>(</a:t>
            </a:r>
            <a:r>
              <a:rPr lang="ru-RU" dirty="0" err="1">
                <a:latin typeface="Times New Roman" pitchFamily="18" charset="0"/>
                <a:cs typeface="Times New Roman" pitchFamily="18" charset="0"/>
              </a:rPr>
              <a:t>повторення</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почутого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своїми</a:t>
            </a: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словами);</a:t>
            </a:r>
          </a:p>
          <a:p>
            <a:pPr algn="just">
              <a:buNone/>
            </a:pPr>
            <a:endParaRPr lang="ru-RU" dirty="0" smtClean="0">
              <a:latin typeface="Times New Roman" pitchFamily="18" charset="0"/>
              <a:cs typeface="Times New Roman" pitchFamily="18" charset="0"/>
            </a:endParaRPr>
          </a:p>
          <a:p>
            <a:pPr algn="just"/>
            <a:r>
              <a:rPr lang="ru-RU" b="1" i="1" dirty="0" err="1" smtClean="0">
                <a:solidFill>
                  <a:srgbClr val="00B050"/>
                </a:solidFill>
                <a:latin typeface="Times New Roman" pitchFamily="18" charset="0"/>
                <a:cs typeface="Times New Roman" pitchFamily="18" charset="0"/>
              </a:rPr>
              <a:t>резюмування</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коротке</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підсумовування</a:t>
            </a:r>
            <a:r>
              <a:rPr lang="ru-RU" dirty="0">
                <a:latin typeface="Times New Roman" pitchFamily="18" charset="0"/>
                <a:cs typeface="Times New Roman" pitchFamily="18" charset="0"/>
              </a:rPr>
              <a:t> </a:t>
            </a:r>
            <a:r>
              <a:rPr lang="ru-RU" dirty="0" err="1" smtClean="0">
                <a:latin typeface="Times New Roman" pitchFamily="18" charset="0"/>
                <a:cs typeface="Times New Roman" pitchFamily="18" charset="0"/>
              </a:rPr>
              <a:t>сказаного</a:t>
            </a:r>
            <a:r>
              <a:rPr lang="ru-RU" dirty="0" smtClean="0">
                <a:latin typeface="Times New Roman" pitchFamily="18" charset="0"/>
                <a:cs typeface="Times New Roman" pitchFamily="18" charset="0"/>
              </a:rPr>
              <a:t>);</a:t>
            </a:r>
          </a:p>
          <a:p>
            <a:pPr algn="just">
              <a:buNone/>
            </a:pPr>
            <a:endParaRPr lang="ru-RU" dirty="0" smtClean="0">
              <a:latin typeface="Times New Roman" pitchFamily="18" charset="0"/>
              <a:cs typeface="Times New Roman" pitchFamily="18" charset="0"/>
            </a:endParaRPr>
          </a:p>
          <a:p>
            <a:pPr algn="just"/>
            <a:r>
              <a:rPr lang="ru-RU" b="1" i="1" dirty="0" err="1" smtClean="0">
                <a:solidFill>
                  <a:srgbClr val="00B050"/>
                </a:solidFill>
                <a:latin typeface="Times New Roman" pitchFamily="18" charset="0"/>
                <a:cs typeface="Times New Roman" pitchFamily="18" charset="0"/>
              </a:rPr>
              <a:t>зворотний</a:t>
            </a:r>
            <a:r>
              <a:rPr lang="ru-RU" b="1" i="1" dirty="0" smtClean="0">
                <a:solidFill>
                  <a:srgbClr val="00B050"/>
                </a:solidFill>
                <a:latin typeface="Times New Roman" pitchFamily="18" charset="0"/>
                <a:cs typeface="Times New Roman" pitchFamily="18" charset="0"/>
              </a:rPr>
              <a:t> </a:t>
            </a:r>
            <a:r>
              <a:rPr lang="ru-RU" b="1" i="1" dirty="0" err="1" smtClean="0">
                <a:solidFill>
                  <a:srgbClr val="00B050"/>
                </a:solidFill>
                <a:latin typeface="Times New Roman" pitchFamily="18" charset="0"/>
                <a:cs typeface="Times New Roman" pitchFamily="18" charset="0"/>
              </a:rPr>
              <a:t>зв'язок</a:t>
            </a:r>
            <a:r>
              <a:rPr lang="ru-RU" b="1" i="1" dirty="0" smtClean="0">
                <a:solidFill>
                  <a:srgbClr val="00B050"/>
                </a:solidFill>
                <a:latin typeface="Times New Roman" pitchFamily="18" charset="0"/>
                <a:cs typeface="Times New Roman" pitchFamily="18" charset="0"/>
              </a:rPr>
              <a:t>       </a:t>
            </a:r>
            <a:r>
              <a:rPr lang="ru-RU" dirty="0" smtClean="0">
                <a:latin typeface="Times New Roman" pitchFamily="18" charset="0"/>
                <a:cs typeface="Times New Roman" pitchFamily="18" charset="0"/>
              </a:rPr>
              <a:t>("</a:t>
            </a:r>
            <a:r>
              <a:rPr lang="ru-RU" dirty="0">
                <a:latin typeface="Times New Roman" pitchFamily="18" charset="0"/>
                <a:cs typeface="Times New Roman" pitchFamily="18" charset="0"/>
              </a:rPr>
              <a:t>Я </a:t>
            </a:r>
            <a:r>
              <a:rPr lang="ru-RU" dirty="0" err="1">
                <a:latin typeface="Times New Roman" pitchFamily="18" charset="0"/>
                <a:cs typeface="Times New Roman" pitchFamily="18" charset="0"/>
              </a:rPr>
              <a:t>бачу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це</a:t>
            </a:r>
            <a:r>
              <a:rPr lang="ru-RU" dirty="0">
                <a:latin typeface="Times New Roman" pitchFamily="18" charset="0"/>
                <a:cs typeface="Times New Roman" pitchFamily="18" charset="0"/>
              </a:rPr>
              <a:t> для тебе </a:t>
            </a:r>
            <a:r>
              <a:rPr lang="ru-RU" dirty="0" err="1">
                <a:latin typeface="Times New Roman" pitchFamily="18" charset="0"/>
                <a:cs typeface="Times New Roman" pitchFamily="18" charset="0"/>
              </a:rPr>
              <a:t>важливо</a:t>
            </a:r>
            <a:r>
              <a:rPr lang="ru-RU" dirty="0">
                <a:latin typeface="Times New Roman" pitchFamily="18" charset="0"/>
                <a:cs typeface="Times New Roman" pitchFamily="18" charset="0"/>
              </a:rPr>
              <a:t>", "Я </a:t>
            </a:r>
            <a:r>
              <a:rPr lang="ru-RU" dirty="0" err="1">
                <a:latin typeface="Times New Roman" pitchFamily="18" charset="0"/>
                <a:cs typeface="Times New Roman" pitchFamily="18" charset="0"/>
              </a:rPr>
              <a:t>розумію</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що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тобі</a:t>
            </a: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складно»)</a:t>
            </a:r>
            <a:endParaRPr lang="ru-RU" dirty="0">
              <a:latin typeface="Times New Roman" pitchFamily="18" charset="0"/>
              <a:cs typeface="Times New Roman" pitchFamily="18" charset="0"/>
            </a:endParaRPr>
          </a:p>
        </p:txBody>
      </p:sp>
      <p:sp>
        <p:nvSpPr>
          <p:cNvPr id="4" name="Содержимое 3"/>
          <p:cNvSpPr>
            <a:spLocks noGrp="1"/>
          </p:cNvSpPr>
          <p:nvPr>
            <p:ph sz="half" idx="2"/>
          </p:nvPr>
        </p:nvSpPr>
        <p:spPr/>
        <p:txBody>
          <a:bodyPr>
            <a:normAutofit fontScale="70000" lnSpcReduction="20000"/>
          </a:bodyPr>
          <a:lstStyle/>
          <a:p>
            <a:endParaRPr lang="ru-RU" dirty="0"/>
          </a:p>
        </p:txBody>
      </p:sp>
      <p:pic>
        <p:nvPicPr>
          <p:cNvPr id="20482" name="Picture 2"/>
          <p:cNvPicPr>
            <a:picLocks noChangeAspect="1" noChangeArrowheads="1"/>
          </p:cNvPicPr>
          <p:nvPr/>
        </p:nvPicPr>
        <p:blipFill>
          <a:blip r:embed="rId3" cstate="print"/>
          <a:srcRect l="14791" t="26296" r="49286" b="11093"/>
          <a:stretch>
            <a:fillRect/>
          </a:stretch>
        </p:blipFill>
        <p:spPr bwMode="auto">
          <a:xfrm>
            <a:off x="4716016" y="1556792"/>
            <a:ext cx="3024336" cy="3168352"/>
          </a:xfrm>
          <a:prstGeom prst="rect">
            <a:avLst/>
          </a:prstGeom>
          <a:noFill/>
          <a:ln w="9525">
            <a:noFill/>
            <a:miter lim="800000"/>
            <a:headEnd/>
            <a:tailEnd/>
          </a:ln>
          <a:effectLst/>
        </p:spPr>
      </p:pic>
      <p:pic>
        <p:nvPicPr>
          <p:cNvPr id="1026" name="Picture 2" descr="D:\Новая папка (2)\--------------------------------------------------.png"/>
          <p:cNvPicPr>
            <a:picLocks noChangeAspect="1" noChangeArrowheads="1"/>
          </p:cNvPicPr>
          <p:nvPr/>
        </p:nvPicPr>
        <p:blipFill>
          <a:blip r:embed="rId4" cstate="print"/>
          <a:srcRect/>
          <a:stretch>
            <a:fillRect/>
          </a:stretch>
        </p:blipFill>
        <p:spPr bwMode="auto">
          <a:xfrm>
            <a:off x="6300192" y="4149080"/>
            <a:ext cx="2843808" cy="2708920"/>
          </a:xfrm>
          <a:prstGeom prst="rect">
            <a:avLst/>
          </a:prstGeom>
          <a:noFill/>
        </p:spPr>
      </p:pic>
      <p:pic>
        <p:nvPicPr>
          <p:cNvPr id="1027" name="Picture 3" descr="D:\Новая папка (2)\-------------------------------------------------- (1).png"/>
          <p:cNvPicPr>
            <a:picLocks noChangeAspect="1" noChangeArrowheads="1"/>
          </p:cNvPicPr>
          <p:nvPr/>
        </p:nvPicPr>
        <p:blipFill>
          <a:blip r:embed="rId5" cstate="print"/>
          <a:srcRect/>
          <a:stretch>
            <a:fillRect/>
          </a:stretch>
        </p:blipFill>
        <p:spPr bwMode="auto">
          <a:xfrm>
            <a:off x="4716016" y="4869160"/>
            <a:ext cx="1595016" cy="1595016"/>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solidFill>
            <a:srgbClr val="FFFF00"/>
          </a:solidFill>
        </p:spPr>
        <p:txBody>
          <a:bodyPr/>
          <a:lstStyle/>
          <a:p>
            <a:r>
              <a:rPr lang="uk-UA" b="1" dirty="0" smtClean="0">
                <a:solidFill>
                  <a:srgbClr val="00B050"/>
                </a:solidFill>
              </a:rPr>
              <a:t>Вправа </a:t>
            </a:r>
            <a:r>
              <a:rPr lang="uk-UA" b="1" dirty="0" err="1" smtClean="0">
                <a:solidFill>
                  <a:srgbClr val="00B050"/>
                </a:solidFill>
              </a:rPr>
              <a:t>“Активне</a:t>
            </a:r>
            <a:r>
              <a:rPr lang="uk-UA" b="1" dirty="0" smtClean="0">
                <a:solidFill>
                  <a:srgbClr val="00B050"/>
                </a:solidFill>
              </a:rPr>
              <a:t> </a:t>
            </a:r>
            <a:r>
              <a:rPr lang="uk-UA" b="1" dirty="0" err="1" smtClean="0">
                <a:solidFill>
                  <a:srgbClr val="00B050"/>
                </a:solidFill>
              </a:rPr>
              <a:t>слухання”</a:t>
            </a:r>
            <a:endParaRPr lang="ru-RU" b="1" dirty="0">
              <a:solidFill>
                <a:srgbClr val="00B050"/>
              </a:solidFill>
            </a:endParaRPr>
          </a:p>
        </p:txBody>
      </p:sp>
      <p:sp>
        <p:nvSpPr>
          <p:cNvPr id="3" name="Содержимое 2"/>
          <p:cNvSpPr>
            <a:spLocks noGrp="1"/>
          </p:cNvSpPr>
          <p:nvPr>
            <p:ph idx="1"/>
          </p:nvPr>
        </p:nvSpPr>
        <p:spPr>
          <a:xfrm>
            <a:off x="5580112" y="1600200"/>
            <a:ext cx="2520280" cy="4525963"/>
          </a:xfrm>
        </p:spPr>
        <p:txBody>
          <a:bodyPr>
            <a:normAutofit fontScale="70000" lnSpcReduction="20000"/>
          </a:bodyPr>
          <a:lstStyle/>
          <a:p>
            <a:pPr>
              <a:buNone/>
            </a:pPr>
            <a:r>
              <a:rPr lang="uk-UA" dirty="0" smtClean="0">
                <a:latin typeface="Times New Roman" pitchFamily="18" charset="0"/>
                <a:cs typeface="Times New Roman" pitchFamily="18" charset="0"/>
              </a:rPr>
              <a:t>     </a:t>
            </a:r>
            <a:r>
              <a:rPr lang="uk-UA" b="1" i="1" dirty="0" smtClean="0">
                <a:solidFill>
                  <a:srgbClr val="00B050"/>
                </a:solidFill>
                <a:latin typeface="Times New Roman" pitchFamily="18" charset="0"/>
                <a:cs typeface="Times New Roman" pitchFamily="18" charset="0"/>
              </a:rPr>
              <a:t>В</a:t>
            </a:r>
            <a:r>
              <a:rPr lang="ru-RU" b="1" i="1" dirty="0" err="1">
                <a:solidFill>
                  <a:srgbClr val="00B050"/>
                </a:solidFill>
                <a:latin typeface="Times New Roman" pitchFamily="18" charset="0"/>
                <a:cs typeface="Times New Roman" pitchFamily="18" charset="0"/>
              </a:rPr>
              <a:t>аріант</a:t>
            </a:r>
            <a:r>
              <a:rPr lang="uk-UA" b="1" i="1" dirty="0">
                <a:solidFill>
                  <a:srgbClr val="00B050"/>
                </a:solidFill>
                <a:latin typeface="Times New Roman" pitchFamily="18" charset="0"/>
                <a:cs typeface="Times New Roman" pitchFamily="18" charset="0"/>
              </a:rPr>
              <a:t>и</a:t>
            </a:r>
            <a:r>
              <a:rPr lang="ru-RU" b="1" i="1" dirty="0">
                <a:solidFill>
                  <a:srgbClr val="00B050"/>
                </a:solidFill>
                <a:latin typeface="Times New Roman" pitchFamily="18" charset="0"/>
                <a:cs typeface="Times New Roman" pitchFamily="18" charset="0"/>
              </a:rPr>
              <a:t> </a:t>
            </a:r>
            <a:r>
              <a:rPr lang="ru-RU" b="1" i="1" dirty="0" err="1">
                <a:solidFill>
                  <a:srgbClr val="00B050"/>
                </a:solidFill>
                <a:latin typeface="Times New Roman" pitchFamily="18" charset="0"/>
                <a:cs typeface="Times New Roman" pitchFamily="18" charset="0"/>
              </a:rPr>
              <a:t>ситуацій</a:t>
            </a:r>
            <a:r>
              <a:rPr lang="ru-RU" b="1" i="1" dirty="0">
                <a:solidFill>
                  <a:srgbClr val="00B050"/>
                </a:solidFill>
                <a:latin typeface="Times New Roman" pitchFamily="18" charset="0"/>
                <a:cs typeface="Times New Roman" pitchFamily="18" charset="0"/>
              </a:rPr>
              <a:t> для </a:t>
            </a:r>
            <a:r>
              <a:rPr lang="ru-RU" b="1" i="1" dirty="0" err="1" smtClean="0">
                <a:solidFill>
                  <a:srgbClr val="00B050"/>
                </a:solidFill>
                <a:latin typeface="Times New Roman" pitchFamily="18" charset="0"/>
                <a:cs typeface="Times New Roman" pitchFamily="18" charset="0"/>
              </a:rPr>
              <a:t>вправи</a:t>
            </a:r>
            <a:r>
              <a:rPr lang="ru-RU" b="1" i="1" dirty="0" smtClean="0">
                <a:solidFill>
                  <a:srgbClr val="00B050"/>
                </a:solidFill>
                <a:latin typeface="Times New Roman" pitchFamily="18" charset="0"/>
                <a:cs typeface="Times New Roman" pitchFamily="18" charset="0"/>
              </a:rPr>
              <a:t> «</a:t>
            </a:r>
            <a:r>
              <a:rPr lang="ru-RU" b="1" i="1" dirty="0" err="1" smtClean="0">
                <a:solidFill>
                  <a:srgbClr val="00B050"/>
                </a:solidFill>
                <a:latin typeface="Times New Roman" pitchFamily="18" charset="0"/>
                <a:cs typeface="Times New Roman" pitchFamily="18" charset="0"/>
              </a:rPr>
              <a:t>активне</a:t>
            </a:r>
            <a:r>
              <a:rPr lang="ru-RU" b="1" i="1" dirty="0" smtClean="0">
                <a:solidFill>
                  <a:srgbClr val="00B050"/>
                </a:solidFill>
                <a:latin typeface="Times New Roman" pitchFamily="18" charset="0"/>
                <a:cs typeface="Times New Roman" pitchFamily="18" charset="0"/>
              </a:rPr>
              <a:t> </a:t>
            </a:r>
            <a:r>
              <a:rPr lang="ru-RU" b="1" i="1" dirty="0" err="1" smtClean="0">
                <a:solidFill>
                  <a:srgbClr val="00B050"/>
                </a:solidFill>
                <a:latin typeface="Times New Roman" pitchFamily="18" charset="0"/>
                <a:cs typeface="Times New Roman" pitchFamily="18" charset="0"/>
              </a:rPr>
              <a:t>слухання</a:t>
            </a:r>
            <a:r>
              <a:rPr lang="ru-RU" b="1" i="1" dirty="0" smtClean="0">
                <a:solidFill>
                  <a:srgbClr val="00B050"/>
                </a:solidFill>
                <a:latin typeface="Times New Roman" pitchFamily="18" charset="0"/>
                <a:cs typeface="Times New Roman" pitchFamily="18" charset="0"/>
              </a:rPr>
              <a:t>»:</a:t>
            </a:r>
          </a:p>
          <a:p>
            <a:pPr>
              <a:buNone/>
            </a:pPr>
            <a:endParaRPr lang="ru-RU" b="1" i="1" dirty="0">
              <a:solidFill>
                <a:srgbClr val="00B050"/>
              </a:solidFill>
              <a:latin typeface="Times New Roman" pitchFamily="18" charset="0"/>
              <a:cs typeface="Times New Roman" pitchFamily="18" charset="0"/>
            </a:endParaRPr>
          </a:p>
          <a:p>
            <a:r>
              <a:rPr lang="uk-UA" dirty="0" smtClean="0">
                <a:latin typeface="Times New Roman" pitchFamily="18" charset="0"/>
                <a:cs typeface="Times New Roman" pitchFamily="18" charset="0"/>
              </a:rPr>
              <a:t>к</a:t>
            </a:r>
            <a:r>
              <a:rPr lang="ru-RU" dirty="0" err="1">
                <a:latin typeface="Times New Roman" pitchFamily="18" charset="0"/>
                <a:cs typeface="Times New Roman" pitchFamily="18" charset="0"/>
              </a:rPr>
              <a:t>онфлікт</a:t>
            </a:r>
            <a:r>
              <a:rPr lang="ru-RU" dirty="0">
                <a:latin typeface="Times New Roman" pitchFamily="18" charset="0"/>
                <a:cs typeface="Times New Roman" pitchFamily="18" charset="0"/>
              </a:rPr>
              <a:t> на </a:t>
            </a:r>
            <a:r>
              <a:rPr lang="ru-RU" dirty="0" err="1">
                <a:latin typeface="Times New Roman" pitchFamily="18" charset="0"/>
                <a:cs typeface="Times New Roman" pitchFamily="18" charset="0"/>
              </a:rPr>
              <a:t>роботі</a:t>
            </a:r>
            <a:r>
              <a:rPr lang="uk-UA" dirty="0" smtClean="0">
                <a:latin typeface="Times New Roman" pitchFamily="18" charset="0"/>
                <a:cs typeface="Times New Roman" pitchFamily="18" charset="0"/>
              </a:rPr>
              <a:t>;</a:t>
            </a:r>
          </a:p>
          <a:p>
            <a:endParaRPr lang="ru-RU" dirty="0">
              <a:latin typeface="Times New Roman" pitchFamily="18" charset="0"/>
              <a:cs typeface="Times New Roman" pitchFamily="18" charset="0"/>
            </a:endParaRPr>
          </a:p>
          <a:p>
            <a:r>
              <a:rPr lang="uk-UA" dirty="0" smtClean="0">
                <a:latin typeface="Times New Roman" pitchFamily="18" charset="0"/>
                <a:cs typeface="Times New Roman" pitchFamily="18" charset="0"/>
              </a:rPr>
              <a:t>п</a:t>
            </a:r>
            <a:r>
              <a:rPr lang="ru-RU" dirty="0" err="1">
                <a:latin typeface="Times New Roman" pitchFamily="18" charset="0"/>
                <a:cs typeface="Times New Roman" pitchFamily="18" charset="0"/>
              </a:rPr>
              <a:t>роблема</a:t>
            </a:r>
            <a:r>
              <a:rPr lang="ru-RU" dirty="0">
                <a:latin typeface="Times New Roman" pitchFamily="18" charset="0"/>
                <a:cs typeface="Times New Roman" pitchFamily="18" charset="0"/>
              </a:rPr>
              <a:t> у </a:t>
            </a:r>
            <a:r>
              <a:rPr lang="ru-RU" dirty="0" err="1">
                <a:latin typeface="Times New Roman" pitchFamily="18" charset="0"/>
                <a:cs typeface="Times New Roman" pitchFamily="18" charset="0"/>
              </a:rPr>
              <a:t>стосунках</a:t>
            </a:r>
            <a:r>
              <a:rPr lang="uk-UA" dirty="0" smtClean="0">
                <a:latin typeface="Times New Roman" pitchFamily="18" charset="0"/>
                <a:cs typeface="Times New Roman" pitchFamily="18" charset="0"/>
              </a:rPr>
              <a:t>;</a:t>
            </a:r>
          </a:p>
          <a:p>
            <a:endParaRPr lang="ru-RU" dirty="0">
              <a:latin typeface="Times New Roman" pitchFamily="18" charset="0"/>
              <a:cs typeface="Times New Roman" pitchFamily="18" charset="0"/>
            </a:endParaRPr>
          </a:p>
          <a:p>
            <a:r>
              <a:rPr lang="uk-UA" dirty="0" smtClean="0">
                <a:latin typeface="Times New Roman" pitchFamily="18" charset="0"/>
                <a:cs typeface="Times New Roman" pitchFamily="18" charset="0"/>
              </a:rPr>
              <a:t>щ</a:t>
            </a:r>
            <a:r>
              <a:rPr lang="ru-RU" dirty="0" err="1">
                <a:latin typeface="Times New Roman" pitchFamily="18" charset="0"/>
                <a:cs typeface="Times New Roman" pitchFamily="18" charset="0"/>
              </a:rPr>
              <a:t>оденна</a:t>
            </a:r>
            <a:r>
              <a:rPr lang="ru-RU" dirty="0">
                <a:latin typeface="Times New Roman" pitchFamily="18" charset="0"/>
                <a:cs typeface="Times New Roman" pitchFamily="18" charset="0"/>
              </a:rPr>
              <a:t> рутина та </a:t>
            </a:r>
            <a:r>
              <a:rPr lang="ru-RU" dirty="0" err="1">
                <a:latin typeface="Times New Roman" pitchFamily="18" charset="0"/>
                <a:cs typeface="Times New Roman" pitchFamily="18" charset="0"/>
              </a:rPr>
              <a:t>навантаження</a:t>
            </a:r>
            <a:endParaRPr lang="ru-RU" dirty="0">
              <a:latin typeface="Times New Roman" pitchFamily="18" charset="0"/>
              <a:cs typeface="Times New Roman" pitchFamily="18" charset="0"/>
            </a:endParaRPr>
          </a:p>
          <a:p>
            <a:endParaRPr lang="ru-RU" dirty="0"/>
          </a:p>
        </p:txBody>
      </p:sp>
      <p:pic>
        <p:nvPicPr>
          <p:cNvPr id="24577" name="Picture 1"/>
          <p:cNvPicPr>
            <a:picLocks noChangeAspect="1" noChangeArrowheads="1"/>
          </p:cNvPicPr>
          <p:nvPr/>
        </p:nvPicPr>
        <p:blipFill>
          <a:blip r:embed="rId3" cstate="print"/>
          <a:srcRect l="14725" t="23036" r="48142" b="9811"/>
          <a:stretch>
            <a:fillRect/>
          </a:stretch>
        </p:blipFill>
        <p:spPr bwMode="auto">
          <a:xfrm>
            <a:off x="251520" y="1556792"/>
            <a:ext cx="2520280" cy="2563733"/>
          </a:xfrm>
          <a:prstGeom prst="rect">
            <a:avLst/>
          </a:prstGeom>
          <a:noFill/>
          <a:ln w="9525">
            <a:noFill/>
            <a:miter lim="800000"/>
            <a:headEnd/>
            <a:tailEnd/>
          </a:ln>
          <a:effectLst/>
        </p:spPr>
      </p:pic>
      <p:pic>
        <p:nvPicPr>
          <p:cNvPr id="24578" name="Picture 2"/>
          <p:cNvPicPr>
            <a:picLocks noChangeAspect="1" noChangeArrowheads="1"/>
          </p:cNvPicPr>
          <p:nvPr/>
        </p:nvPicPr>
        <p:blipFill>
          <a:blip r:embed="rId4" cstate="print"/>
          <a:srcRect l="15458" t="22632" r="48169" b="11088"/>
          <a:stretch>
            <a:fillRect/>
          </a:stretch>
        </p:blipFill>
        <p:spPr bwMode="auto">
          <a:xfrm>
            <a:off x="683568" y="4293096"/>
            <a:ext cx="2361842" cy="2420888"/>
          </a:xfrm>
          <a:prstGeom prst="rect">
            <a:avLst/>
          </a:prstGeom>
          <a:noFill/>
          <a:ln w="9525">
            <a:noFill/>
            <a:miter lim="800000"/>
            <a:headEnd/>
            <a:tailEnd/>
          </a:ln>
          <a:effectLst/>
        </p:spPr>
      </p:pic>
      <p:pic>
        <p:nvPicPr>
          <p:cNvPr id="24579" name="Picture 3"/>
          <p:cNvPicPr>
            <a:picLocks noChangeAspect="1" noChangeArrowheads="1"/>
          </p:cNvPicPr>
          <p:nvPr/>
        </p:nvPicPr>
        <p:blipFill>
          <a:blip r:embed="rId5" cstate="print"/>
          <a:srcRect l="15521" t="24688" r="47719" b="9961"/>
          <a:stretch>
            <a:fillRect/>
          </a:stretch>
        </p:blipFill>
        <p:spPr bwMode="auto">
          <a:xfrm>
            <a:off x="2987824" y="1556792"/>
            <a:ext cx="2520280" cy="2520280"/>
          </a:xfrm>
          <a:prstGeom prst="rect">
            <a:avLst/>
          </a:prstGeom>
          <a:noFill/>
          <a:ln w="9525">
            <a:noFill/>
            <a:miter lim="800000"/>
            <a:headEnd/>
            <a:tailEnd/>
          </a:ln>
          <a:effectLst/>
        </p:spPr>
      </p:pic>
      <p:pic>
        <p:nvPicPr>
          <p:cNvPr id="24580" name="Picture 4"/>
          <p:cNvPicPr>
            <a:picLocks noChangeAspect="1" noChangeArrowheads="1"/>
          </p:cNvPicPr>
          <p:nvPr/>
        </p:nvPicPr>
        <p:blipFill>
          <a:blip r:embed="rId6" cstate="print"/>
          <a:srcRect l="14979" t="24397" r="48643" b="10931"/>
          <a:stretch>
            <a:fillRect/>
          </a:stretch>
        </p:blipFill>
        <p:spPr bwMode="auto">
          <a:xfrm>
            <a:off x="3275856" y="4293096"/>
            <a:ext cx="2305849" cy="2331640"/>
          </a:xfrm>
          <a:prstGeom prst="rect">
            <a:avLst/>
          </a:prstGeom>
          <a:noFill/>
          <a:ln w="9525">
            <a:noFill/>
            <a:miter lim="800000"/>
            <a:headEnd/>
            <a:tailEnd/>
          </a:ln>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3074" name="Picture 2"/>
          <p:cNvPicPr>
            <a:picLocks noChangeAspect="1" noChangeArrowheads="1"/>
          </p:cNvPicPr>
          <p:nvPr/>
        </p:nvPicPr>
        <p:blipFill>
          <a:blip r:embed="rId3" cstate="print"/>
          <a:srcRect l="23539" t="11413" r="10838" b="17575"/>
          <a:stretch>
            <a:fillRect/>
          </a:stretch>
        </p:blipFill>
        <p:spPr bwMode="auto">
          <a:xfrm>
            <a:off x="467544" y="260648"/>
            <a:ext cx="8280920" cy="5832648"/>
          </a:xfrm>
          <a:prstGeom prst="rect">
            <a:avLst/>
          </a:prstGeom>
          <a:noFill/>
          <a:ln w="9525">
            <a:noFill/>
            <a:miter lim="800000"/>
            <a:headEnd/>
            <a:tailEnd/>
          </a:ln>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solidFill>
            <a:srgbClr val="FFFF00"/>
          </a:solidFill>
        </p:spPr>
        <p:txBody>
          <a:bodyPr/>
          <a:lstStyle/>
          <a:p>
            <a:r>
              <a:rPr lang="uk-UA" b="1" dirty="0" err="1" smtClean="0">
                <a:solidFill>
                  <a:srgbClr val="00B050"/>
                </a:solidFill>
              </a:rPr>
              <a:t>“Емоційний</a:t>
            </a:r>
            <a:r>
              <a:rPr lang="uk-UA" b="1" dirty="0" smtClean="0">
                <a:solidFill>
                  <a:srgbClr val="00B050"/>
                </a:solidFill>
              </a:rPr>
              <a:t> </a:t>
            </a:r>
            <a:r>
              <a:rPr lang="uk-UA" b="1" dirty="0" err="1" smtClean="0">
                <a:solidFill>
                  <a:srgbClr val="00B050"/>
                </a:solidFill>
              </a:rPr>
              <a:t>фотоальбом”</a:t>
            </a:r>
            <a:endParaRPr lang="ru-RU" b="1" dirty="0">
              <a:solidFill>
                <a:srgbClr val="00B050"/>
              </a:solidFill>
            </a:endParaRPr>
          </a:p>
        </p:txBody>
      </p:sp>
      <p:pic>
        <p:nvPicPr>
          <p:cNvPr id="25602" name="Picture 2"/>
          <p:cNvPicPr>
            <a:picLocks noChangeAspect="1" noChangeArrowheads="1"/>
          </p:cNvPicPr>
          <p:nvPr/>
        </p:nvPicPr>
        <p:blipFill>
          <a:blip r:embed="rId4" cstate="print"/>
          <a:srcRect l="14737" t="24184" r="47853" b="11325"/>
          <a:stretch>
            <a:fillRect/>
          </a:stretch>
        </p:blipFill>
        <p:spPr bwMode="auto">
          <a:xfrm>
            <a:off x="2843808" y="3284984"/>
            <a:ext cx="2376264" cy="2304256"/>
          </a:xfrm>
          <a:prstGeom prst="rect">
            <a:avLst/>
          </a:prstGeom>
          <a:noFill/>
          <a:ln w="9525">
            <a:noFill/>
            <a:miter lim="800000"/>
            <a:headEnd/>
            <a:tailEnd/>
          </a:ln>
          <a:effectLst/>
        </p:spPr>
      </p:pic>
      <p:pic>
        <p:nvPicPr>
          <p:cNvPr id="2050" name="Picture 2" descr="D:\Новая папка (2)\-------------------------------------------------- (3).png"/>
          <p:cNvPicPr>
            <a:picLocks noChangeAspect="1" noChangeArrowheads="1"/>
          </p:cNvPicPr>
          <p:nvPr/>
        </p:nvPicPr>
        <p:blipFill>
          <a:blip r:embed="rId5" cstate="print"/>
          <a:srcRect/>
          <a:stretch>
            <a:fillRect/>
          </a:stretch>
        </p:blipFill>
        <p:spPr bwMode="auto">
          <a:xfrm>
            <a:off x="-108520" y="1052736"/>
            <a:ext cx="3827264" cy="3827264"/>
          </a:xfrm>
          <a:prstGeom prst="rect">
            <a:avLst/>
          </a:prstGeom>
          <a:noFill/>
        </p:spPr>
      </p:pic>
      <p:pic>
        <p:nvPicPr>
          <p:cNvPr id="2051" name="Picture 3" descr="D:\Новая папка (2)\-------------------------------------------------- (4).png"/>
          <p:cNvPicPr>
            <a:picLocks noChangeAspect="1" noChangeArrowheads="1"/>
          </p:cNvPicPr>
          <p:nvPr/>
        </p:nvPicPr>
        <p:blipFill>
          <a:blip r:embed="rId6" cstate="print"/>
          <a:srcRect/>
          <a:stretch>
            <a:fillRect/>
          </a:stretch>
        </p:blipFill>
        <p:spPr bwMode="auto">
          <a:xfrm>
            <a:off x="4355976" y="2636912"/>
            <a:ext cx="4115296" cy="4115296"/>
          </a:xfrm>
          <a:prstGeom prst="rect">
            <a:avLst/>
          </a:prstGeom>
          <a:noFill/>
        </p:spPr>
      </p:pic>
      <p:pic>
        <p:nvPicPr>
          <p:cNvPr id="8" name="Тиша в собі.mp3">
            <a:hlinkClick r:id="" action="ppaction://media"/>
          </p:cNvPr>
          <p:cNvPicPr>
            <a:picLocks noRot="1" noChangeAspect="1"/>
          </p:cNvPicPr>
          <p:nvPr>
            <a:audioFile r:link="rId1"/>
          </p:nvPr>
        </p:nvPicPr>
        <p:blipFill>
          <a:blip r:embed="rId7" cstate="print"/>
          <a:stretch>
            <a:fillRect/>
          </a:stretch>
        </p:blipFill>
        <p:spPr>
          <a:xfrm>
            <a:off x="7891413" y="5605413"/>
            <a:ext cx="1252587" cy="12525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050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Новая папка (2)\create-a-card-templates-with-a-playful--minimalist (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Заголовок 1">
            <a:extLst>
              <a:ext uri="{FF2B5EF4-FFF2-40B4-BE49-F238E27FC236}">
                <a16:creationId xmlns:a16="http://schemas.microsoft.com/office/drawing/2014/main" xmlns="" id="{C4FAEF77-1188-4A4E-BBB5-7FB665C81979}"/>
              </a:ext>
            </a:extLst>
          </p:cNvPr>
          <p:cNvSpPr>
            <a:spLocks noGrp="1"/>
          </p:cNvSpPr>
          <p:nvPr>
            <p:ph type="title"/>
          </p:nvPr>
        </p:nvSpPr>
        <p:spPr>
          <a:solidFill>
            <a:srgbClr val="FFFF00"/>
          </a:solidFill>
        </p:spPr>
        <p:txBody>
          <a:bodyPr/>
          <a:lstStyle/>
          <a:p>
            <a:pPr algn="ctr"/>
            <a:r>
              <a:rPr lang="ru-RU" b="1" dirty="0" err="1">
                <a:solidFill>
                  <a:srgbClr val="00B050"/>
                </a:solidFill>
                <a:effectLst>
                  <a:outerShdw blurRad="38100" dist="38100" dir="2700000" algn="tl">
                    <a:srgbClr val="000000">
                      <a:alpha val="43137"/>
                    </a:srgbClr>
                  </a:outerShdw>
                </a:effectLst>
                <a:latin typeface="Book Antiqua" pitchFamily="18" charset="0"/>
              </a:rPr>
              <a:t>Дякую</a:t>
            </a:r>
            <a:r>
              <a:rPr lang="ru-RU" b="1" dirty="0">
                <a:solidFill>
                  <a:srgbClr val="00B050"/>
                </a:solidFill>
                <a:effectLst>
                  <a:outerShdw blurRad="38100" dist="38100" dir="2700000" algn="tl">
                    <a:srgbClr val="000000">
                      <a:alpha val="43137"/>
                    </a:srgbClr>
                  </a:outerShdw>
                </a:effectLst>
                <a:latin typeface="Book Antiqua" pitchFamily="18" charset="0"/>
              </a:rPr>
              <a:t> за </a:t>
            </a:r>
            <a:r>
              <a:rPr lang="ru-RU" b="1" dirty="0" err="1" smtClean="0">
                <a:solidFill>
                  <a:srgbClr val="00B050"/>
                </a:solidFill>
                <a:effectLst>
                  <a:outerShdw blurRad="38100" dist="38100" dir="2700000" algn="tl">
                    <a:srgbClr val="000000">
                      <a:alpha val="43137"/>
                    </a:srgbClr>
                  </a:outerShdw>
                </a:effectLst>
                <a:latin typeface="Book Antiqua" pitchFamily="18" charset="0"/>
              </a:rPr>
              <a:t>співпрацю</a:t>
            </a:r>
            <a:r>
              <a:rPr lang="ru-RU" b="1" dirty="0" smtClean="0">
                <a:solidFill>
                  <a:srgbClr val="00B050"/>
                </a:solidFill>
                <a:effectLst>
                  <a:outerShdw blurRad="38100" dist="38100" dir="2700000" algn="tl">
                    <a:srgbClr val="000000">
                      <a:alpha val="43137"/>
                    </a:srgbClr>
                  </a:outerShdw>
                </a:effectLst>
                <a:latin typeface="Book Antiqua" pitchFamily="18" charset="0"/>
              </a:rPr>
              <a:t>! </a:t>
            </a:r>
            <a:r>
              <a:rPr lang="ru-RU" sz="6600" dirty="0">
                <a:sym typeface="Wingdings" panose="05000000000000000000" pitchFamily="2" charset="2"/>
              </a:rPr>
              <a:t></a:t>
            </a:r>
            <a:endParaRPr lang="x-none" dirty="0"/>
          </a:p>
        </p:txBody>
      </p:sp>
      <p:pic>
        <p:nvPicPr>
          <p:cNvPr id="17410" name="Picture 2"/>
          <p:cNvPicPr>
            <a:picLocks noChangeAspect="1" noChangeArrowheads="1"/>
          </p:cNvPicPr>
          <p:nvPr/>
        </p:nvPicPr>
        <p:blipFill>
          <a:blip r:embed="rId3" cstate="print"/>
          <a:srcRect l="15083" t="25402" r="47607" b="9680"/>
          <a:stretch>
            <a:fillRect/>
          </a:stretch>
        </p:blipFill>
        <p:spPr bwMode="auto">
          <a:xfrm>
            <a:off x="1907704" y="1484784"/>
            <a:ext cx="5328592" cy="5215218"/>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690</TotalTime>
  <Words>308</Words>
  <Application>Microsoft Office PowerPoint</Application>
  <PresentationFormat>Экран (4:3)</PresentationFormat>
  <Paragraphs>76</Paragraphs>
  <Slides>31</Slides>
  <Notes>0</Notes>
  <HiddenSlides>0</HiddenSlides>
  <MMClips>2</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Тема Office</vt:lpstr>
      <vt:lpstr>“3 речі про мене”</vt:lpstr>
      <vt:lpstr>"Емоційний термометр"</vt:lpstr>
      <vt:lpstr>Слайд 3</vt:lpstr>
      <vt:lpstr>СИЛА ЕМОЦІЙНОЇ САМОРЕГУЛЯЦІЇ </vt:lpstr>
      <vt:lpstr>«Саморегуляція емоційних станів, психологічного захисту, професійного балансу»</vt:lpstr>
      <vt:lpstr>Від заняття  я очікую…</vt:lpstr>
      <vt:lpstr>Слайд 7</vt:lpstr>
      <vt:lpstr>Слайд 8</vt:lpstr>
      <vt:lpstr>Слайд 9</vt:lpstr>
      <vt:lpstr>Слайд 10</vt:lpstr>
      <vt:lpstr>Слайд 11</vt:lpstr>
      <vt:lpstr>Слайд 12</vt:lpstr>
      <vt:lpstr>Слайд 13</vt:lpstr>
      <vt:lpstr>Слайд 14</vt:lpstr>
      <vt:lpstr>Емоційна саморегуляція</vt:lpstr>
      <vt:lpstr>Анкета на виявлення емоційного виснаження педагогів:</vt:lpstr>
      <vt:lpstr>Інтерпретація результатів:  </vt:lpstr>
      <vt:lpstr>Слайд 18</vt:lpstr>
      <vt:lpstr>Слайд 19</vt:lpstr>
      <vt:lpstr>Медитація “Я – море”</vt:lpstr>
      <vt:lpstr>Слайд 21</vt:lpstr>
      <vt:lpstr>Слайд 22</vt:lpstr>
      <vt:lpstr>“Калоші щастя”</vt:lpstr>
      <vt:lpstr>Слайд 24</vt:lpstr>
      <vt:lpstr>Слайд 25</vt:lpstr>
      <vt:lpstr>Міжособистісний аспект</vt:lpstr>
      <vt:lpstr>Основні прийоми активного слухання:</vt:lpstr>
      <vt:lpstr>Вправа “Активне слухання”</vt:lpstr>
      <vt:lpstr>Слайд 29</vt:lpstr>
      <vt:lpstr>“Емоційний фотоальбом”</vt:lpstr>
      <vt:lpstr>Дякую за співпрацю!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51</cp:revision>
  <dcterms:created xsi:type="dcterms:W3CDTF">2024-10-28T22:13:56Z</dcterms:created>
  <dcterms:modified xsi:type="dcterms:W3CDTF">2024-11-17T08:17:44Z</dcterms:modified>
</cp:coreProperties>
</file>