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8853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3547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87871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1344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0528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8873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253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7871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5461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5995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888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74058-2E20-46D6-BB51-8456AE252333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4CE1E-FB1A-4123-AADD-68D1CA4BE62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6072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FFFF00"/>
                </a:solidFill>
              </a:rPr>
              <a:t>Математика </a:t>
            </a:r>
            <a:br>
              <a:rPr lang="uk-UA" sz="4800" b="1" dirty="0" smtClean="0">
                <a:solidFill>
                  <a:srgbClr val="FFFF00"/>
                </a:solidFill>
              </a:rPr>
            </a:br>
            <a:r>
              <a:rPr lang="uk-UA" sz="4800" b="1" dirty="0" smtClean="0">
                <a:solidFill>
                  <a:srgbClr val="FFFF00"/>
                </a:solidFill>
              </a:rPr>
              <a:t>2 клас</a:t>
            </a:r>
            <a:endParaRPr lang="uk-UA" sz="4800" b="1" dirty="0">
              <a:solidFill>
                <a:srgbClr val="FFFF00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</a:rPr>
              <a:t>Усна лічба з </a:t>
            </a:r>
            <a:r>
              <a:rPr lang="en-US" sz="4000" b="1" dirty="0" smtClean="0">
                <a:solidFill>
                  <a:srgbClr val="FF0000"/>
                </a:solidFill>
              </a:rPr>
              <a:t>LEGO</a:t>
            </a:r>
            <a:endParaRPr lang="uk-UA" sz="40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56176" y="6165304"/>
            <a:ext cx="23762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Неля </a:t>
            </a:r>
            <a:r>
              <a:rPr lang="uk-UA" dirty="0" err="1" smtClean="0"/>
              <a:t>Братащук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02837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346" y="0"/>
            <a:ext cx="9188345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30626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FFFF00"/>
                </a:solidFill>
              </a:rPr>
              <a:t>Інструкція</a:t>
            </a:r>
            <a:br>
              <a:rPr lang="uk-UA" sz="5400" b="1" dirty="0" smtClean="0">
                <a:solidFill>
                  <a:srgbClr val="FFFF00"/>
                </a:solidFill>
              </a:rPr>
            </a:br>
            <a:r>
              <a:rPr lang="uk-UA" sz="4000" b="1" dirty="0" smtClean="0">
                <a:solidFill>
                  <a:srgbClr val="FFFF00"/>
                </a:solidFill>
              </a:rPr>
              <a:t>1. Будь уважним!</a:t>
            </a:r>
            <a:br>
              <a:rPr lang="uk-UA" sz="4000" b="1" dirty="0" smtClean="0">
                <a:solidFill>
                  <a:srgbClr val="FFFF00"/>
                </a:solidFill>
              </a:rPr>
            </a:br>
            <a:r>
              <a:rPr lang="uk-UA" sz="4000" b="1" dirty="0" smtClean="0">
                <a:solidFill>
                  <a:srgbClr val="FFFF00"/>
                </a:solidFill>
              </a:rPr>
              <a:t>2. Обчисли вираз.</a:t>
            </a:r>
            <a:br>
              <a:rPr lang="uk-UA" sz="4000" b="1" dirty="0" smtClean="0">
                <a:solidFill>
                  <a:srgbClr val="FFFF00"/>
                </a:solidFill>
              </a:rPr>
            </a:br>
            <a:r>
              <a:rPr lang="uk-UA" sz="4000" b="1" dirty="0" smtClean="0">
                <a:solidFill>
                  <a:srgbClr val="FFFF00"/>
                </a:solidFill>
              </a:rPr>
              <a:t>3. Підбери колір цеглинки з відповідним числом.</a:t>
            </a:r>
            <a:br>
              <a:rPr lang="uk-UA" sz="4000" b="1" dirty="0" smtClean="0">
                <a:solidFill>
                  <a:srgbClr val="FFFF00"/>
                </a:solidFill>
              </a:rPr>
            </a:br>
            <a:r>
              <a:rPr lang="uk-UA" sz="4000" b="1" dirty="0" smtClean="0">
                <a:solidFill>
                  <a:srgbClr val="FFFF00"/>
                </a:solidFill>
              </a:rPr>
              <a:t>4. Будуй ВЕЖУ. </a:t>
            </a:r>
            <a:br>
              <a:rPr lang="uk-UA" sz="4000" b="1" dirty="0" smtClean="0">
                <a:solidFill>
                  <a:srgbClr val="FFFF00"/>
                </a:solidFill>
              </a:rPr>
            </a:br>
            <a:r>
              <a:rPr lang="uk-UA" sz="4000" b="1" dirty="0" smtClean="0">
                <a:solidFill>
                  <a:srgbClr val="FFFF00"/>
                </a:solidFill>
              </a:rPr>
              <a:t>5. Перевір!</a:t>
            </a:r>
            <a:br>
              <a:rPr lang="uk-UA" sz="4000" b="1" dirty="0" smtClean="0">
                <a:solidFill>
                  <a:srgbClr val="FFFF00"/>
                </a:solidFill>
              </a:rPr>
            </a:br>
            <a:endParaRPr lang="uk-UA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550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>
            <a:noAutofit/>
          </a:bodyPr>
          <a:lstStyle/>
          <a:p>
            <a:r>
              <a:rPr lang="uk-UA" sz="11500" b="1" dirty="0" smtClean="0">
                <a:solidFill>
                  <a:srgbClr val="FFFF00"/>
                </a:solidFill>
              </a:rPr>
              <a:t>11 - 4</a:t>
            </a:r>
            <a:endParaRPr lang="uk-UA" sz="11500" b="1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2852936"/>
            <a:ext cx="2736304" cy="1224136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44008" y="2852936"/>
            <a:ext cx="2664296" cy="1224136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7</a:t>
            </a:r>
            <a:endParaRPr lang="uk-UA" sz="96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59832" y="4437112"/>
            <a:ext cx="2916324" cy="1224136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6</a:t>
            </a:r>
            <a:endParaRPr lang="uk-UA" sz="9600" b="1" dirty="0">
              <a:solidFill>
                <a:schemeClr val="tx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1324372" cy="132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9809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>
            <a:noAutofit/>
          </a:bodyPr>
          <a:lstStyle/>
          <a:p>
            <a:r>
              <a:rPr lang="uk-UA" sz="11500" b="1" dirty="0" smtClean="0">
                <a:solidFill>
                  <a:srgbClr val="FF0000"/>
                </a:solidFill>
              </a:rPr>
              <a:t>12 - 6</a:t>
            </a:r>
            <a:endParaRPr lang="uk-UA" sz="115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2852936"/>
            <a:ext cx="2736304" cy="1224136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44008" y="2852936"/>
            <a:ext cx="2664296" cy="1224136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7</a:t>
            </a:r>
            <a:endParaRPr lang="uk-UA" sz="96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59832" y="4437112"/>
            <a:ext cx="2916324" cy="1224136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rgbClr val="FFFF00"/>
                </a:solidFill>
              </a:rPr>
              <a:t>6</a:t>
            </a:r>
            <a:endParaRPr lang="uk-UA" sz="9600" b="1" dirty="0">
              <a:solidFill>
                <a:srgbClr val="FFFF0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1324372" cy="132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510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>
            <a:noAutofit/>
          </a:bodyPr>
          <a:lstStyle/>
          <a:p>
            <a:r>
              <a:rPr lang="uk-UA" sz="11500" b="1" dirty="0" smtClean="0">
                <a:solidFill>
                  <a:srgbClr val="7030A0"/>
                </a:solidFill>
              </a:rPr>
              <a:t>13 - 9</a:t>
            </a:r>
            <a:endParaRPr lang="uk-UA" sz="11500" b="1" dirty="0">
              <a:solidFill>
                <a:srgbClr val="7030A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2852936"/>
            <a:ext cx="2736304" cy="1224136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 smtClean="0">
                <a:solidFill>
                  <a:schemeClr val="tx1"/>
                </a:solidFill>
              </a:rPr>
              <a:t>4</a:t>
            </a:r>
            <a:endParaRPr lang="uk-UA" sz="80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44008" y="2852936"/>
            <a:ext cx="2664296" cy="1224136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7</a:t>
            </a:r>
            <a:endParaRPr lang="uk-UA" sz="96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59832" y="4437112"/>
            <a:ext cx="2916324" cy="1224136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6</a:t>
            </a:r>
            <a:endParaRPr lang="uk-UA" sz="9600" b="1" dirty="0">
              <a:solidFill>
                <a:schemeClr val="tx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1324372" cy="132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673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>
            <a:noAutofit/>
          </a:bodyPr>
          <a:lstStyle/>
          <a:p>
            <a:r>
              <a:rPr lang="uk-UA" sz="11500" b="1" dirty="0" smtClean="0">
                <a:solidFill>
                  <a:srgbClr val="FFC000"/>
                </a:solidFill>
              </a:rPr>
              <a:t>14 - 7</a:t>
            </a:r>
            <a:endParaRPr lang="uk-UA" sz="11500" b="1" dirty="0">
              <a:solidFill>
                <a:srgbClr val="FFC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2852936"/>
            <a:ext cx="2736304" cy="12241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 smtClean="0">
                <a:solidFill>
                  <a:schemeClr val="tx1"/>
                </a:solidFill>
              </a:rPr>
              <a:t>4</a:t>
            </a:r>
            <a:endParaRPr lang="uk-UA" sz="80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44008" y="2852936"/>
            <a:ext cx="2664296" cy="1224136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7</a:t>
            </a:r>
            <a:endParaRPr lang="uk-UA" sz="96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59832" y="4437112"/>
            <a:ext cx="2916324" cy="1224136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6</a:t>
            </a:r>
            <a:endParaRPr lang="uk-UA" sz="9600" b="1" dirty="0">
              <a:solidFill>
                <a:schemeClr val="tx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1324372" cy="132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269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>
            <a:noAutofit/>
          </a:bodyPr>
          <a:lstStyle/>
          <a:p>
            <a:r>
              <a:rPr lang="uk-UA" sz="11500" b="1" dirty="0" smtClean="0">
                <a:solidFill>
                  <a:srgbClr val="92D050"/>
                </a:solidFill>
              </a:rPr>
              <a:t>15 - 7</a:t>
            </a:r>
            <a:endParaRPr lang="uk-UA" sz="11500" b="1" dirty="0">
              <a:solidFill>
                <a:srgbClr val="92D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2852936"/>
            <a:ext cx="2736304" cy="12241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44008" y="2852936"/>
            <a:ext cx="2664296" cy="1224136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7</a:t>
            </a:r>
            <a:endParaRPr lang="uk-UA" sz="96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59832" y="4437112"/>
            <a:ext cx="2916324" cy="1224136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chemeClr val="tx1"/>
                </a:solidFill>
              </a:rPr>
              <a:t>6</a:t>
            </a:r>
            <a:endParaRPr lang="uk-UA" sz="9600" b="1" dirty="0">
              <a:solidFill>
                <a:schemeClr val="tx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1324372" cy="132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58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>
            <a:noAutofit/>
          </a:bodyPr>
          <a:lstStyle/>
          <a:p>
            <a:r>
              <a:rPr lang="uk-UA" sz="11500" b="1" dirty="0" smtClean="0">
                <a:solidFill>
                  <a:srgbClr val="FFFF00"/>
                </a:solidFill>
              </a:rPr>
              <a:t>16 - 6</a:t>
            </a:r>
            <a:endParaRPr lang="uk-UA" sz="11500" b="1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2852936"/>
            <a:ext cx="2736304" cy="122413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 smtClean="0">
                <a:solidFill>
                  <a:srgbClr val="FFFF00"/>
                </a:solidFill>
              </a:rPr>
              <a:t>7</a:t>
            </a:r>
            <a:endParaRPr lang="uk-UA" sz="8000" b="1" dirty="0">
              <a:solidFill>
                <a:srgbClr val="FFFF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44008" y="2852936"/>
            <a:ext cx="2664296" cy="1224136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 smtClean="0">
                <a:solidFill>
                  <a:srgbClr val="FFFF00"/>
                </a:solidFill>
              </a:rPr>
              <a:t>10</a:t>
            </a:r>
            <a:endParaRPr lang="uk-UA" sz="9600" b="1" dirty="0">
              <a:solidFill>
                <a:srgbClr val="FFFF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59832" y="4437112"/>
            <a:ext cx="2916324" cy="1224136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rgbClr val="FFFF00"/>
                </a:solidFill>
              </a:rPr>
              <a:t>9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1324372" cy="132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632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346" y="0"/>
            <a:ext cx="9188345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8218251">
            <a:off x="-2564705" y="2068761"/>
            <a:ext cx="8229600" cy="1156990"/>
          </a:xfrm>
        </p:spPr>
        <p:txBody>
          <a:bodyPr>
            <a:normAutofit/>
          </a:bodyPr>
          <a:lstStyle/>
          <a:p>
            <a:r>
              <a:rPr lang="uk-UA" sz="6600" b="1" dirty="0" smtClean="0">
                <a:solidFill>
                  <a:srgbClr val="FFFF00"/>
                </a:solidFill>
              </a:rPr>
              <a:t>ПЕРЕВІР!</a:t>
            </a:r>
            <a:endParaRPr lang="uk-UA" sz="6600" b="1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4689140"/>
            <a:ext cx="3384376" cy="75608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3933056"/>
            <a:ext cx="3384376" cy="7560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2771800" y="3212976"/>
            <a:ext cx="3384376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2771800" y="2492896"/>
            <a:ext cx="3384376" cy="7200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2771800" y="1844824"/>
            <a:ext cx="3384376" cy="64807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2771800" y="1124744"/>
            <a:ext cx="3384376" cy="72008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8043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346" y="0"/>
            <a:ext cx="9188345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FFFF00"/>
                </a:solidFill>
              </a:rPr>
              <a:t>Оціни свою роботу!</a:t>
            </a:r>
            <a:endParaRPr lang="uk-UA" sz="6000" b="1" dirty="0">
              <a:solidFill>
                <a:srgbClr val="FFFF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412776"/>
            <a:ext cx="3867894" cy="51571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367359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50</Words>
  <Application>Microsoft Office PowerPoint</Application>
  <PresentationFormat>Экран (4:3)</PresentationFormat>
  <Paragraphs>30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Математика  2 клас</vt:lpstr>
      <vt:lpstr>Інструкція 1. Будь уважним! 2. Обчисли вираз. 3. Підбери колір цеглинки з відповідним числом. 4. Будуй ВЕЖУ.  5. Перевір! </vt:lpstr>
      <vt:lpstr>11 - 4</vt:lpstr>
      <vt:lpstr>12 - 6</vt:lpstr>
      <vt:lpstr>13 - 9</vt:lpstr>
      <vt:lpstr>14 - 7</vt:lpstr>
      <vt:lpstr>15 - 7</vt:lpstr>
      <vt:lpstr>16 - 6</vt:lpstr>
      <vt:lpstr>ПЕРЕВІР!</vt:lpstr>
      <vt:lpstr>Оціни свою роботу!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  2 клас</dc:title>
  <dc:creator>Користувач Windows</dc:creator>
  <cp:lastModifiedBy>Користувач Windows</cp:lastModifiedBy>
  <cp:revision>8</cp:revision>
  <dcterms:created xsi:type="dcterms:W3CDTF">2023-01-26T18:07:44Z</dcterms:created>
  <dcterms:modified xsi:type="dcterms:W3CDTF">2023-01-27T19:17:37Z</dcterms:modified>
</cp:coreProperties>
</file>