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59" r:id="rId7"/>
    <p:sldId id="260" r:id="rId8"/>
    <p:sldId id="265" r:id="rId9"/>
    <p:sldId id="266" r:id="rId10"/>
    <p:sldId id="268" r:id="rId11"/>
    <p:sldId id="273" r:id="rId12"/>
    <p:sldId id="269" r:id="rId13"/>
    <p:sldId id="271" r:id="rId14"/>
    <p:sldId id="270" r:id="rId15"/>
    <p:sldId id="274" r:id="rId16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3174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591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397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69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5212" y="3808766"/>
            <a:ext cx="1620738" cy="90782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71675" y="3808766"/>
            <a:ext cx="1620739" cy="90782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0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59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975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5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35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526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567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761060" y="761294"/>
            <a:ext cx="831354" cy="121256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5212" y="761294"/>
            <a:ext cx="2410122" cy="121256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02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23759-F733-47FA-8360-7D91A3E5E545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AB0C3-F6EA-46F2-9A58-7541DDAFE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177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ы для детских презентаций в школу (32 фото) | Презентация, Школа,  Детский са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6658" y="3849733"/>
            <a:ext cx="5675085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4800" dirty="0">
                <a:latin typeface="Segoe Print" panose="02000600000000000000" pitchFamily="2" charset="0"/>
              </a:rPr>
              <a:t>ВІДПОВІДІ</a:t>
            </a:r>
          </a:p>
          <a:p>
            <a:pPr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4800" dirty="0">
                <a:latin typeface="Segoe Print" panose="02000600000000000000" pitchFamily="2" charset="0"/>
              </a:rPr>
              <a:t> НА ПИТАННЯ МАЛЕНЬКИХ «ЧОМУСИКІВ»</a:t>
            </a:r>
            <a:endParaRPr lang="ru-RU" sz="4800" dirty="0">
              <a:latin typeface="Segoe Print" panose="020006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350" y="8663942"/>
            <a:ext cx="2781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Segoe Print" panose="02000600000000000000" pitchFamily="2" charset="0"/>
              </a:rPr>
              <a:t>Вихователь: </a:t>
            </a:r>
          </a:p>
          <a:p>
            <a:r>
              <a:rPr lang="uk-UA" sz="2800" b="1" dirty="0" smtClean="0">
                <a:latin typeface="Segoe Print" panose="02000600000000000000" pitchFamily="2" charset="0"/>
              </a:rPr>
              <a:t>Строчка Є.В</a:t>
            </a:r>
            <a:endParaRPr lang="ru-RU" sz="28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466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038225" y="1225005"/>
            <a:ext cx="47815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динозаврів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400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вашому</a:t>
            </a:r>
            <a:r>
              <a:rPr lang="ru-RU" sz="24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малюку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65-ти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мільйонів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тому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величезний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астероїд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зіткнувся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Землею, і все на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планеті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змінилось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Динозаври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змогли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пристосуватись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вимерли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зайняли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пристосовані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змогли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пережити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клімату</a:t>
            </a:r>
            <a:r>
              <a:rPr lang="ru-RU" sz="24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4180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028700" y="1369695"/>
            <a:ext cx="4953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2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2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sz="22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2200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Динозаври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яскраве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свідчення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колись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відрізнявся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теперішнього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Така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інформація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розбурхує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b="0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фантазію</a:t>
            </a:r>
            <a:r>
              <a:rPr lang="ru-RU" sz="2200" b="0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 того ж тема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динозаврів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делікатно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підводить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широких </a:t>
            </a:r>
            <a:r>
              <a:rPr lang="ru-RU" sz="2200" b="0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200" b="0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понять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Тому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використовуйте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щоби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порозмовляти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скажімо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про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еволюцію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знайдених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скам'янілостей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динозаврів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загальною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думкою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вчених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доводять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предками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курей,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голубів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страусів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62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123177" y="1452057"/>
            <a:ext cx="495634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про те,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тисячі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тому люди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громад,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куточках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винайшли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слова для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опису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яке вони вели. Тому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люди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певної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(на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певній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як правило,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розмовляють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відрізняється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людей з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плином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часу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здатні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розвиватись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наша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уже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змінилась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настільки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якби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почути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розмовляли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населяли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територію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500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тому,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важко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2363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960738" y="1407796"/>
            <a:ext cx="50075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чує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іноземну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здатись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дивним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тривожним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лякаючим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Але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раніше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допоможемо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дітям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дізнатись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нового й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цікавого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людей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охочіше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шукатимуть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зустрічей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ними.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Скажіть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 з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країн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свою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чергу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уважати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нашу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незвичайною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відзначте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прийшли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нас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«балет» (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макарони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(з </a:t>
            </a:r>
            <a:r>
              <a:rPr lang="ru-RU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італійської</a:t>
            </a:r>
            <a:r>
              <a:rPr lang="ru-RU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b="0" i="0" dirty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359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940707" y="1353232"/>
            <a:ext cx="5078185" cy="3599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uk-UA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</a:t>
            </a:r>
            <a:r>
              <a:rPr lang="uk-UA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таке бактерії?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uk-UA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Бактерії 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найменші на Землі живі істоти, які складаються з однієї клітини. Вони мешкають у воді й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грунті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 кризі й організмі людини.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 на Землі неможливе без бактерій. Вони забезпечують родючість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грунту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очищення водойм, слугують їжею дрібним тваринам, сприяють утворення нафти, природного газу,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тапокладів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залізних руд.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9107" y="5100238"/>
            <a:ext cx="5179785" cy="172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побачити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бактерії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Є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бактерій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справжні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гіганти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пурпурна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серобактерія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довжиною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1/20 мм. Пару таких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бактерій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цілком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побачити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неозброєним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оком.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68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945242" y="1503734"/>
            <a:ext cx="5034643" cy="205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небо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блакитне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Землю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вкривають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повітряні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суміш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багатьох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рухливих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частинок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газу, пилу,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водяної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пари.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Пилинки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Люди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побачити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лише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допомогою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мікроскопу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4850" y="3765256"/>
            <a:ext cx="5275035" cy="3369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сміятися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корисно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тому,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сміх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лікує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втому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знімає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підвищує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здібності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заспокоює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розминає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мʼязи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обличчя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сміються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швидше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одужують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Вчені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підрахували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17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хвилин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сміху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подовжують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один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рік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речі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вплив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сміху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людину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вивчає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спеціальна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наука – </a:t>
            </a:r>
            <a:r>
              <a:rPr lang="ru-RU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гелотологія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109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147633" y="1274427"/>
            <a:ext cx="4562733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8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 </a:t>
            </a:r>
            <a:r>
              <a:rPr lang="ru-RU" sz="28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хворіють</a:t>
            </a:r>
            <a:r>
              <a:rPr lang="ru-RU" sz="28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0" dirty="0" smtClean="0">
              <a:solidFill>
                <a:srgbClr val="121921"/>
              </a:solidFill>
              <a:effectLst/>
              <a:latin typeface="Montserrat"/>
            </a:endParaRPr>
          </a:p>
          <a:p>
            <a:r>
              <a:rPr lang="ru-RU" sz="20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lang="ru-RU" sz="20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про те,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правило,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мікроби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мікроорганізми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крихітні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створіння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потрапити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наш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дихаємо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воду, яку ми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п'ємо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через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вживаємо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їжу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 коли ми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торкаємося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рота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очей,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заздалегідь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помивши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руки. В основному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мікроби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шкодять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нам, але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іноді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наш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слабшає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справлятися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ними – і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хворіємо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Іноді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хворіють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діє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належним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чином, але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звичайна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підхопити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хвороб. На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більшості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відпочинок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прийом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одужати</a:t>
            </a:r>
            <a:r>
              <a:rPr lang="ru-RU" sz="20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995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898954" y="1239952"/>
            <a:ext cx="494579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5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5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1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500" b="1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500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500" b="0" i="0" dirty="0" smtClean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дітям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такими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поширеними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захворюваннями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застуда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й такими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жахливими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рак.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хочуть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впевненими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неодмінно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одужають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найсерйозніші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бувають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людей старшого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Дитячі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правило, легко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лікуються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Разом з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прищеплюйте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дітям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звички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здорового способу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своєчасне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миття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рук, </a:t>
            </a:r>
            <a:r>
              <a:rPr lang="ru-RU" sz="2500" b="0" i="0" dirty="0" err="1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500" b="0" i="0" dirty="0" smtClean="0">
                <a:solidFill>
                  <a:srgbClr val="1219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b="0" i="0" dirty="0">
              <a:solidFill>
                <a:srgbClr val="1219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332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244942" y="1424265"/>
            <a:ext cx="476044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повинен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лягати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раніше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Скажіть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метушливого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повноцінний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відпочинок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зайнятий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пізнаванням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чогось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нового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обробкою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витрачає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набагато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відпочинок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трохи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раніше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батьки,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могли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вранці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673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257300" y="1408834"/>
            <a:ext cx="45256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Всупереч</a:t>
            </a:r>
            <a:r>
              <a:rPr lang="ru-RU" sz="2400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поширеній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думці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наше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росте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вчені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довели,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відпочинок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важливий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здорового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психічного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коли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десять годин сну на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дратівливими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вчаться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гірше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407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109018" y="1456186"/>
            <a:ext cx="48592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сусідству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іграшок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мене</a:t>
            </a:r>
            <a:r>
              <a:rPr lang="ru-RU" sz="2400" b="1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 те,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вирішують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чинити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грішми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сусіди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вирішили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витратити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іграшки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коштів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Заздрити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легко, але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більша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речей не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сім'ю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щасливішою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кращою</a:t>
            </a:r>
            <a:r>
              <a:rPr lang="ru-RU" sz="2400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93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999352" y="1398014"/>
            <a:ext cx="485929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звучати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провокаційно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розмову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звідки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приходять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як ваша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сім'я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витрачає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відкладає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віддає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 (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розкажіть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те,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ваш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щодня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робите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того,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оплачувати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рахунки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бажанням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потребою, з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дитиною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старшого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заробітку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264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170802" y="1518988"/>
            <a:ext cx="461215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дорослі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іноді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плачуть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400" b="1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настільки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цим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почуттям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необхідний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Коли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щасливими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стрибають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радісно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кричать, але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відчувають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– і коли вони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дійсно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щасливі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в той же час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трішки</a:t>
            </a:r>
            <a:r>
              <a:rPr lang="ru-RU" sz="24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сумувати</a:t>
            </a:r>
            <a:r>
              <a:rPr lang="ru-RU" sz="2400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945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117600" y="1145550"/>
            <a:ext cx="49784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1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100" b="1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 батьки.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100" dirty="0" smtClean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100" dirty="0" smtClean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плачете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правило, тому,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відчуваєте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суперечливі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гірко-солодкі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дня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дитячому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садку (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 ним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пишаєтесь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…але ж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ростуть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!..).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відчувають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спектра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сльози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засмучувати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Використовуйте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розмову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дитину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висловлювати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словами.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Підкресліть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плакати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нормально, але при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сталось.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вашої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власної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вашій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сприйнятливою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людей. Тому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скажіть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коли-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небудь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побачить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плачете, то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запитати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вас, плачете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радості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смутку</a:t>
            </a:r>
            <a:r>
              <a:rPr lang="ru-RU" sz="2100" dirty="0">
                <a:solidFill>
                  <a:srgbClr val="1219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solidFill>
                <a:srgbClr val="1219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0911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358</Words>
  <Application>Microsoft Office PowerPoint</Application>
  <PresentationFormat>Лист A4 (210x297 мм)</PresentationFormat>
  <Paragraphs>53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Montserrat</vt:lpstr>
      <vt:lpstr>Segoe Print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AdminX4</dc:creator>
  <cp:lastModifiedBy>AdminX4</cp:lastModifiedBy>
  <cp:revision>6</cp:revision>
  <dcterms:created xsi:type="dcterms:W3CDTF">2022-05-26T08:31:03Z</dcterms:created>
  <dcterms:modified xsi:type="dcterms:W3CDTF">2022-05-27T09:02:58Z</dcterms:modified>
</cp:coreProperties>
</file>