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8288000" cy="10287000"/>
  <p:notesSz cx="6858000" cy="9144000"/>
  <p:embeddedFontLst>
    <p:embeddedFont>
      <p:font typeface="Arimo" panose="020B0604020202020204" pitchFamily="34" charset="0"/>
      <p:regular r:id="rId17"/>
    </p:embeddedFont>
    <p:embeddedFont>
      <p:font typeface="Arimo Bold" panose="020B0704020202020204" pitchFamily="34" charset="0"/>
      <p:regular r:id="rId18"/>
    </p:embeddedFont>
    <p:embeddedFont>
      <p:font typeface="Arimo Bold Italics" panose="020B0704020202090204" pitchFamily="34" charset="0"/>
      <p:regular r:id="rId19"/>
    </p:embeddedFont>
    <p:embeddedFont>
      <p:font typeface="Arimo Italics" panose="020B0604020202090204" pitchFamily="34" charset="0"/>
      <p:regular r:id="rId20"/>
    </p:embeddedFont>
    <p:embeddedFont>
      <p:font typeface="Sunday" pitchFamily="2" charset="0"/>
      <p:regular r:id="rId21"/>
    </p:embeddedFont>
    <p:embeddedFont>
      <p:font typeface="TT Masters" panose="02000503050000020003" pitchFamily="2" charset="0"/>
      <p:regular r:id="rId2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12/11/23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12/11/23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12/11/23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12/11/23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12/11/23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12/11/23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12/11/23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12/11/23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12/11/23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12/11/23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12/11/23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12/11/23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10" Type="http://schemas.openxmlformats.org/officeDocument/2006/relationships/image" Target="../media/image9.svg"/><Relationship Id="rId4" Type="http://schemas.openxmlformats.org/officeDocument/2006/relationships/image" Target="../media/image3.sv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2.png"/><Relationship Id="rId7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10" Type="http://schemas.openxmlformats.org/officeDocument/2006/relationships/image" Target="../media/image11.svg"/><Relationship Id="rId4" Type="http://schemas.openxmlformats.org/officeDocument/2006/relationships/image" Target="../media/image3.svg"/><Relationship Id="rId9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s://mon.gov.ua/ua/npa/pro-zatverdzhennya-tipovogo-pereliku-specialnih-zasobiv-korekciyi-psihofizichnogo-rozvitku-ditej-z-osoblivimi-osvitnimi-potrebami-yaki-navchayutsya-v-inklyuzivnih-ta-specialnih-klasah-zakladiv-zagalnoyi-serednoyi-osviti" TargetMode="External"/><Relationship Id="rId3" Type="http://schemas.openxmlformats.org/officeDocument/2006/relationships/image" Target="../media/image2.png"/><Relationship Id="rId7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.sv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svg"/><Relationship Id="rId3" Type="http://schemas.openxmlformats.org/officeDocument/2006/relationships/image" Target="../media/image2.png"/><Relationship Id="rId7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10" Type="http://schemas.openxmlformats.org/officeDocument/2006/relationships/image" Target="../media/image16.svg"/><Relationship Id="rId4" Type="http://schemas.openxmlformats.org/officeDocument/2006/relationships/image" Target="../media/image3.svg"/><Relationship Id="rId9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svg"/><Relationship Id="rId13" Type="http://schemas.openxmlformats.org/officeDocument/2006/relationships/image" Target="../media/image21.png"/><Relationship Id="rId3" Type="http://schemas.openxmlformats.org/officeDocument/2006/relationships/image" Target="../media/image2.png"/><Relationship Id="rId7" Type="http://schemas.openxmlformats.org/officeDocument/2006/relationships/image" Target="../media/image17.png"/><Relationship Id="rId12" Type="http://schemas.openxmlformats.org/officeDocument/2006/relationships/image" Target="../media/image20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11" Type="http://schemas.openxmlformats.org/officeDocument/2006/relationships/image" Target="../media/image19.png"/><Relationship Id="rId5" Type="http://schemas.openxmlformats.org/officeDocument/2006/relationships/image" Target="../media/image4.png"/><Relationship Id="rId10" Type="http://schemas.openxmlformats.org/officeDocument/2006/relationships/image" Target="../media/image14.svg"/><Relationship Id="rId4" Type="http://schemas.openxmlformats.org/officeDocument/2006/relationships/image" Target="../media/image3.svg"/><Relationship Id="rId9" Type="http://schemas.openxmlformats.org/officeDocument/2006/relationships/image" Target="../media/image13.png"/><Relationship Id="rId14" Type="http://schemas.openxmlformats.org/officeDocument/2006/relationships/image" Target="../media/image22.sv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3" Type="http://schemas.openxmlformats.org/officeDocument/2006/relationships/image" Target="../media/image2.png"/><Relationship Id="rId7" Type="http://schemas.openxmlformats.org/officeDocument/2006/relationships/image" Target="../media/image2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11" Type="http://schemas.openxmlformats.org/officeDocument/2006/relationships/hyperlink" Target="https://youtube.com/@Ladonki_Ladonki?feature=shared" TargetMode="External"/><Relationship Id="rId5" Type="http://schemas.openxmlformats.org/officeDocument/2006/relationships/image" Target="../media/image4.png"/><Relationship Id="rId10" Type="http://schemas.openxmlformats.org/officeDocument/2006/relationships/image" Target="../media/image26.jpeg"/><Relationship Id="rId4" Type="http://schemas.openxmlformats.org/officeDocument/2006/relationships/image" Target="../media/image3.svg"/><Relationship Id="rId9" Type="http://schemas.openxmlformats.org/officeDocument/2006/relationships/image" Target="../media/image25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eg"/><Relationship Id="rId13" Type="http://schemas.openxmlformats.org/officeDocument/2006/relationships/image" Target="../media/image33.svg"/><Relationship Id="rId3" Type="http://schemas.openxmlformats.org/officeDocument/2006/relationships/image" Target="../media/image2.png"/><Relationship Id="rId7" Type="http://schemas.openxmlformats.org/officeDocument/2006/relationships/image" Target="../media/image27.png"/><Relationship Id="rId12" Type="http://schemas.openxmlformats.org/officeDocument/2006/relationships/image" Target="../media/image3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11" Type="http://schemas.openxmlformats.org/officeDocument/2006/relationships/image" Target="../media/image31.jpeg"/><Relationship Id="rId5" Type="http://schemas.openxmlformats.org/officeDocument/2006/relationships/image" Target="../media/image4.png"/><Relationship Id="rId10" Type="http://schemas.openxmlformats.org/officeDocument/2006/relationships/image" Target="../media/image30.jpeg"/><Relationship Id="rId4" Type="http://schemas.openxmlformats.org/officeDocument/2006/relationships/image" Target="../media/image3.svg"/><Relationship Id="rId9" Type="http://schemas.openxmlformats.org/officeDocument/2006/relationships/image" Target="../media/image29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jpeg"/><Relationship Id="rId3" Type="http://schemas.openxmlformats.org/officeDocument/2006/relationships/image" Target="../media/image2.png"/><Relationship Id="rId7" Type="http://schemas.openxmlformats.org/officeDocument/2006/relationships/image" Target="../media/image27.png"/><Relationship Id="rId12" Type="http://schemas.openxmlformats.org/officeDocument/2006/relationships/image" Target="../media/image3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11" Type="http://schemas.openxmlformats.org/officeDocument/2006/relationships/image" Target="../media/image37.jpeg"/><Relationship Id="rId5" Type="http://schemas.openxmlformats.org/officeDocument/2006/relationships/image" Target="../media/image4.png"/><Relationship Id="rId10" Type="http://schemas.openxmlformats.org/officeDocument/2006/relationships/image" Target="../media/image36.jpeg"/><Relationship Id="rId4" Type="http://schemas.openxmlformats.org/officeDocument/2006/relationships/image" Target="../media/image3.svg"/><Relationship Id="rId9" Type="http://schemas.openxmlformats.org/officeDocument/2006/relationships/image" Target="../media/image35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svg"/><Relationship Id="rId13" Type="http://schemas.openxmlformats.org/officeDocument/2006/relationships/image" Target="../media/image43.png"/><Relationship Id="rId3" Type="http://schemas.openxmlformats.org/officeDocument/2006/relationships/image" Target="../media/image2.png"/><Relationship Id="rId7" Type="http://schemas.openxmlformats.org/officeDocument/2006/relationships/image" Target="../media/image39.png"/><Relationship Id="rId12" Type="http://schemas.openxmlformats.org/officeDocument/2006/relationships/image" Target="../media/image4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11" Type="http://schemas.openxmlformats.org/officeDocument/2006/relationships/image" Target="../media/image41.png"/><Relationship Id="rId5" Type="http://schemas.openxmlformats.org/officeDocument/2006/relationships/image" Target="../media/image4.png"/><Relationship Id="rId15" Type="http://schemas.openxmlformats.org/officeDocument/2006/relationships/hyperlink" Target="https://learning.ua" TargetMode="External"/><Relationship Id="rId10" Type="http://schemas.openxmlformats.org/officeDocument/2006/relationships/image" Target="../media/image7.svg"/><Relationship Id="rId4" Type="http://schemas.openxmlformats.org/officeDocument/2006/relationships/image" Target="../media/image3.svg"/><Relationship Id="rId9" Type="http://schemas.openxmlformats.org/officeDocument/2006/relationships/image" Target="../media/image6.png"/><Relationship Id="rId14" Type="http://schemas.openxmlformats.org/officeDocument/2006/relationships/image" Target="../media/image44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image" Target="../media/image2.png"/><Relationship Id="rId7" Type="http://schemas.openxmlformats.org/officeDocument/2006/relationships/image" Target="../media/image4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11" Type="http://schemas.openxmlformats.org/officeDocument/2006/relationships/hyperlink" Target="https://numo.mon.gov.ua" TargetMode="External"/><Relationship Id="rId5" Type="http://schemas.openxmlformats.org/officeDocument/2006/relationships/image" Target="../media/image4.png"/><Relationship Id="rId10" Type="http://schemas.openxmlformats.org/officeDocument/2006/relationships/image" Target="../media/image46.png"/><Relationship Id="rId4" Type="http://schemas.openxmlformats.org/officeDocument/2006/relationships/image" Target="../media/image3.svg"/><Relationship Id="rId9" Type="http://schemas.openxmlformats.org/officeDocument/2006/relationships/image" Target="../media/image40.sv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jpeg"/><Relationship Id="rId13" Type="http://schemas.openxmlformats.org/officeDocument/2006/relationships/hyperlink" Target="https://wunderkiddy.com/uk/" TargetMode="External"/><Relationship Id="rId3" Type="http://schemas.openxmlformats.org/officeDocument/2006/relationships/image" Target="../media/image2.png"/><Relationship Id="rId7" Type="http://schemas.openxmlformats.org/officeDocument/2006/relationships/image" Target="../media/image47.jpeg"/><Relationship Id="rId12" Type="http://schemas.openxmlformats.org/officeDocument/2006/relationships/image" Target="../media/image5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11" Type="http://schemas.openxmlformats.org/officeDocument/2006/relationships/image" Target="../media/image7.svg"/><Relationship Id="rId5" Type="http://schemas.openxmlformats.org/officeDocument/2006/relationships/image" Target="../media/image4.png"/><Relationship Id="rId10" Type="http://schemas.openxmlformats.org/officeDocument/2006/relationships/image" Target="../media/image6.png"/><Relationship Id="rId4" Type="http://schemas.openxmlformats.org/officeDocument/2006/relationships/image" Target="../media/image3.svg"/><Relationship Id="rId9" Type="http://schemas.openxmlformats.org/officeDocument/2006/relationships/image" Target="../media/image49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51.png"/><Relationship Id="rId7" Type="http://schemas.openxmlformats.org/officeDocument/2006/relationships/image" Target="../media/image5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image" Target="../media/image53.jpeg"/><Relationship Id="rId5" Type="http://schemas.openxmlformats.org/officeDocument/2006/relationships/image" Target="../media/image3.svg"/><Relationship Id="rId10" Type="http://schemas.openxmlformats.org/officeDocument/2006/relationships/image" Target="../media/image52.jpeg"/><Relationship Id="rId4" Type="http://schemas.openxmlformats.org/officeDocument/2006/relationships/image" Target="../media/image2.png"/><Relationship Id="rId9" Type="http://schemas.openxmlformats.org/officeDocument/2006/relationships/image" Target="../media/image20.sv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jpeg"/><Relationship Id="rId3" Type="http://schemas.openxmlformats.org/officeDocument/2006/relationships/image" Target="../media/image2.png"/><Relationship Id="rId7" Type="http://schemas.openxmlformats.org/officeDocument/2006/relationships/image" Target="../media/image5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11" Type="http://schemas.openxmlformats.org/officeDocument/2006/relationships/hyperlink" Target="https://youtube.com/@pershosvit?si=kdZkFfT5pRp1ZpUr" TargetMode="External"/><Relationship Id="rId5" Type="http://schemas.openxmlformats.org/officeDocument/2006/relationships/image" Target="../media/image4.png"/><Relationship Id="rId10" Type="http://schemas.openxmlformats.org/officeDocument/2006/relationships/image" Target="../media/image57.jpeg"/><Relationship Id="rId4" Type="http://schemas.openxmlformats.org/officeDocument/2006/relationships/image" Target="../media/image3.svg"/><Relationship Id="rId9" Type="http://schemas.openxmlformats.org/officeDocument/2006/relationships/image" Target="../media/image56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11" Type="http://schemas.openxmlformats.org/officeDocument/2006/relationships/hyperlink" Target="https://oxymaxplayroom.com" TargetMode="External"/><Relationship Id="rId5" Type="http://schemas.openxmlformats.org/officeDocument/2006/relationships/image" Target="../media/image4.png"/><Relationship Id="rId10" Type="http://schemas.openxmlformats.org/officeDocument/2006/relationships/hyperlink" Target="https://childdevelop.com.ua" TargetMode="External"/><Relationship Id="rId4" Type="http://schemas.openxmlformats.org/officeDocument/2006/relationships/image" Target="../media/image3.svg"/><Relationship Id="rId9" Type="http://schemas.openxmlformats.org/officeDocument/2006/relationships/hyperlink" Target="https://smartpencil.com.ua" TargetMode="Externa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2.png"/><Relationship Id="rId7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10" Type="http://schemas.openxmlformats.org/officeDocument/2006/relationships/image" Target="../media/image11.svg"/><Relationship Id="rId4" Type="http://schemas.openxmlformats.org/officeDocument/2006/relationships/image" Target="../media/image3.svg"/><Relationship Id="rId9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2993" t="-61988" r="-12993" b="-61988"/>
            </a:stretch>
          </a:blipFill>
        </p:spPr>
      </p:sp>
      <p:sp>
        <p:nvSpPr>
          <p:cNvPr id="3" name="Freeform 3"/>
          <p:cNvSpPr/>
          <p:nvPr/>
        </p:nvSpPr>
        <p:spPr>
          <a:xfrm rot="-6524523">
            <a:off x="-4338509" y="4508431"/>
            <a:ext cx="9386333" cy="8211630"/>
          </a:xfrm>
          <a:custGeom>
            <a:avLst/>
            <a:gdLst/>
            <a:ahLst/>
            <a:cxnLst/>
            <a:rect l="l" t="t" r="r" b="b"/>
            <a:pathLst>
              <a:path w="9386333" h="8211630">
                <a:moveTo>
                  <a:pt x="0" y="0"/>
                </a:moveTo>
                <a:lnTo>
                  <a:pt x="9386333" y="0"/>
                </a:lnTo>
                <a:lnTo>
                  <a:pt x="9386333" y="8211629"/>
                </a:lnTo>
                <a:lnTo>
                  <a:pt x="0" y="8211629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-9462934">
            <a:off x="13230685" y="5406999"/>
            <a:ext cx="9386333" cy="8211630"/>
          </a:xfrm>
          <a:custGeom>
            <a:avLst/>
            <a:gdLst/>
            <a:ahLst/>
            <a:cxnLst/>
            <a:rect l="l" t="t" r="r" b="b"/>
            <a:pathLst>
              <a:path w="9386333" h="8211630">
                <a:moveTo>
                  <a:pt x="0" y="0"/>
                </a:moveTo>
                <a:lnTo>
                  <a:pt x="9386334" y="0"/>
                </a:lnTo>
                <a:lnTo>
                  <a:pt x="9386334" y="8211630"/>
                </a:lnTo>
                <a:lnTo>
                  <a:pt x="0" y="821163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grpSp>
        <p:nvGrpSpPr>
          <p:cNvPr id="5" name="Group 5"/>
          <p:cNvGrpSpPr/>
          <p:nvPr/>
        </p:nvGrpSpPr>
        <p:grpSpPr>
          <a:xfrm>
            <a:off x="1028700" y="1028700"/>
            <a:ext cx="10692947" cy="8229600"/>
            <a:chOff x="0" y="0"/>
            <a:chExt cx="2816250" cy="2167467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2816250" cy="2167467"/>
            </a:xfrm>
            <a:custGeom>
              <a:avLst/>
              <a:gdLst/>
              <a:ahLst/>
              <a:cxnLst/>
              <a:rect l="l" t="t" r="r" b="b"/>
              <a:pathLst>
                <a:path w="2816250" h="2167467">
                  <a:moveTo>
                    <a:pt x="36925" y="0"/>
                  </a:moveTo>
                  <a:lnTo>
                    <a:pt x="2779325" y="0"/>
                  </a:lnTo>
                  <a:cubicBezTo>
                    <a:pt x="2789118" y="0"/>
                    <a:pt x="2798510" y="3890"/>
                    <a:pt x="2805435" y="10815"/>
                  </a:cubicBezTo>
                  <a:cubicBezTo>
                    <a:pt x="2812359" y="17740"/>
                    <a:pt x="2816250" y="27132"/>
                    <a:pt x="2816250" y="36925"/>
                  </a:cubicBezTo>
                  <a:lnTo>
                    <a:pt x="2816250" y="2130542"/>
                  </a:lnTo>
                  <a:cubicBezTo>
                    <a:pt x="2816250" y="2140335"/>
                    <a:pt x="2812359" y="2149727"/>
                    <a:pt x="2805435" y="2156652"/>
                  </a:cubicBezTo>
                  <a:cubicBezTo>
                    <a:pt x="2798510" y="2163576"/>
                    <a:pt x="2789118" y="2167467"/>
                    <a:pt x="2779325" y="2167467"/>
                  </a:cubicBezTo>
                  <a:lnTo>
                    <a:pt x="36925" y="2167467"/>
                  </a:lnTo>
                  <a:cubicBezTo>
                    <a:pt x="27132" y="2167467"/>
                    <a:pt x="17740" y="2163576"/>
                    <a:pt x="10815" y="2156652"/>
                  </a:cubicBezTo>
                  <a:cubicBezTo>
                    <a:pt x="3890" y="2149727"/>
                    <a:pt x="0" y="2140335"/>
                    <a:pt x="0" y="2130542"/>
                  </a:cubicBezTo>
                  <a:lnTo>
                    <a:pt x="0" y="36925"/>
                  </a:lnTo>
                  <a:cubicBezTo>
                    <a:pt x="0" y="27132"/>
                    <a:pt x="3890" y="17740"/>
                    <a:pt x="10815" y="10815"/>
                  </a:cubicBezTo>
                  <a:cubicBezTo>
                    <a:pt x="17740" y="3890"/>
                    <a:pt x="27132" y="0"/>
                    <a:pt x="36925" y="0"/>
                  </a:cubicBezTo>
                  <a:close/>
                </a:path>
              </a:pathLst>
            </a:custGeom>
            <a:solidFill>
              <a:srgbClr val="FFEEC8"/>
            </a:solidFill>
          </p:spPr>
        </p:sp>
        <p:sp>
          <p:nvSpPr>
            <p:cNvPr id="7" name="TextBox 7"/>
            <p:cNvSpPr txBox="1"/>
            <p:nvPr/>
          </p:nvSpPr>
          <p:spPr>
            <a:xfrm>
              <a:off x="0" y="-38100"/>
              <a:ext cx="2816250" cy="220556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241"/>
                </a:lnSpc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1883778" y="6885178"/>
            <a:ext cx="8583547" cy="1729068"/>
            <a:chOff x="0" y="0"/>
            <a:chExt cx="2260687" cy="455392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2260687" cy="455392"/>
            </a:xfrm>
            <a:custGeom>
              <a:avLst/>
              <a:gdLst/>
              <a:ahLst/>
              <a:cxnLst/>
              <a:rect l="l" t="t" r="r" b="b"/>
              <a:pathLst>
                <a:path w="2260687" h="455392">
                  <a:moveTo>
                    <a:pt x="45999" y="0"/>
                  </a:moveTo>
                  <a:lnTo>
                    <a:pt x="2214688" y="0"/>
                  </a:lnTo>
                  <a:cubicBezTo>
                    <a:pt x="2226888" y="0"/>
                    <a:pt x="2238588" y="4846"/>
                    <a:pt x="2247214" y="13473"/>
                  </a:cubicBezTo>
                  <a:cubicBezTo>
                    <a:pt x="2255841" y="22099"/>
                    <a:pt x="2260687" y="33800"/>
                    <a:pt x="2260687" y="45999"/>
                  </a:cubicBezTo>
                  <a:lnTo>
                    <a:pt x="2260687" y="409393"/>
                  </a:lnTo>
                  <a:cubicBezTo>
                    <a:pt x="2260687" y="434798"/>
                    <a:pt x="2240093" y="455392"/>
                    <a:pt x="2214688" y="455392"/>
                  </a:cubicBezTo>
                  <a:lnTo>
                    <a:pt x="45999" y="455392"/>
                  </a:lnTo>
                  <a:cubicBezTo>
                    <a:pt x="20595" y="455392"/>
                    <a:pt x="0" y="434798"/>
                    <a:pt x="0" y="409393"/>
                  </a:cubicBezTo>
                  <a:lnTo>
                    <a:pt x="0" y="45999"/>
                  </a:lnTo>
                  <a:cubicBezTo>
                    <a:pt x="0" y="20595"/>
                    <a:pt x="20595" y="0"/>
                    <a:pt x="45999" y="0"/>
                  </a:cubicBezTo>
                  <a:close/>
                </a:path>
              </a:pathLst>
            </a:custGeom>
            <a:solidFill>
              <a:srgbClr val="F9705A"/>
            </a:solidFill>
          </p:spPr>
        </p:sp>
        <p:sp>
          <p:nvSpPr>
            <p:cNvPr id="10" name="TextBox 10"/>
            <p:cNvSpPr txBox="1"/>
            <p:nvPr/>
          </p:nvSpPr>
          <p:spPr>
            <a:xfrm>
              <a:off x="0" y="-142875"/>
              <a:ext cx="2260687" cy="598267"/>
            </a:xfrm>
            <a:prstGeom prst="rect">
              <a:avLst/>
            </a:prstGeom>
          </p:spPr>
          <p:txBody>
            <a:bodyPr lIns="63500" tIns="63500" rIns="63500" bIns="63500" rtlCol="0" anchor="ctr"/>
            <a:lstStyle/>
            <a:p>
              <a:pPr algn="ctr">
                <a:lnSpc>
                  <a:spcPts val="3907"/>
                </a:lnSpc>
              </a:pPr>
              <a:r>
                <a:rPr lang="en-US" sz="2100" spc="79">
                  <a:solidFill>
                    <a:srgbClr val="F9705A"/>
                  </a:solidFill>
                  <a:latin typeface="Sunday"/>
                </a:rPr>
                <a:t>Асистент вихователя: Бринза Оксана Владиславівна</a:t>
              </a:r>
            </a:p>
            <a:p>
              <a:pPr algn="ctr">
                <a:lnSpc>
                  <a:spcPts val="2941"/>
                </a:lnSpc>
              </a:pPr>
              <a:r>
                <a:rPr lang="en-US" sz="2100">
                  <a:solidFill>
                    <a:srgbClr val="F9705A"/>
                  </a:solidFill>
                  <a:latin typeface="Sunday"/>
                </a:rPr>
                <a:t>ЗДО “чомучка” </a:t>
              </a:r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12314093" y="1028700"/>
            <a:ext cx="4945207" cy="8229600"/>
            <a:chOff x="0" y="0"/>
            <a:chExt cx="1302441" cy="2167467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1302441" cy="2167467"/>
            </a:xfrm>
            <a:custGeom>
              <a:avLst/>
              <a:gdLst/>
              <a:ahLst/>
              <a:cxnLst/>
              <a:rect l="l" t="t" r="r" b="b"/>
              <a:pathLst>
                <a:path w="1302441" h="2167467">
                  <a:moveTo>
                    <a:pt x="79843" y="0"/>
                  </a:moveTo>
                  <a:lnTo>
                    <a:pt x="1222599" y="0"/>
                  </a:lnTo>
                  <a:cubicBezTo>
                    <a:pt x="1266695" y="0"/>
                    <a:pt x="1302441" y="35747"/>
                    <a:pt x="1302441" y="79843"/>
                  </a:cubicBezTo>
                  <a:lnTo>
                    <a:pt x="1302441" y="2087624"/>
                  </a:lnTo>
                  <a:cubicBezTo>
                    <a:pt x="1302441" y="2131720"/>
                    <a:pt x="1266695" y="2167467"/>
                    <a:pt x="1222599" y="2167467"/>
                  </a:cubicBezTo>
                  <a:lnTo>
                    <a:pt x="79843" y="2167467"/>
                  </a:lnTo>
                  <a:cubicBezTo>
                    <a:pt x="35747" y="2167467"/>
                    <a:pt x="0" y="2131720"/>
                    <a:pt x="0" y="2087624"/>
                  </a:cubicBezTo>
                  <a:lnTo>
                    <a:pt x="0" y="79843"/>
                  </a:lnTo>
                  <a:cubicBezTo>
                    <a:pt x="0" y="35747"/>
                    <a:pt x="35747" y="0"/>
                    <a:pt x="79843" y="0"/>
                  </a:cubicBezTo>
                  <a:close/>
                </a:path>
              </a:pathLst>
            </a:custGeom>
            <a:solidFill>
              <a:srgbClr val="FFEEC8"/>
            </a:solidFill>
          </p:spPr>
        </p:sp>
        <p:sp>
          <p:nvSpPr>
            <p:cNvPr id="13" name="TextBox 13"/>
            <p:cNvSpPr txBox="1"/>
            <p:nvPr/>
          </p:nvSpPr>
          <p:spPr>
            <a:xfrm>
              <a:off x="0" y="-38100"/>
              <a:ext cx="1302441" cy="220556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241"/>
                </a:lnSpc>
              </a:pPr>
              <a:endParaRPr/>
            </a:p>
          </p:txBody>
        </p:sp>
      </p:grpSp>
      <p:sp>
        <p:nvSpPr>
          <p:cNvPr id="14" name="Freeform 14"/>
          <p:cNvSpPr/>
          <p:nvPr/>
        </p:nvSpPr>
        <p:spPr>
          <a:xfrm>
            <a:off x="0" y="0"/>
            <a:ext cx="5982082" cy="2431314"/>
          </a:xfrm>
          <a:custGeom>
            <a:avLst/>
            <a:gdLst/>
            <a:ahLst/>
            <a:cxnLst/>
            <a:rect l="l" t="t" r="r" b="b"/>
            <a:pathLst>
              <a:path w="5982082" h="2431314">
                <a:moveTo>
                  <a:pt x="0" y="0"/>
                </a:moveTo>
                <a:lnTo>
                  <a:pt x="5982082" y="0"/>
                </a:lnTo>
                <a:lnTo>
                  <a:pt x="5982082" y="2431314"/>
                </a:lnTo>
                <a:lnTo>
                  <a:pt x="0" y="2431314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5" name="Freeform 15"/>
          <p:cNvSpPr/>
          <p:nvPr/>
        </p:nvSpPr>
        <p:spPr>
          <a:xfrm>
            <a:off x="12024261" y="-186957"/>
            <a:ext cx="5982082" cy="2431314"/>
          </a:xfrm>
          <a:custGeom>
            <a:avLst/>
            <a:gdLst/>
            <a:ahLst/>
            <a:cxnLst/>
            <a:rect l="l" t="t" r="r" b="b"/>
            <a:pathLst>
              <a:path w="5982082" h="2431314">
                <a:moveTo>
                  <a:pt x="0" y="0"/>
                </a:moveTo>
                <a:lnTo>
                  <a:pt x="5982081" y="0"/>
                </a:lnTo>
                <a:lnTo>
                  <a:pt x="5982081" y="2431314"/>
                </a:lnTo>
                <a:lnTo>
                  <a:pt x="0" y="2431314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6" name="Freeform 16"/>
          <p:cNvSpPr/>
          <p:nvPr/>
        </p:nvSpPr>
        <p:spPr>
          <a:xfrm flipH="1">
            <a:off x="8609232" y="8204189"/>
            <a:ext cx="4659849" cy="1893915"/>
          </a:xfrm>
          <a:custGeom>
            <a:avLst/>
            <a:gdLst/>
            <a:ahLst/>
            <a:cxnLst/>
            <a:rect l="l" t="t" r="r" b="b"/>
            <a:pathLst>
              <a:path w="4659849" h="1893915">
                <a:moveTo>
                  <a:pt x="4659849" y="0"/>
                </a:moveTo>
                <a:lnTo>
                  <a:pt x="0" y="0"/>
                </a:lnTo>
                <a:lnTo>
                  <a:pt x="0" y="1893915"/>
                </a:lnTo>
                <a:lnTo>
                  <a:pt x="4659849" y="1893915"/>
                </a:lnTo>
                <a:lnTo>
                  <a:pt x="4659849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7" name="Freeform 17"/>
          <p:cNvSpPr/>
          <p:nvPr/>
        </p:nvSpPr>
        <p:spPr>
          <a:xfrm>
            <a:off x="11394341" y="390636"/>
            <a:ext cx="3056957" cy="3303195"/>
          </a:xfrm>
          <a:custGeom>
            <a:avLst/>
            <a:gdLst/>
            <a:ahLst/>
            <a:cxnLst/>
            <a:rect l="l" t="t" r="r" b="b"/>
            <a:pathLst>
              <a:path w="3056957" h="3303195">
                <a:moveTo>
                  <a:pt x="0" y="0"/>
                </a:moveTo>
                <a:lnTo>
                  <a:pt x="3056957" y="0"/>
                </a:lnTo>
                <a:lnTo>
                  <a:pt x="3056957" y="3303194"/>
                </a:lnTo>
                <a:lnTo>
                  <a:pt x="0" y="3303194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18" name="Freeform 18"/>
          <p:cNvSpPr/>
          <p:nvPr/>
        </p:nvSpPr>
        <p:spPr>
          <a:xfrm flipH="1">
            <a:off x="14007068" y="2431314"/>
            <a:ext cx="2918014" cy="8064863"/>
          </a:xfrm>
          <a:custGeom>
            <a:avLst/>
            <a:gdLst/>
            <a:ahLst/>
            <a:cxnLst/>
            <a:rect l="l" t="t" r="r" b="b"/>
            <a:pathLst>
              <a:path w="2918014" h="8064863">
                <a:moveTo>
                  <a:pt x="2918014" y="0"/>
                </a:moveTo>
                <a:lnTo>
                  <a:pt x="0" y="0"/>
                </a:lnTo>
                <a:lnTo>
                  <a:pt x="0" y="8064863"/>
                </a:lnTo>
                <a:lnTo>
                  <a:pt x="2918014" y="8064863"/>
                </a:lnTo>
                <a:lnTo>
                  <a:pt x="2918014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19" name="TextBox 19"/>
          <p:cNvSpPr txBox="1"/>
          <p:nvPr/>
        </p:nvSpPr>
        <p:spPr>
          <a:xfrm>
            <a:off x="842589" y="2225307"/>
            <a:ext cx="10879058" cy="435641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750"/>
              </a:lnSpc>
            </a:pPr>
            <a:r>
              <a:rPr lang="en-US" sz="4752">
                <a:solidFill>
                  <a:srgbClr val="F9705A"/>
                </a:solidFill>
                <a:latin typeface="TT Masters"/>
              </a:rPr>
              <a:t>ВИКОРИСТАННЯ ЦИФРОВИХ ТЕХНОЛОГІЙ </a:t>
            </a:r>
          </a:p>
          <a:p>
            <a:pPr algn="ctr">
              <a:lnSpc>
                <a:spcPts val="5750"/>
              </a:lnSpc>
            </a:pPr>
            <a:r>
              <a:rPr lang="en-US" sz="4752">
                <a:solidFill>
                  <a:srgbClr val="F9705A"/>
                </a:solidFill>
                <a:latin typeface="TT Masters"/>
              </a:rPr>
              <a:t>У РОБОТІ З ДІТЬМИ </a:t>
            </a:r>
          </a:p>
          <a:p>
            <a:pPr marL="0" lvl="0" indent="0" algn="ctr">
              <a:lnSpc>
                <a:spcPts val="5750"/>
              </a:lnSpc>
            </a:pPr>
            <a:r>
              <a:rPr lang="en-US" sz="4752">
                <a:solidFill>
                  <a:srgbClr val="F9705A"/>
                </a:solidFill>
                <a:latin typeface="TT Masters"/>
              </a:rPr>
              <a:t>З ОСОБЛИВИМИ ОСВІТНІМИ ПОТРЕБАМИ  В ЗАКЛАДІ ДОШКІЛЬНОЇ ОСВІТИ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1883778" y="7043592"/>
            <a:ext cx="8583547" cy="13265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64"/>
              </a:lnSpc>
            </a:pPr>
            <a:r>
              <a:rPr lang="en-US" sz="2299" spc="167">
                <a:solidFill>
                  <a:srgbClr val="FFFDEF"/>
                </a:solidFill>
                <a:latin typeface="TT Masters"/>
              </a:rPr>
              <a:t>Асистент вихователя: бринза Оксана владиславівна</a:t>
            </a:r>
          </a:p>
          <a:p>
            <a:pPr algn="ctr">
              <a:lnSpc>
                <a:spcPts val="3564"/>
              </a:lnSpc>
            </a:pPr>
            <a:r>
              <a:rPr lang="en-US" sz="2299" spc="167">
                <a:solidFill>
                  <a:srgbClr val="FFFDEF"/>
                </a:solidFill>
                <a:latin typeface="TT Masters"/>
              </a:rPr>
              <a:t>здо “чомучка”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2993" t="-61988" r="-12993" b="-61988"/>
            </a:stretch>
          </a:blipFill>
        </p:spPr>
      </p:sp>
      <p:sp>
        <p:nvSpPr>
          <p:cNvPr id="3" name="Freeform 3"/>
          <p:cNvSpPr/>
          <p:nvPr/>
        </p:nvSpPr>
        <p:spPr>
          <a:xfrm rot="9503470">
            <a:off x="14044118" y="2468484"/>
            <a:ext cx="9386333" cy="8211630"/>
          </a:xfrm>
          <a:custGeom>
            <a:avLst/>
            <a:gdLst/>
            <a:ahLst/>
            <a:cxnLst/>
            <a:rect l="l" t="t" r="r" b="b"/>
            <a:pathLst>
              <a:path w="9386333" h="8211630">
                <a:moveTo>
                  <a:pt x="0" y="0"/>
                </a:moveTo>
                <a:lnTo>
                  <a:pt x="9386333" y="0"/>
                </a:lnTo>
                <a:lnTo>
                  <a:pt x="9386333" y="8211630"/>
                </a:lnTo>
                <a:lnTo>
                  <a:pt x="0" y="821163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grpSp>
        <p:nvGrpSpPr>
          <p:cNvPr id="4" name="Group 4"/>
          <p:cNvGrpSpPr/>
          <p:nvPr/>
        </p:nvGrpSpPr>
        <p:grpSpPr>
          <a:xfrm rot="-10800000">
            <a:off x="6672562" y="1296298"/>
            <a:ext cx="10692947" cy="8229600"/>
            <a:chOff x="0" y="0"/>
            <a:chExt cx="2816250" cy="2167467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2816250" cy="2167467"/>
            </a:xfrm>
            <a:custGeom>
              <a:avLst/>
              <a:gdLst/>
              <a:ahLst/>
              <a:cxnLst/>
              <a:rect l="l" t="t" r="r" b="b"/>
              <a:pathLst>
                <a:path w="2816250" h="2167467">
                  <a:moveTo>
                    <a:pt x="36925" y="0"/>
                  </a:moveTo>
                  <a:lnTo>
                    <a:pt x="2779325" y="0"/>
                  </a:lnTo>
                  <a:cubicBezTo>
                    <a:pt x="2789118" y="0"/>
                    <a:pt x="2798510" y="3890"/>
                    <a:pt x="2805435" y="10815"/>
                  </a:cubicBezTo>
                  <a:cubicBezTo>
                    <a:pt x="2812359" y="17740"/>
                    <a:pt x="2816250" y="27132"/>
                    <a:pt x="2816250" y="36925"/>
                  </a:cubicBezTo>
                  <a:lnTo>
                    <a:pt x="2816250" y="2130542"/>
                  </a:lnTo>
                  <a:cubicBezTo>
                    <a:pt x="2816250" y="2140335"/>
                    <a:pt x="2812359" y="2149727"/>
                    <a:pt x="2805435" y="2156652"/>
                  </a:cubicBezTo>
                  <a:cubicBezTo>
                    <a:pt x="2798510" y="2163576"/>
                    <a:pt x="2789118" y="2167467"/>
                    <a:pt x="2779325" y="2167467"/>
                  </a:cubicBezTo>
                  <a:lnTo>
                    <a:pt x="36925" y="2167467"/>
                  </a:lnTo>
                  <a:cubicBezTo>
                    <a:pt x="27132" y="2167467"/>
                    <a:pt x="17740" y="2163576"/>
                    <a:pt x="10815" y="2156652"/>
                  </a:cubicBezTo>
                  <a:cubicBezTo>
                    <a:pt x="3890" y="2149727"/>
                    <a:pt x="0" y="2140335"/>
                    <a:pt x="0" y="2130542"/>
                  </a:cubicBezTo>
                  <a:lnTo>
                    <a:pt x="0" y="36925"/>
                  </a:lnTo>
                  <a:cubicBezTo>
                    <a:pt x="0" y="27132"/>
                    <a:pt x="3890" y="17740"/>
                    <a:pt x="10815" y="10815"/>
                  </a:cubicBezTo>
                  <a:cubicBezTo>
                    <a:pt x="17740" y="3890"/>
                    <a:pt x="27132" y="0"/>
                    <a:pt x="36925" y="0"/>
                  </a:cubicBezTo>
                  <a:close/>
                </a:path>
              </a:pathLst>
            </a:custGeom>
            <a:solidFill>
              <a:srgbClr val="FFEEC8"/>
            </a:solidFill>
          </p:spPr>
        </p:sp>
        <p:sp>
          <p:nvSpPr>
            <p:cNvPr id="6" name="TextBox 6"/>
            <p:cNvSpPr txBox="1"/>
            <p:nvPr/>
          </p:nvSpPr>
          <p:spPr>
            <a:xfrm>
              <a:off x="0" y="-38100"/>
              <a:ext cx="2816250" cy="220556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241"/>
                </a:lnSpc>
              </a:pPr>
              <a:endParaRPr/>
            </a:p>
          </p:txBody>
        </p:sp>
      </p:grpSp>
      <p:sp>
        <p:nvSpPr>
          <p:cNvPr id="7" name="Freeform 7"/>
          <p:cNvSpPr/>
          <p:nvPr/>
        </p:nvSpPr>
        <p:spPr>
          <a:xfrm rot="-1461796">
            <a:off x="-3360806" y="-2131787"/>
            <a:ext cx="9386333" cy="8211630"/>
          </a:xfrm>
          <a:custGeom>
            <a:avLst/>
            <a:gdLst/>
            <a:ahLst/>
            <a:cxnLst/>
            <a:rect l="l" t="t" r="r" b="b"/>
            <a:pathLst>
              <a:path w="9386333" h="8211630">
                <a:moveTo>
                  <a:pt x="0" y="0"/>
                </a:moveTo>
                <a:lnTo>
                  <a:pt x="9386333" y="0"/>
                </a:lnTo>
                <a:lnTo>
                  <a:pt x="9386333" y="8211629"/>
                </a:lnTo>
                <a:lnTo>
                  <a:pt x="0" y="8211629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grpSp>
        <p:nvGrpSpPr>
          <p:cNvPr id="8" name="Group 8"/>
          <p:cNvGrpSpPr/>
          <p:nvPr/>
        </p:nvGrpSpPr>
        <p:grpSpPr>
          <a:xfrm rot="-10800000">
            <a:off x="1028700" y="1028700"/>
            <a:ext cx="4945207" cy="8229600"/>
            <a:chOff x="0" y="0"/>
            <a:chExt cx="1302441" cy="2167467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1302441" cy="2167467"/>
            </a:xfrm>
            <a:custGeom>
              <a:avLst/>
              <a:gdLst/>
              <a:ahLst/>
              <a:cxnLst/>
              <a:rect l="l" t="t" r="r" b="b"/>
              <a:pathLst>
                <a:path w="1302441" h="2167467">
                  <a:moveTo>
                    <a:pt x="79843" y="0"/>
                  </a:moveTo>
                  <a:lnTo>
                    <a:pt x="1222599" y="0"/>
                  </a:lnTo>
                  <a:cubicBezTo>
                    <a:pt x="1266695" y="0"/>
                    <a:pt x="1302441" y="35747"/>
                    <a:pt x="1302441" y="79843"/>
                  </a:cubicBezTo>
                  <a:lnTo>
                    <a:pt x="1302441" y="2087624"/>
                  </a:lnTo>
                  <a:cubicBezTo>
                    <a:pt x="1302441" y="2131720"/>
                    <a:pt x="1266695" y="2167467"/>
                    <a:pt x="1222599" y="2167467"/>
                  </a:cubicBezTo>
                  <a:lnTo>
                    <a:pt x="79843" y="2167467"/>
                  </a:lnTo>
                  <a:cubicBezTo>
                    <a:pt x="35747" y="2167467"/>
                    <a:pt x="0" y="2131720"/>
                    <a:pt x="0" y="2087624"/>
                  </a:cubicBezTo>
                  <a:lnTo>
                    <a:pt x="0" y="79843"/>
                  </a:lnTo>
                  <a:cubicBezTo>
                    <a:pt x="0" y="35747"/>
                    <a:pt x="35747" y="0"/>
                    <a:pt x="79843" y="0"/>
                  </a:cubicBezTo>
                  <a:close/>
                </a:path>
              </a:pathLst>
            </a:custGeom>
            <a:solidFill>
              <a:srgbClr val="FFEEC8"/>
            </a:solidFill>
          </p:spPr>
        </p:sp>
        <p:sp>
          <p:nvSpPr>
            <p:cNvPr id="10" name="TextBox 10"/>
            <p:cNvSpPr txBox="1"/>
            <p:nvPr/>
          </p:nvSpPr>
          <p:spPr>
            <a:xfrm>
              <a:off x="0" y="-38100"/>
              <a:ext cx="1302441" cy="220556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241"/>
                </a:lnSpc>
              </a:pPr>
              <a:endParaRPr/>
            </a:p>
          </p:txBody>
        </p:sp>
      </p:grpSp>
      <p:sp>
        <p:nvSpPr>
          <p:cNvPr id="11" name="Freeform 11"/>
          <p:cNvSpPr/>
          <p:nvPr/>
        </p:nvSpPr>
        <p:spPr>
          <a:xfrm flipH="1">
            <a:off x="-2358704" y="7650240"/>
            <a:ext cx="6014933" cy="2444666"/>
          </a:xfrm>
          <a:custGeom>
            <a:avLst/>
            <a:gdLst/>
            <a:ahLst/>
            <a:cxnLst/>
            <a:rect l="l" t="t" r="r" b="b"/>
            <a:pathLst>
              <a:path w="6014933" h="2444666">
                <a:moveTo>
                  <a:pt x="6014933" y="0"/>
                </a:moveTo>
                <a:lnTo>
                  <a:pt x="0" y="0"/>
                </a:lnTo>
                <a:lnTo>
                  <a:pt x="0" y="2444666"/>
                </a:lnTo>
                <a:lnTo>
                  <a:pt x="6014933" y="2444666"/>
                </a:lnTo>
                <a:lnTo>
                  <a:pt x="6014933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 flipH="1" flipV="1">
            <a:off x="1553852" y="223249"/>
            <a:ext cx="7314444" cy="2972830"/>
          </a:xfrm>
          <a:custGeom>
            <a:avLst/>
            <a:gdLst/>
            <a:ahLst/>
            <a:cxnLst/>
            <a:rect l="l" t="t" r="r" b="b"/>
            <a:pathLst>
              <a:path w="7314444" h="2972830">
                <a:moveTo>
                  <a:pt x="7314445" y="2972830"/>
                </a:moveTo>
                <a:lnTo>
                  <a:pt x="0" y="2972830"/>
                </a:lnTo>
                <a:lnTo>
                  <a:pt x="0" y="0"/>
                </a:lnTo>
                <a:lnTo>
                  <a:pt x="7314445" y="0"/>
                </a:lnTo>
                <a:lnTo>
                  <a:pt x="7314445" y="297283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3" name="Freeform 13"/>
          <p:cNvSpPr/>
          <p:nvPr/>
        </p:nvSpPr>
        <p:spPr>
          <a:xfrm flipH="1">
            <a:off x="11533827" y="7842334"/>
            <a:ext cx="6014933" cy="2444666"/>
          </a:xfrm>
          <a:custGeom>
            <a:avLst/>
            <a:gdLst/>
            <a:ahLst/>
            <a:cxnLst/>
            <a:rect l="l" t="t" r="r" b="b"/>
            <a:pathLst>
              <a:path w="6014933" h="2444666">
                <a:moveTo>
                  <a:pt x="6014933" y="0"/>
                </a:moveTo>
                <a:lnTo>
                  <a:pt x="0" y="0"/>
                </a:lnTo>
                <a:lnTo>
                  <a:pt x="0" y="2444666"/>
                </a:lnTo>
                <a:lnTo>
                  <a:pt x="6014933" y="2444666"/>
                </a:lnTo>
                <a:lnTo>
                  <a:pt x="6014933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4" name="Freeform 14"/>
          <p:cNvSpPr/>
          <p:nvPr/>
        </p:nvSpPr>
        <p:spPr>
          <a:xfrm>
            <a:off x="13376504" y="-402232"/>
            <a:ext cx="6014933" cy="2444666"/>
          </a:xfrm>
          <a:custGeom>
            <a:avLst/>
            <a:gdLst/>
            <a:ahLst/>
            <a:cxnLst/>
            <a:rect l="l" t="t" r="r" b="b"/>
            <a:pathLst>
              <a:path w="6014933" h="2444666">
                <a:moveTo>
                  <a:pt x="0" y="0"/>
                </a:moveTo>
                <a:lnTo>
                  <a:pt x="6014933" y="0"/>
                </a:lnTo>
                <a:lnTo>
                  <a:pt x="6014933" y="2444666"/>
                </a:lnTo>
                <a:lnTo>
                  <a:pt x="0" y="2444666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5" name="Freeform 15"/>
          <p:cNvSpPr/>
          <p:nvPr/>
        </p:nvSpPr>
        <p:spPr>
          <a:xfrm>
            <a:off x="1332360" y="2042434"/>
            <a:ext cx="5415307" cy="14966929"/>
          </a:xfrm>
          <a:custGeom>
            <a:avLst/>
            <a:gdLst/>
            <a:ahLst/>
            <a:cxnLst/>
            <a:rect l="l" t="t" r="r" b="b"/>
            <a:pathLst>
              <a:path w="5415307" h="14966929">
                <a:moveTo>
                  <a:pt x="0" y="0"/>
                </a:moveTo>
                <a:lnTo>
                  <a:pt x="5415307" y="0"/>
                </a:lnTo>
                <a:lnTo>
                  <a:pt x="5415307" y="14966929"/>
                </a:lnTo>
                <a:lnTo>
                  <a:pt x="0" y="14966929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grpSp>
        <p:nvGrpSpPr>
          <p:cNvPr id="16" name="Group 16"/>
          <p:cNvGrpSpPr/>
          <p:nvPr/>
        </p:nvGrpSpPr>
        <p:grpSpPr>
          <a:xfrm>
            <a:off x="7301288" y="2771621"/>
            <a:ext cx="9958012" cy="4743757"/>
            <a:chOff x="0" y="0"/>
            <a:chExt cx="2622686" cy="1249385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2622686" cy="1249385"/>
            </a:xfrm>
            <a:custGeom>
              <a:avLst/>
              <a:gdLst/>
              <a:ahLst/>
              <a:cxnLst/>
              <a:rect l="l" t="t" r="r" b="b"/>
              <a:pathLst>
                <a:path w="2622686" h="1249385">
                  <a:moveTo>
                    <a:pt x="39650" y="0"/>
                  </a:moveTo>
                  <a:lnTo>
                    <a:pt x="2583036" y="0"/>
                  </a:lnTo>
                  <a:cubicBezTo>
                    <a:pt x="2593552" y="0"/>
                    <a:pt x="2603637" y="4177"/>
                    <a:pt x="2611073" y="11613"/>
                  </a:cubicBezTo>
                  <a:cubicBezTo>
                    <a:pt x="2618509" y="19049"/>
                    <a:pt x="2622686" y="29134"/>
                    <a:pt x="2622686" y="39650"/>
                  </a:cubicBezTo>
                  <a:lnTo>
                    <a:pt x="2622686" y="1209734"/>
                  </a:lnTo>
                  <a:cubicBezTo>
                    <a:pt x="2622686" y="1231633"/>
                    <a:pt x="2604934" y="1249385"/>
                    <a:pt x="2583036" y="1249385"/>
                  </a:cubicBezTo>
                  <a:lnTo>
                    <a:pt x="39650" y="1249385"/>
                  </a:lnTo>
                  <a:cubicBezTo>
                    <a:pt x="29134" y="1249385"/>
                    <a:pt x="19049" y="1245207"/>
                    <a:pt x="11613" y="1237771"/>
                  </a:cubicBezTo>
                  <a:cubicBezTo>
                    <a:pt x="4177" y="1230335"/>
                    <a:pt x="0" y="1220250"/>
                    <a:pt x="0" y="1209734"/>
                  </a:cubicBezTo>
                  <a:lnTo>
                    <a:pt x="0" y="39650"/>
                  </a:lnTo>
                  <a:cubicBezTo>
                    <a:pt x="0" y="17752"/>
                    <a:pt x="17752" y="0"/>
                    <a:pt x="39650" y="0"/>
                  </a:cubicBezTo>
                  <a:close/>
                </a:path>
              </a:pathLst>
            </a:custGeom>
            <a:solidFill>
              <a:srgbClr val="F9705A"/>
            </a:solidFill>
          </p:spPr>
        </p:sp>
        <p:sp>
          <p:nvSpPr>
            <p:cNvPr id="18" name="TextBox 18"/>
            <p:cNvSpPr txBox="1"/>
            <p:nvPr/>
          </p:nvSpPr>
          <p:spPr>
            <a:xfrm>
              <a:off x="0" y="-38100"/>
              <a:ext cx="2622686" cy="128748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241"/>
                </a:lnSpc>
              </a:pPr>
              <a:endParaRPr/>
            </a:p>
          </p:txBody>
        </p:sp>
      </p:grpSp>
      <p:sp>
        <p:nvSpPr>
          <p:cNvPr id="19" name="Freeform 19"/>
          <p:cNvSpPr/>
          <p:nvPr/>
        </p:nvSpPr>
        <p:spPr>
          <a:xfrm>
            <a:off x="12861915" y="7798098"/>
            <a:ext cx="3802489" cy="2488902"/>
          </a:xfrm>
          <a:custGeom>
            <a:avLst/>
            <a:gdLst/>
            <a:ahLst/>
            <a:cxnLst/>
            <a:rect l="l" t="t" r="r" b="b"/>
            <a:pathLst>
              <a:path w="3802489" h="2488902">
                <a:moveTo>
                  <a:pt x="0" y="0"/>
                </a:moveTo>
                <a:lnTo>
                  <a:pt x="3802490" y="0"/>
                </a:lnTo>
                <a:lnTo>
                  <a:pt x="3802490" y="2488902"/>
                </a:lnTo>
                <a:lnTo>
                  <a:pt x="0" y="2488902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20" name="TextBox 20"/>
          <p:cNvSpPr txBox="1"/>
          <p:nvPr/>
        </p:nvSpPr>
        <p:spPr>
          <a:xfrm>
            <a:off x="7785096" y="3173851"/>
            <a:ext cx="8990396" cy="384404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427"/>
              </a:lnSpc>
            </a:pPr>
            <a:r>
              <a:rPr lang="en-US" sz="2142" spc="267">
                <a:solidFill>
                  <a:srgbClr val="FFFDEF"/>
                </a:solidFill>
                <a:latin typeface="TT Masters"/>
              </a:rPr>
              <a:t> Діти з особливими освітніми потребами відрізняються від  нормотипових дітей своїм підходом до навчання, яке визначається  фактором їхнього розвитку. </a:t>
            </a:r>
          </a:p>
          <a:p>
            <a:pPr algn="ctr">
              <a:lnSpc>
                <a:spcPts val="3427"/>
              </a:lnSpc>
            </a:pPr>
            <a:r>
              <a:rPr lang="en-US" sz="2142" spc="267">
                <a:solidFill>
                  <a:srgbClr val="FFFDEF"/>
                </a:solidFill>
                <a:latin typeface="TT Masters"/>
              </a:rPr>
              <a:t>Навчально-пізнавальна діяльність дитини з особливими освітніми потребами не завжди ефективна при використанні традиційних засобів, тому необхідне застосування специфічних інноваційних засобів навчання і виховання.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2993" t="-61988" r="-12993" b="-61988"/>
            </a:stretch>
          </a:blipFill>
        </p:spPr>
      </p:sp>
      <p:sp>
        <p:nvSpPr>
          <p:cNvPr id="3" name="Freeform 3"/>
          <p:cNvSpPr/>
          <p:nvPr/>
        </p:nvSpPr>
        <p:spPr>
          <a:xfrm rot="759443">
            <a:off x="-1995239" y="-3368604"/>
            <a:ext cx="9386333" cy="8211630"/>
          </a:xfrm>
          <a:custGeom>
            <a:avLst/>
            <a:gdLst/>
            <a:ahLst/>
            <a:cxnLst/>
            <a:rect l="l" t="t" r="r" b="b"/>
            <a:pathLst>
              <a:path w="9386333" h="8211630">
                <a:moveTo>
                  <a:pt x="0" y="0"/>
                </a:moveTo>
                <a:lnTo>
                  <a:pt x="9386334" y="0"/>
                </a:lnTo>
                <a:lnTo>
                  <a:pt x="9386334" y="8211630"/>
                </a:lnTo>
                <a:lnTo>
                  <a:pt x="0" y="821163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759443">
            <a:off x="9615962" y="4129795"/>
            <a:ext cx="9386333" cy="8211630"/>
          </a:xfrm>
          <a:custGeom>
            <a:avLst/>
            <a:gdLst/>
            <a:ahLst/>
            <a:cxnLst/>
            <a:rect l="l" t="t" r="r" b="b"/>
            <a:pathLst>
              <a:path w="9386333" h="8211630">
                <a:moveTo>
                  <a:pt x="0" y="0"/>
                </a:moveTo>
                <a:lnTo>
                  <a:pt x="9386333" y="0"/>
                </a:lnTo>
                <a:lnTo>
                  <a:pt x="9386333" y="8211630"/>
                </a:lnTo>
                <a:lnTo>
                  <a:pt x="0" y="821163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 rot="1555008">
            <a:off x="13104534" y="-4078314"/>
            <a:ext cx="9386333" cy="8211630"/>
          </a:xfrm>
          <a:custGeom>
            <a:avLst/>
            <a:gdLst/>
            <a:ahLst/>
            <a:cxnLst/>
            <a:rect l="l" t="t" r="r" b="b"/>
            <a:pathLst>
              <a:path w="9386333" h="8211630">
                <a:moveTo>
                  <a:pt x="0" y="0"/>
                </a:moveTo>
                <a:lnTo>
                  <a:pt x="9386333" y="0"/>
                </a:lnTo>
                <a:lnTo>
                  <a:pt x="9386333" y="8211630"/>
                </a:lnTo>
                <a:lnTo>
                  <a:pt x="0" y="821163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grpSp>
        <p:nvGrpSpPr>
          <p:cNvPr id="6" name="Group 6"/>
          <p:cNvGrpSpPr/>
          <p:nvPr/>
        </p:nvGrpSpPr>
        <p:grpSpPr>
          <a:xfrm>
            <a:off x="1028700" y="737211"/>
            <a:ext cx="16230600" cy="8229600"/>
            <a:chOff x="0" y="0"/>
            <a:chExt cx="4274726" cy="2167467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4274726" cy="2167467"/>
            </a:xfrm>
            <a:custGeom>
              <a:avLst/>
              <a:gdLst/>
              <a:ahLst/>
              <a:cxnLst/>
              <a:rect l="l" t="t" r="r" b="b"/>
              <a:pathLst>
                <a:path w="4274726" h="2167467">
                  <a:moveTo>
                    <a:pt x="24327" y="0"/>
                  </a:moveTo>
                  <a:lnTo>
                    <a:pt x="4250399" y="0"/>
                  </a:lnTo>
                  <a:cubicBezTo>
                    <a:pt x="4263834" y="0"/>
                    <a:pt x="4274726" y="10891"/>
                    <a:pt x="4274726" y="24327"/>
                  </a:cubicBezTo>
                  <a:lnTo>
                    <a:pt x="4274726" y="2143140"/>
                  </a:lnTo>
                  <a:cubicBezTo>
                    <a:pt x="4274726" y="2156575"/>
                    <a:pt x="4263834" y="2167467"/>
                    <a:pt x="4250399" y="2167467"/>
                  </a:cubicBezTo>
                  <a:lnTo>
                    <a:pt x="24327" y="2167467"/>
                  </a:lnTo>
                  <a:cubicBezTo>
                    <a:pt x="10891" y="2167467"/>
                    <a:pt x="0" y="2156575"/>
                    <a:pt x="0" y="2143140"/>
                  </a:cubicBezTo>
                  <a:lnTo>
                    <a:pt x="0" y="24327"/>
                  </a:lnTo>
                  <a:cubicBezTo>
                    <a:pt x="0" y="10891"/>
                    <a:pt x="10891" y="0"/>
                    <a:pt x="24327" y="0"/>
                  </a:cubicBezTo>
                  <a:close/>
                </a:path>
              </a:pathLst>
            </a:custGeom>
            <a:solidFill>
              <a:srgbClr val="FFEEC8"/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4274726" cy="220556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241"/>
                </a:lnSpc>
              </a:pPr>
              <a:endParaRPr/>
            </a:p>
          </p:txBody>
        </p:sp>
      </p:grpSp>
      <p:sp>
        <p:nvSpPr>
          <p:cNvPr id="9" name="Freeform 9"/>
          <p:cNvSpPr/>
          <p:nvPr/>
        </p:nvSpPr>
        <p:spPr>
          <a:xfrm flipH="1">
            <a:off x="11403906" y="7486658"/>
            <a:ext cx="6329254" cy="2572416"/>
          </a:xfrm>
          <a:custGeom>
            <a:avLst/>
            <a:gdLst/>
            <a:ahLst/>
            <a:cxnLst/>
            <a:rect l="l" t="t" r="r" b="b"/>
            <a:pathLst>
              <a:path w="6329254" h="2572416">
                <a:moveTo>
                  <a:pt x="6329254" y="0"/>
                </a:moveTo>
                <a:lnTo>
                  <a:pt x="0" y="0"/>
                </a:lnTo>
                <a:lnTo>
                  <a:pt x="0" y="2572416"/>
                </a:lnTo>
                <a:lnTo>
                  <a:pt x="6329254" y="2572416"/>
                </a:lnTo>
                <a:lnTo>
                  <a:pt x="6329254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-4418136" y="8081574"/>
            <a:ext cx="8262334" cy="3358083"/>
          </a:xfrm>
          <a:custGeom>
            <a:avLst/>
            <a:gdLst/>
            <a:ahLst/>
            <a:cxnLst/>
            <a:rect l="l" t="t" r="r" b="b"/>
            <a:pathLst>
              <a:path w="8262334" h="3358083">
                <a:moveTo>
                  <a:pt x="0" y="0"/>
                </a:moveTo>
                <a:lnTo>
                  <a:pt x="8262334" y="0"/>
                </a:lnTo>
                <a:lnTo>
                  <a:pt x="8262334" y="3358083"/>
                </a:lnTo>
                <a:lnTo>
                  <a:pt x="0" y="3358083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8830348" y="-170955"/>
            <a:ext cx="5903338" cy="2399310"/>
          </a:xfrm>
          <a:custGeom>
            <a:avLst/>
            <a:gdLst/>
            <a:ahLst/>
            <a:cxnLst/>
            <a:rect l="l" t="t" r="r" b="b"/>
            <a:pathLst>
              <a:path w="5903338" h="2399310">
                <a:moveTo>
                  <a:pt x="0" y="0"/>
                </a:moveTo>
                <a:lnTo>
                  <a:pt x="5903338" y="0"/>
                </a:lnTo>
                <a:lnTo>
                  <a:pt x="5903338" y="2399310"/>
                </a:lnTo>
                <a:lnTo>
                  <a:pt x="0" y="239931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>
            <a:off x="3763478" y="1028700"/>
            <a:ext cx="11425636" cy="5662632"/>
          </a:xfrm>
          <a:custGeom>
            <a:avLst/>
            <a:gdLst/>
            <a:ahLst/>
            <a:cxnLst/>
            <a:rect l="l" t="t" r="r" b="b"/>
            <a:pathLst>
              <a:path w="11425636" h="5662632">
                <a:moveTo>
                  <a:pt x="0" y="0"/>
                </a:moveTo>
                <a:lnTo>
                  <a:pt x="11425637" y="0"/>
                </a:lnTo>
                <a:lnTo>
                  <a:pt x="11425637" y="5662632"/>
                </a:lnTo>
                <a:lnTo>
                  <a:pt x="0" y="5662632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</p:sp>
      <p:sp>
        <p:nvSpPr>
          <p:cNvPr id="13" name="TextBox 13"/>
          <p:cNvSpPr txBox="1"/>
          <p:nvPr/>
        </p:nvSpPr>
        <p:spPr>
          <a:xfrm>
            <a:off x="2697928" y="6915254"/>
            <a:ext cx="13556737" cy="228501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744"/>
              </a:lnSpc>
              <a:spcBef>
                <a:spcPct val="0"/>
              </a:spcBef>
            </a:pPr>
            <a:r>
              <a:rPr lang="en-US" sz="1960">
                <a:solidFill>
                  <a:srgbClr val="F9705A"/>
                </a:solidFill>
                <a:latin typeface="TT Masters"/>
              </a:rPr>
              <a:t>типовий перелік</a:t>
            </a:r>
          </a:p>
          <a:p>
            <a:pPr algn="ctr">
              <a:lnSpc>
                <a:spcPts val="2614"/>
              </a:lnSpc>
              <a:spcBef>
                <a:spcPct val="0"/>
              </a:spcBef>
            </a:pPr>
            <a:r>
              <a:rPr lang="en-US" sz="1867">
                <a:solidFill>
                  <a:srgbClr val="F9705A"/>
                </a:solidFill>
                <a:latin typeface="TT Masters"/>
              </a:rPr>
              <a:t>допоміжних засобів для навчання (спеціальних засобів корекції психофізичного розвитку) осіб з особливими освітніми потребами, які навчаються в закладах освітизаца</a:t>
            </a:r>
          </a:p>
          <a:p>
            <a:pPr algn="ctr">
              <a:lnSpc>
                <a:spcPts val="2614"/>
              </a:lnSpc>
              <a:spcBef>
                <a:spcPct val="0"/>
              </a:spcBef>
            </a:pPr>
            <a:r>
              <a:rPr lang="en-US" sz="1867" u="sng">
                <a:solidFill>
                  <a:srgbClr val="000000"/>
                </a:solidFill>
                <a:latin typeface="TT Masters"/>
                <a:hlinkClick r:id="rId8" tooltip="https://mon.gov.ua/ua/npa/pro-zatverdzhennya-tipovogo-pereliku-specialnih-zasobiv-korekciyi-psihofizichnogo-rozvitku-ditej-z-osoblivimi-osvitnimi-potrebami-yaki-navchayutsya-v-inklyuzivnih-ta-specialnih-klasah-zakladiv-zagalnoyi-serednoyi-osviti"/>
              </a:rPr>
              <a:t>https://mon.gov.ua/ua/npa/pro-zatverdzhennya-tipovogo-pereliku-specialnih-zasobiv-korekciyi-psihofizichnogo-rozvitku-ditej-z-osoblivimi-osvitnimi-potrebami-yaki-navchayutsya-v-inklyuzivnih-ta-specialnih-klasah-zakladiv-zagalnoyi-serednoyi-osviti</a:t>
            </a:r>
          </a:p>
          <a:p>
            <a:pPr algn="ctr">
              <a:lnSpc>
                <a:spcPts val="2614"/>
              </a:lnSpc>
              <a:spcBef>
                <a:spcPct val="0"/>
              </a:spcBef>
            </a:pPr>
            <a:endParaRPr lang="en-US" sz="1867" u="sng">
              <a:solidFill>
                <a:srgbClr val="000000"/>
              </a:solidFill>
              <a:latin typeface="TT Masters"/>
              <a:hlinkClick r:id="rId8" tooltip="https://mon.gov.ua/ua/npa/pro-zatverdzhennya-tipovogo-pereliku-specialnih-zasobiv-korekciyi-psihofizichnogo-rozvitku-ditej-z-osoblivimi-osvitnimi-potrebami-yaki-navchayutsya-v-inklyuzivnih-ta-specialnih-klasah-zakladiv-zagalnoyi-serednoyi-osvit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2993" t="-61988" r="-12993" b="-61988"/>
            </a:stretch>
          </a:blipFill>
        </p:spPr>
      </p:sp>
      <p:sp>
        <p:nvSpPr>
          <p:cNvPr id="3" name="Freeform 3"/>
          <p:cNvSpPr/>
          <p:nvPr/>
        </p:nvSpPr>
        <p:spPr>
          <a:xfrm rot="10034853" flipV="1">
            <a:off x="2999798" y="-5257114"/>
            <a:ext cx="9386333" cy="8211630"/>
          </a:xfrm>
          <a:custGeom>
            <a:avLst/>
            <a:gdLst/>
            <a:ahLst/>
            <a:cxnLst/>
            <a:rect l="l" t="t" r="r" b="b"/>
            <a:pathLst>
              <a:path w="9386333" h="8211630">
                <a:moveTo>
                  <a:pt x="0" y="8211629"/>
                </a:moveTo>
                <a:lnTo>
                  <a:pt x="9386334" y="8211629"/>
                </a:lnTo>
                <a:lnTo>
                  <a:pt x="9386334" y="0"/>
                </a:lnTo>
                <a:lnTo>
                  <a:pt x="0" y="0"/>
                </a:lnTo>
                <a:lnTo>
                  <a:pt x="0" y="8211629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10034853" flipV="1">
            <a:off x="9934546" y="6486057"/>
            <a:ext cx="9386333" cy="8211630"/>
          </a:xfrm>
          <a:custGeom>
            <a:avLst/>
            <a:gdLst/>
            <a:ahLst/>
            <a:cxnLst/>
            <a:rect l="l" t="t" r="r" b="b"/>
            <a:pathLst>
              <a:path w="9386333" h="8211630">
                <a:moveTo>
                  <a:pt x="0" y="8211630"/>
                </a:moveTo>
                <a:lnTo>
                  <a:pt x="9386334" y="8211630"/>
                </a:lnTo>
                <a:lnTo>
                  <a:pt x="9386334" y="0"/>
                </a:lnTo>
                <a:lnTo>
                  <a:pt x="0" y="0"/>
                </a:lnTo>
                <a:lnTo>
                  <a:pt x="0" y="821163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grpSp>
        <p:nvGrpSpPr>
          <p:cNvPr id="5" name="Group 5"/>
          <p:cNvGrpSpPr/>
          <p:nvPr/>
        </p:nvGrpSpPr>
        <p:grpSpPr>
          <a:xfrm>
            <a:off x="1028700" y="1028700"/>
            <a:ext cx="16230600" cy="8229600"/>
            <a:chOff x="0" y="0"/>
            <a:chExt cx="4274726" cy="2167467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4274726" cy="2167467"/>
            </a:xfrm>
            <a:custGeom>
              <a:avLst/>
              <a:gdLst/>
              <a:ahLst/>
              <a:cxnLst/>
              <a:rect l="l" t="t" r="r" b="b"/>
              <a:pathLst>
                <a:path w="4274726" h="2167467">
                  <a:moveTo>
                    <a:pt x="24327" y="0"/>
                  </a:moveTo>
                  <a:lnTo>
                    <a:pt x="4250399" y="0"/>
                  </a:lnTo>
                  <a:cubicBezTo>
                    <a:pt x="4263834" y="0"/>
                    <a:pt x="4274726" y="10891"/>
                    <a:pt x="4274726" y="24327"/>
                  </a:cubicBezTo>
                  <a:lnTo>
                    <a:pt x="4274726" y="2143140"/>
                  </a:lnTo>
                  <a:cubicBezTo>
                    <a:pt x="4274726" y="2156575"/>
                    <a:pt x="4263834" y="2167467"/>
                    <a:pt x="4250399" y="2167467"/>
                  </a:cubicBezTo>
                  <a:lnTo>
                    <a:pt x="24327" y="2167467"/>
                  </a:lnTo>
                  <a:cubicBezTo>
                    <a:pt x="10891" y="2167467"/>
                    <a:pt x="0" y="2156575"/>
                    <a:pt x="0" y="2143140"/>
                  </a:cubicBezTo>
                  <a:lnTo>
                    <a:pt x="0" y="24327"/>
                  </a:lnTo>
                  <a:cubicBezTo>
                    <a:pt x="0" y="10891"/>
                    <a:pt x="10891" y="0"/>
                    <a:pt x="24327" y="0"/>
                  </a:cubicBezTo>
                  <a:close/>
                </a:path>
              </a:pathLst>
            </a:custGeom>
            <a:solidFill>
              <a:srgbClr val="FFEEC8"/>
            </a:solidFill>
          </p:spPr>
        </p:sp>
        <p:sp>
          <p:nvSpPr>
            <p:cNvPr id="7" name="TextBox 7"/>
            <p:cNvSpPr txBox="1"/>
            <p:nvPr/>
          </p:nvSpPr>
          <p:spPr>
            <a:xfrm>
              <a:off x="0" y="-38100"/>
              <a:ext cx="4274726" cy="220556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241"/>
                </a:lnSpc>
              </a:pPr>
              <a:endParaRPr/>
            </a:p>
          </p:txBody>
        </p:sp>
      </p:grpSp>
      <p:sp>
        <p:nvSpPr>
          <p:cNvPr id="8" name="Freeform 8"/>
          <p:cNvSpPr/>
          <p:nvPr/>
        </p:nvSpPr>
        <p:spPr>
          <a:xfrm flipH="1">
            <a:off x="4563787" y="8031900"/>
            <a:ext cx="6034949" cy="2452801"/>
          </a:xfrm>
          <a:custGeom>
            <a:avLst/>
            <a:gdLst/>
            <a:ahLst/>
            <a:cxnLst/>
            <a:rect l="l" t="t" r="r" b="b"/>
            <a:pathLst>
              <a:path w="6034949" h="2452801">
                <a:moveTo>
                  <a:pt x="6034949" y="0"/>
                </a:moveTo>
                <a:lnTo>
                  <a:pt x="0" y="0"/>
                </a:lnTo>
                <a:lnTo>
                  <a:pt x="0" y="2452800"/>
                </a:lnTo>
                <a:lnTo>
                  <a:pt x="6034949" y="2452800"/>
                </a:lnTo>
                <a:lnTo>
                  <a:pt x="6034949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 flipH="1">
            <a:off x="-3329519" y="-635682"/>
            <a:ext cx="7893306" cy="3208098"/>
          </a:xfrm>
          <a:custGeom>
            <a:avLst/>
            <a:gdLst/>
            <a:ahLst/>
            <a:cxnLst/>
            <a:rect l="l" t="t" r="r" b="b"/>
            <a:pathLst>
              <a:path w="7893306" h="3208098">
                <a:moveTo>
                  <a:pt x="7893306" y="0"/>
                </a:moveTo>
                <a:lnTo>
                  <a:pt x="0" y="0"/>
                </a:lnTo>
                <a:lnTo>
                  <a:pt x="0" y="3208098"/>
                </a:lnTo>
                <a:lnTo>
                  <a:pt x="7893306" y="3208098"/>
                </a:lnTo>
                <a:lnTo>
                  <a:pt x="7893306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11594527" y="143295"/>
            <a:ext cx="7269590" cy="2954600"/>
          </a:xfrm>
          <a:custGeom>
            <a:avLst/>
            <a:gdLst/>
            <a:ahLst/>
            <a:cxnLst/>
            <a:rect l="l" t="t" r="r" b="b"/>
            <a:pathLst>
              <a:path w="7269590" h="2954600">
                <a:moveTo>
                  <a:pt x="0" y="0"/>
                </a:moveTo>
                <a:lnTo>
                  <a:pt x="7269590" y="0"/>
                </a:lnTo>
                <a:lnTo>
                  <a:pt x="7269590" y="2954600"/>
                </a:lnTo>
                <a:lnTo>
                  <a:pt x="0" y="295460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-668746" y="1028700"/>
            <a:ext cx="8952381" cy="13708685"/>
          </a:xfrm>
          <a:custGeom>
            <a:avLst/>
            <a:gdLst/>
            <a:ahLst/>
            <a:cxnLst/>
            <a:rect l="l" t="t" r="r" b="b"/>
            <a:pathLst>
              <a:path w="8952381" h="13708685">
                <a:moveTo>
                  <a:pt x="0" y="0"/>
                </a:moveTo>
                <a:lnTo>
                  <a:pt x="8952381" y="0"/>
                </a:lnTo>
                <a:lnTo>
                  <a:pt x="8952381" y="13708685"/>
                </a:lnTo>
                <a:lnTo>
                  <a:pt x="0" y="13708685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>
            <a:off x="14078005" y="6170864"/>
            <a:ext cx="6178786" cy="9461509"/>
          </a:xfrm>
          <a:custGeom>
            <a:avLst/>
            <a:gdLst/>
            <a:ahLst/>
            <a:cxnLst/>
            <a:rect l="l" t="t" r="r" b="b"/>
            <a:pathLst>
              <a:path w="6178786" h="9461509">
                <a:moveTo>
                  <a:pt x="0" y="0"/>
                </a:moveTo>
                <a:lnTo>
                  <a:pt x="6178786" y="0"/>
                </a:lnTo>
                <a:lnTo>
                  <a:pt x="6178786" y="9461509"/>
                </a:lnTo>
                <a:lnTo>
                  <a:pt x="0" y="9461509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grpSp>
        <p:nvGrpSpPr>
          <p:cNvPr id="13" name="Group 13"/>
          <p:cNvGrpSpPr/>
          <p:nvPr/>
        </p:nvGrpSpPr>
        <p:grpSpPr>
          <a:xfrm>
            <a:off x="7251197" y="1832222"/>
            <a:ext cx="8686659" cy="1265673"/>
            <a:chOff x="0" y="0"/>
            <a:chExt cx="2287844" cy="333346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2287844" cy="333346"/>
            </a:xfrm>
            <a:custGeom>
              <a:avLst/>
              <a:gdLst/>
              <a:ahLst/>
              <a:cxnLst/>
              <a:rect l="l" t="t" r="r" b="b"/>
              <a:pathLst>
                <a:path w="2287844" h="333346">
                  <a:moveTo>
                    <a:pt x="45453" y="0"/>
                  </a:moveTo>
                  <a:lnTo>
                    <a:pt x="2242391" y="0"/>
                  </a:lnTo>
                  <a:cubicBezTo>
                    <a:pt x="2254446" y="0"/>
                    <a:pt x="2266007" y="4789"/>
                    <a:pt x="2274531" y="13313"/>
                  </a:cubicBezTo>
                  <a:cubicBezTo>
                    <a:pt x="2283055" y="21837"/>
                    <a:pt x="2287844" y="33398"/>
                    <a:pt x="2287844" y="45453"/>
                  </a:cubicBezTo>
                  <a:lnTo>
                    <a:pt x="2287844" y="287893"/>
                  </a:lnTo>
                  <a:cubicBezTo>
                    <a:pt x="2287844" y="299948"/>
                    <a:pt x="2283055" y="311509"/>
                    <a:pt x="2274531" y="320033"/>
                  </a:cubicBezTo>
                  <a:cubicBezTo>
                    <a:pt x="2266007" y="328557"/>
                    <a:pt x="2254446" y="333346"/>
                    <a:pt x="2242391" y="333346"/>
                  </a:cubicBezTo>
                  <a:lnTo>
                    <a:pt x="45453" y="333346"/>
                  </a:lnTo>
                  <a:cubicBezTo>
                    <a:pt x="33398" y="333346"/>
                    <a:pt x="21837" y="328557"/>
                    <a:pt x="13313" y="320033"/>
                  </a:cubicBezTo>
                  <a:cubicBezTo>
                    <a:pt x="4789" y="311509"/>
                    <a:pt x="0" y="299948"/>
                    <a:pt x="0" y="287893"/>
                  </a:cubicBezTo>
                  <a:lnTo>
                    <a:pt x="0" y="45453"/>
                  </a:lnTo>
                  <a:cubicBezTo>
                    <a:pt x="0" y="33398"/>
                    <a:pt x="4789" y="21837"/>
                    <a:pt x="13313" y="13313"/>
                  </a:cubicBezTo>
                  <a:cubicBezTo>
                    <a:pt x="21837" y="4789"/>
                    <a:pt x="33398" y="0"/>
                    <a:pt x="45453" y="0"/>
                  </a:cubicBezTo>
                  <a:close/>
                </a:path>
              </a:pathLst>
            </a:custGeom>
            <a:solidFill>
              <a:srgbClr val="F9705A"/>
            </a:solidFill>
          </p:spPr>
        </p:sp>
        <p:sp>
          <p:nvSpPr>
            <p:cNvPr id="15" name="TextBox 15"/>
            <p:cNvSpPr txBox="1"/>
            <p:nvPr/>
          </p:nvSpPr>
          <p:spPr>
            <a:xfrm>
              <a:off x="0" y="-38100"/>
              <a:ext cx="2287844" cy="37144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241"/>
                </a:lnSpc>
              </a:pPr>
              <a:endParaRPr/>
            </a:p>
          </p:txBody>
        </p:sp>
      </p:grpSp>
      <p:sp>
        <p:nvSpPr>
          <p:cNvPr id="16" name="TextBox 16"/>
          <p:cNvSpPr txBox="1"/>
          <p:nvPr/>
        </p:nvSpPr>
        <p:spPr>
          <a:xfrm>
            <a:off x="7692965" y="1984735"/>
            <a:ext cx="8012130" cy="141729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781"/>
              </a:lnSpc>
            </a:pPr>
            <a:r>
              <a:rPr lang="en-US" sz="2700">
                <a:solidFill>
                  <a:srgbClr val="FFFDEF"/>
                </a:solidFill>
                <a:latin typeface="TT Masters"/>
              </a:rPr>
              <a:t>Обладнання загального корекційного призначення:</a:t>
            </a:r>
          </a:p>
          <a:p>
            <a:pPr algn="ctr">
              <a:lnSpc>
                <a:spcPts val="3781"/>
              </a:lnSpc>
            </a:pPr>
            <a:endParaRPr lang="en-US" sz="2700">
              <a:solidFill>
                <a:srgbClr val="FFFDEF"/>
              </a:solidFill>
              <a:latin typeface="TT Masters"/>
            </a:endParaRPr>
          </a:p>
        </p:txBody>
      </p:sp>
      <p:sp>
        <p:nvSpPr>
          <p:cNvPr id="17" name="Freeform 17"/>
          <p:cNvSpPr/>
          <p:nvPr/>
        </p:nvSpPr>
        <p:spPr>
          <a:xfrm>
            <a:off x="8626156" y="3890219"/>
            <a:ext cx="758018" cy="659781"/>
          </a:xfrm>
          <a:custGeom>
            <a:avLst/>
            <a:gdLst/>
            <a:ahLst/>
            <a:cxnLst/>
            <a:rect l="l" t="t" r="r" b="b"/>
            <a:pathLst>
              <a:path w="758018" h="659781">
                <a:moveTo>
                  <a:pt x="0" y="0"/>
                </a:moveTo>
                <a:lnTo>
                  <a:pt x="758018" y="0"/>
                </a:lnTo>
                <a:lnTo>
                  <a:pt x="758018" y="659780"/>
                </a:lnTo>
                <a:lnTo>
                  <a:pt x="0" y="659780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18" name="TextBox 18"/>
          <p:cNvSpPr txBox="1"/>
          <p:nvPr/>
        </p:nvSpPr>
        <p:spPr>
          <a:xfrm>
            <a:off x="9144000" y="3567301"/>
            <a:ext cx="8023398" cy="14194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818"/>
              </a:lnSpc>
            </a:pPr>
            <a:r>
              <a:rPr lang="en-US" sz="2495">
                <a:solidFill>
                  <a:srgbClr val="F15E43"/>
                </a:solidFill>
                <a:latin typeface="TT Masters"/>
              </a:rPr>
              <a:t>комп‘ютерне обладнання (відеомонітор, комп‘ьютер стаціонарний або портативний комп‘ютер (ноутбук), ламінатор, принтер)</a:t>
            </a:r>
          </a:p>
        </p:txBody>
      </p:sp>
      <p:sp>
        <p:nvSpPr>
          <p:cNvPr id="19" name="Freeform 19"/>
          <p:cNvSpPr/>
          <p:nvPr/>
        </p:nvSpPr>
        <p:spPr>
          <a:xfrm>
            <a:off x="8713817" y="5587384"/>
            <a:ext cx="670357" cy="583480"/>
          </a:xfrm>
          <a:custGeom>
            <a:avLst/>
            <a:gdLst/>
            <a:ahLst/>
            <a:cxnLst/>
            <a:rect l="l" t="t" r="r" b="b"/>
            <a:pathLst>
              <a:path w="670357" h="583480">
                <a:moveTo>
                  <a:pt x="0" y="0"/>
                </a:moveTo>
                <a:lnTo>
                  <a:pt x="670357" y="0"/>
                </a:lnTo>
                <a:lnTo>
                  <a:pt x="670357" y="583480"/>
                </a:lnTo>
                <a:lnTo>
                  <a:pt x="0" y="583480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20" name="TextBox 20"/>
          <p:cNvSpPr txBox="1"/>
          <p:nvPr/>
        </p:nvSpPr>
        <p:spPr>
          <a:xfrm>
            <a:off x="9473190" y="5465646"/>
            <a:ext cx="6912755" cy="96866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930"/>
              </a:lnSpc>
            </a:pPr>
            <a:r>
              <a:rPr lang="en-US" sz="2568">
                <a:solidFill>
                  <a:srgbClr val="F15E43"/>
                </a:solidFill>
                <a:latin typeface="TT Masters"/>
              </a:rPr>
              <a:t>Мультимедійне обладнання (проектор,  інтерактивна дошка та ін.)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9473190" y="6890704"/>
            <a:ext cx="5846256" cy="99671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084"/>
              </a:lnSpc>
            </a:pPr>
            <a:r>
              <a:rPr lang="en-US" sz="2568">
                <a:solidFill>
                  <a:srgbClr val="F15E43"/>
                </a:solidFill>
                <a:latin typeface="TT Masters"/>
              </a:rPr>
              <a:t>комп’ютерні програми (згідно нозології)</a:t>
            </a:r>
          </a:p>
        </p:txBody>
      </p:sp>
      <p:sp>
        <p:nvSpPr>
          <p:cNvPr id="22" name="Freeform 22"/>
          <p:cNvSpPr/>
          <p:nvPr/>
        </p:nvSpPr>
        <p:spPr>
          <a:xfrm>
            <a:off x="8713817" y="6985954"/>
            <a:ext cx="670357" cy="583480"/>
          </a:xfrm>
          <a:custGeom>
            <a:avLst/>
            <a:gdLst/>
            <a:ahLst/>
            <a:cxnLst/>
            <a:rect l="l" t="t" r="r" b="b"/>
            <a:pathLst>
              <a:path w="670357" h="583480">
                <a:moveTo>
                  <a:pt x="0" y="0"/>
                </a:moveTo>
                <a:lnTo>
                  <a:pt x="670357" y="0"/>
                </a:lnTo>
                <a:lnTo>
                  <a:pt x="670357" y="583480"/>
                </a:lnTo>
                <a:lnTo>
                  <a:pt x="0" y="583480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2993" t="-61988" r="-12993" b="-61988"/>
            </a:stretch>
          </a:blipFill>
        </p:spPr>
      </p:sp>
      <p:sp>
        <p:nvSpPr>
          <p:cNvPr id="3" name="Freeform 3"/>
          <p:cNvSpPr/>
          <p:nvPr/>
        </p:nvSpPr>
        <p:spPr>
          <a:xfrm rot="6581393" flipV="1">
            <a:off x="-3017257" y="-1128622"/>
            <a:ext cx="9386333" cy="8211630"/>
          </a:xfrm>
          <a:custGeom>
            <a:avLst/>
            <a:gdLst/>
            <a:ahLst/>
            <a:cxnLst/>
            <a:rect l="l" t="t" r="r" b="b"/>
            <a:pathLst>
              <a:path w="9386333" h="8211630">
                <a:moveTo>
                  <a:pt x="0" y="8211629"/>
                </a:moveTo>
                <a:lnTo>
                  <a:pt x="9386334" y="8211629"/>
                </a:lnTo>
                <a:lnTo>
                  <a:pt x="9386334" y="0"/>
                </a:lnTo>
                <a:lnTo>
                  <a:pt x="0" y="0"/>
                </a:lnTo>
                <a:lnTo>
                  <a:pt x="0" y="8211629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-3380719" flipV="1">
            <a:off x="6547595" y="5502194"/>
            <a:ext cx="9386333" cy="8211630"/>
          </a:xfrm>
          <a:custGeom>
            <a:avLst/>
            <a:gdLst/>
            <a:ahLst/>
            <a:cxnLst/>
            <a:rect l="l" t="t" r="r" b="b"/>
            <a:pathLst>
              <a:path w="9386333" h="8211630">
                <a:moveTo>
                  <a:pt x="0" y="8211629"/>
                </a:moveTo>
                <a:lnTo>
                  <a:pt x="9386333" y="8211629"/>
                </a:lnTo>
                <a:lnTo>
                  <a:pt x="9386333" y="0"/>
                </a:lnTo>
                <a:lnTo>
                  <a:pt x="0" y="0"/>
                </a:lnTo>
                <a:lnTo>
                  <a:pt x="0" y="8211629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 rot="-10800000" flipV="1">
            <a:off x="8786188" y="-4105815"/>
            <a:ext cx="9386333" cy="8211630"/>
          </a:xfrm>
          <a:custGeom>
            <a:avLst/>
            <a:gdLst/>
            <a:ahLst/>
            <a:cxnLst/>
            <a:rect l="l" t="t" r="r" b="b"/>
            <a:pathLst>
              <a:path w="9386333" h="8211630">
                <a:moveTo>
                  <a:pt x="0" y="8211630"/>
                </a:moveTo>
                <a:lnTo>
                  <a:pt x="9386333" y="8211630"/>
                </a:lnTo>
                <a:lnTo>
                  <a:pt x="9386333" y="0"/>
                </a:lnTo>
                <a:lnTo>
                  <a:pt x="0" y="0"/>
                </a:lnTo>
                <a:lnTo>
                  <a:pt x="0" y="821163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grpSp>
        <p:nvGrpSpPr>
          <p:cNvPr id="6" name="Group 6"/>
          <p:cNvGrpSpPr/>
          <p:nvPr/>
        </p:nvGrpSpPr>
        <p:grpSpPr>
          <a:xfrm>
            <a:off x="10448177" y="1071785"/>
            <a:ext cx="6811123" cy="8229600"/>
            <a:chOff x="0" y="0"/>
            <a:chExt cx="1793876" cy="2167467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1793876" cy="2167467"/>
            </a:xfrm>
            <a:custGeom>
              <a:avLst/>
              <a:gdLst/>
              <a:ahLst/>
              <a:cxnLst/>
              <a:rect l="l" t="t" r="r" b="b"/>
              <a:pathLst>
                <a:path w="1793876" h="2167467">
                  <a:moveTo>
                    <a:pt x="57970" y="0"/>
                  </a:moveTo>
                  <a:lnTo>
                    <a:pt x="1735906" y="0"/>
                  </a:lnTo>
                  <a:cubicBezTo>
                    <a:pt x="1767922" y="0"/>
                    <a:pt x="1793876" y="25954"/>
                    <a:pt x="1793876" y="57970"/>
                  </a:cubicBezTo>
                  <a:lnTo>
                    <a:pt x="1793876" y="2109497"/>
                  </a:lnTo>
                  <a:cubicBezTo>
                    <a:pt x="1793876" y="2141513"/>
                    <a:pt x="1767922" y="2167467"/>
                    <a:pt x="1735906" y="2167467"/>
                  </a:cubicBezTo>
                  <a:lnTo>
                    <a:pt x="57970" y="2167467"/>
                  </a:lnTo>
                  <a:cubicBezTo>
                    <a:pt x="42595" y="2167467"/>
                    <a:pt x="27850" y="2161359"/>
                    <a:pt x="16979" y="2150488"/>
                  </a:cubicBezTo>
                  <a:cubicBezTo>
                    <a:pt x="6107" y="2139616"/>
                    <a:pt x="0" y="2124872"/>
                    <a:pt x="0" y="2109497"/>
                  </a:cubicBezTo>
                  <a:lnTo>
                    <a:pt x="0" y="57970"/>
                  </a:lnTo>
                  <a:cubicBezTo>
                    <a:pt x="0" y="25954"/>
                    <a:pt x="25954" y="0"/>
                    <a:pt x="57970" y="0"/>
                  </a:cubicBezTo>
                  <a:close/>
                </a:path>
              </a:pathLst>
            </a:custGeom>
            <a:solidFill>
              <a:srgbClr val="FFEEC8"/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1793876" cy="220556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241"/>
                </a:lnSpc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1490819" y="985615"/>
            <a:ext cx="8871634" cy="8229600"/>
            <a:chOff x="0" y="0"/>
            <a:chExt cx="2336562" cy="2167467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2336562" cy="2167467"/>
            </a:xfrm>
            <a:custGeom>
              <a:avLst/>
              <a:gdLst/>
              <a:ahLst/>
              <a:cxnLst/>
              <a:rect l="l" t="t" r="r" b="b"/>
              <a:pathLst>
                <a:path w="2336562" h="2167467">
                  <a:moveTo>
                    <a:pt x="44506" y="0"/>
                  </a:moveTo>
                  <a:lnTo>
                    <a:pt x="2292056" y="0"/>
                  </a:lnTo>
                  <a:cubicBezTo>
                    <a:pt x="2303860" y="0"/>
                    <a:pt x="2315180" y="4689"/>
                    <a:pt x="2323526" y="13035"/>
                  </a:cubicBezTo>
                  <a:cubicBezTo>
                    <a:pt x="2331873" y="21382"/>
                    <a:pt x="2336562" y="32702"/>
                    <a:pt x="2336562" y="44506"/>
                  </a:cubicBezTo>
                  <a:lnTo>
                    <a:pt x="2336562" y="2122961"/>
                  </a:lnTo>
                  <a:cubicBezTo>
                    <a:pt x="2336562" y="2147541"/>
                    <a:pt x="2316636" y="2167467"/>
                    <a:pt x="2292056" y="2167467"/>
                  </a:cubicBezTo>
                  <a:lnTo>
                    <a:pt x="44506" y="2167467"/>
                  </a:lnTo>
                  <a:cubicBezTo>
                    <a:pt x="32702" y="2167467"/>
                    <a:pt x="21382" y="2162778"/>
                    <a:pt x="13035" y="2154431"/>
                  </a:cubicBezTo>
                  <a:cubicBezTo>
                    <a:pt x="4689" y="2146085"/>
                    <a:pt x="0" y="2134765"/>
                    <a:pt x="0" y="2122961"/>
                  </a:cubicBezTo>
                  <a:lnTo>
                    <a:pt x="0" y="44506"/>
                  </a:lnTo>
                  <a:cubicBezTo>
                    <a:pt x="0" y="32702"/>
                    <a:pt x="4689" y="21382"/>
                    <a:pt x="13035" y="13035"/>
                  </a:cubicBezTo>
                  <a:cubicBezTo>
                    <a:pt x="21382" y="4689"/>
                    <a:pt x="32702" y="0"/>
                    <a:pt x="44506" y="0"/>
                  </a:cubicBezTo>
                  <a:close/>
                </a:path>
              </a:pathLst>
            </a:custGeom>
            <a:solidFill>
              <a:srgbClr val="FFEEC8"/>
            </a:solidFill>
          </p:spPr>
        </p:sp>
        <p:sp>
          <p:nvSpPr>
            <p:cNvPr id="11" name="TextBox 11"/>
            <p:cNvSpPr txBox="1"/>
            <p:nvPr/>
          </p:nvSpPr>
          <p:spPr>
            <a:xfrm>
              <a:off x="0" y="-38100"/>
              <a:ext cx="2336562" cy="220556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241"/>
                </a:lnSpc>
              </a:pPr>
              <a:endParaRPr/>
            </a:p>
          </p:txBody>
        </p:sp>
      </p:grpSp>
      <p:sp>
        <p:nvSpPr>
          <p:cNvPr id="12" name="Freeform 12"/>
          <p:cNvSpPr/>
          <p:nvPr/>
        </p:nvSpPr>
        <p:spPr>
          <a:xfrm flipH="1">
            <a:off x="12674296" y="7929007"/>
            <a:ext cx="6329254" cy="2572416"/>
          </a:xfrm>
          <a:custGeom>
            <a:avLst/>
            <a:gdLst/>
            <a:ahLst/>
            <a:cxnLst/>
            <a:rect l="l" t="t" r="r" b="b"/>
            <a:pathLst>
              <a:path w="6329254" h="2572416">
                <a:moveTo>
                  <a:pt x="6329254" y="0"/>
                </a:moveTo>
                <a:lnTo>
                  <a:pt x="0" y="0"/>
                </a:lnTo>
                <a:lnTo>
                  <a:pt x="0" y="2572416"/>
                </a:lnTo>
                <a:lnTo>
                  <a:pt x="6329254" y="2572416"/>
                </a:lnTo>
                <a:lnTo>
                  <a:pt x="6329254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3" name="Freeform 13"/>
          <p:cNvSpPr/>
          <p:nvPr/>
        </p:nvSpPr>
        <p:spPr>
          <a:xfrm>
            <a:off x="0" y="0"/>
            <a:ext cx="6329254" cy="2572416"/>
          </a:xfrm>
          <a:custGeom>
            <a:avLst/>
            <a:gdLst/>
            <a:ahLst/>
            <a:cxnLst/>
            <a:rect l="l" t="t" r="r" b="b"/>
            <a:pathLst>
              <a:path w="6329254" h="2572416">
                <a:moveTo>
                  <a:pt x="0" y="0"/>
                </a:moveTo>
                <a:lnTo>
                  <a:pt x="6329254" y="0"/>
                </a:lnTo>
                <a:lnTo>
                  <a:pt x="6329254" y="2572416"/>
                </a:lnTo>
                <a:lnTo>
                  <a:pt x="0" y="2572416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4" name="Freeform 14"/>
          <p:cNvSpPr/>
          <p:nvPr/>
        </p:nvSpPr>
        <p:spPr>
          <a:xfrm>
            <a:off x="1490819" y="2535290"/>
            <a:ext cx="4307428" cy="4283933"/>
          </a:xfrm>
          <a:custGeom>
            <a:avLst/>
            <a:gdLst/>
            <a:ahLst/>
            <a:cxnLst/>
            <a:rect l="l" t="t" r="r" b="b"/>
            <a:pathLst>
              <a:path w="4307428" h="4283933">
                <a:moveTo>
                  <a:pt x="0" y="0"/>
                </a:moveTo>
                <a:lnTo>
                  <a:pt x="4307427" y="0"/>
                </a:lnTo>
                <a:lnTo>
                  <a:pt x="4307427" y="4283933"/>
                </a:lnTo>
                <a:lnTo>
                  <a:pt x="0" y="4283933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15" name="Freeform 15"/>
          <p:cNvSpPr/>
          <p:nvPr/>
        </p:nvSpPr>
        <p:spPr>
          <a:xfrm>
            <a:off x="-1009582" y="7391555"/>
            <a:ext cx="5727948" cy="8771145"/>
          </a:xfrm>
          <a:custGeom>
            <a:avLst/>
            <a:gdLst/>
            <a:ahLst/>
            <a:cxnLst/>
            <a:rect l="l" t="t" r="r" b="b"/>
            <a:pathLst>
              <a:path w="5727948" h="8771145">
                <a:moveTo>
                  <a:pt x="0" y="0"/>
                </a:moveTo>
                <a:lnTo>
                  <a:pt x="5727947" y="0"/>
                </a:lnTo>
                <a:lnTo>
                  <a:pt x="5727947" y="8771146"/>
                </a:lnTo>
                <a:lnTo>
                  <a:pt x="0" y="8771146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16" name="Freeform 16"/>
          <p:cNvSpPr/>
          <p:nvPr/>
        </p:nvSpPr>
        <p:spPr>
          <a:xfrm rot="-712792">
            <a:off x="16434899" y="-1469546"/>
            <a:ext cx="6196632" cy="9488836"/>
          </a:xfrm>
          <a:custGeom>
            <a:avLst/>
            <a:gdLst/>
            <a:ahLst/>
            <a:cxnLst/>
            <a:rect l="l" t="t" r="r" b="b"/>
            <a:pathLst>
              <a:path w="6196632" h="9488836">
                <a:moveTo>
                  <a:pt x="0" y="0"/>
                </a:moveTo>
                <a:lnTo>
                  <a:pt x="6196632" y="0"/>
                </a:lnTo>
                <a:lnTo>
                  <a:pt x="6196632" y="9488836"/>
                </a:lnTo>
                <a:lnTo>
                  <a:pt x="0" y="9488836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17" name="Freeform 17"/>
          <p:cNvSpPr/>
          <p:nvPr/>
        </p:nvSpPr>
        <p:spPr>
          <a:xfrm rot="1857385" flipH="1">
            <a:off x="4788479" y="689214"/>
            <a:ext cx="1448112" cy="1363858"/>
          </a:xfrm>
          <a:custGeom>
            <a:avLst/>
            <a:gdLst/>
            <a:ahLst/>
            <a:cxnLst/>
            <a:rect l="l" t="t" r="r" b="b"/>
            <a:pathLst>
              <a:path w="1448112" h="1363858">
                <a:moveTo>
                  <a:pt x="1448111" y="0"/>
                </a:moveTo>
                <a:lnTo>
                  <a:pt x="0" y="0"/>
                </a:lnTo>
                <a:lnTo>
                  <a:pt x="0" y="1363858"/>
                </a:lnTo>
                <a:lnTo>
                  <a:pt x="1448111" y="1363858"/>
                </a:lnTo>
                <a:lnTo>
                  <a:pt x="1448111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</p:sp>
      <p:sp>
        <p:nvSpPr>
          <p:cNvPr id="18" name="Freeform 18"/>
          <p:cNvSpPr/>
          <p:nvPr/>
        </p:nvSpPr>
        <p:spPr>
          <a:xfrm flipH="1">
            <a:off x="13892021" y="6651974"/>
            <a:ext cx="3751995" cy="3161056"/>
          </a:xfrm>
          <a:custGeom>
            <a:avLst/>
            <a:gdLst/>
            <a:ahLst/>
            <a:cxnLst/>
            <a:rect l="l" t="t" r="r" b="b"/>
            <a:pathLst>
              <a:path w="3751995" h="3161056">
                <a:moveTo>
                  <a:pt x="3751995" y="0"/>
                </a:moveTo>
                <a:lnTo>
                  <a:pt x="0" y="0"/>
                </a:lnTo>
                <a:lnTo>
                  <a:pt x="0" y="3161055"/>
                </a:lnTo>
                <a:lnTo>
                  <a:pt x="3751995" y="3161055"/>
                </a:lnTo>
                <a:lnTo>
                  <a:pt x="3751995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a:blipFill>
        </p:spPr>
      </p:sp>
      <p:sp>
        <p:nvSpPr>
          <p:cNvPr id="19" name="TextBox 19"/>
          <p:cNvSpPr txBox="1"/>
          <p:nvPr/>
        </p:nvSpPr>
        <p:spPr>
          <a:xfrm>
            <a:off x="5512534" y="2430515"/>
            <a:ext cx="4522055" cy="422145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721"/>
              </a:lnSpc>
              <a:spcBef>
                <a:spcPct val="0"/>
              </a:spcBef>
            </a:pPr>
            <a:r>
              <a:rPr lang="en-US" sz="4800">
                <a:solidFill>
                  <a:srgbClr val="F15E43"/>
                </a:solidFill>
                <a:latin typeface="TT Masters"/>
              </a:rPr>
              <a:t>Комп’ютер - сучасний технічний навчальний засіб.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10844417" y="4106617"/>
            <a:ext cx="6799599" cy="328493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902"/>
              </a:lnSpc>
            </a:pPr>
            <a:r>
              <a:rPr lang="en-US" sz="2351">
                <a:solidFill>
                  <a:srgbClr val="F9705A"/>
                </a:solidFill>
                <a:latin typeface="TT Masters"/>
              </a:rPr>
              <a:t>1) комп'ютер як елемент методики наукових досліджень;</a:t>
            </a:r>
          </a:p>
          <a:p>
            <a:pPr>
              <a:lnSpc>
                <a:spcPts val="3902"/>
              </a:lnSpc>
            </a:pPr>
            <a:r>
              <a:rPr lang="en-US" sz="2351">
                <a:solidFill>
                  <a:srgbClr val="F9705A"/>
                </a:solidFill>
                <a:latin typeface="TT Masters"/>
              </a:rPr>
              <a:t>2) комп'ютер як складова частина системи управління освітою;</a:t>
            </a:r>
          </a:p>
          <a:p>
            <a:pPr>
              <a:lnSpc>
                <a:spcPts val="3902"/>
              </a:lnSpc>
            </a:pPr>
            <a:r>
              <a:rPr lang="en-US" sz="2351">
                <a:solidFill>
                  <a:srgbClr val="F9705A"/>
                </a:solidFill>
                <a:latin typeface="TT Masters"/>
              </a:rPr>
              <a:t>3) комп'ютер як об'єкт вивчення;</a:t>
            </a:r>
          </a:p>
          <a:p>
            <a:pPr algn="l">
              <a:lnSpc>
                <a:spcPts val="3902"/>
              </a:lnSpc>
            </a:pPr>
            <a:r>
              <a:rPr lang="en-US" sz="2351">
                <a:solidFill>
                  <a:srgbClr val="F9705A"/>
                </a:solidFill>
                <a:latin typeface="TT Masters"/>
              </a:rPr>
              <a:t>4) комп'ютер як засіб навчання.</a:t>
            </a:r>
          </a:p>
          <a:p>
            <a:pPr algn="ctr">
              <a:lnSpc>
                <a:spcPts val="2342"/>
              </a:lnSpc>
              <a:spcBef>
                <a:spcPct val="0"/>
              </a:spcBef>
            </a:pPr>
            <a:endParaRPr lang="en-US" sz="2351">
              <a:solidFill>
                <a:srgbClr val="F9705A"/>
              </a:solidFill>
              <a:latin typeface="TT Masters"/>
            </a:endParaRPr>
          </a:p>
        </p:txBody>
      </p:sp>
      <p:sp>
        <p:nvSpPr>
          <p:cNvPr id="21" name="TextBox 21"/>
          <p:cNvSpPr txBox="1"/>
          <p:nvPr/>
        </p:nvSpPr>
        <p:spPr>
          <a:xfrm>
            <a:off x="10844417" y="2156024"/>
            <a:ext cx="6018643" cy="179004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61"/>
              </a:lnSpc>
              <a:spcBef>
                <a:spcPct val="0"/>
              </a:spcBef>
            </a:pPr>
            <a:r>
              <a:rPr lang="en-US" sz="3400">
                <a:solidFill>
                  <a:srgbClr val="F9705A"/>
                </a:solidFill>
                <a:latin typeface="TT Masters"/>
              </a:rPr>
              <a:t> чотири напрями використання комп'ютерів: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2993" t="-61988" r="-12993" b="-61988"/>
            </a:stretch>
          </a:blipFill>
        </p:spPr>
      </p:sp>
      <p:sp>
        <p:nvSpPr>
          <p:cNvPr id="3" name="Freeform 3"/>
          <p:cNvSpPr/>
          <p:nvPr/>
        </p:nvSpPr>
        <p:spPr>
          <a:xfrm rot="10034853" flipV="1">
            <a:off x="-2348541" y="3127618"/>
            <a:ext cx="9386333" cy="8211630"/>
          </a:xfrm>
          <a:custGeom>
            <a:avLst/>
            <a:gdLst/>
            <a:ahLst/>
            <a:cxnLst/>
            <a:rect l="l" t="t" r="r" b="b"/>
            <a:pathLst>
              <a:path w="9386333" h="8211630">
                <a:moveTo>
                  <a:pt x="0" y="8211629"/>
                </a:moveTo>
                <a:lnTo>
                  <a:pt x="9386333" y="8211629"/>
                </a:lnTo>
                <a:lnTo>
                  <a:pt x="9386333" y="0"/>
                </a:lnTo>
                <a:lnTo>
                  <a:pt x="0" y="0"/>
                </a:lnTo>
                <a:lnTo>
                  <a:pt x="0" y="8211629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-9020283">
            <a:off x="440063" y="-1912883"/>
            <a:ext cx="9386333" cy="8211630"/>
          </a:xfrm>
          <a:custGeom>
            <a:avLst/>
            <a:gdLst/>
            <a:ahLst/>
            <a:cxnLst/>
            <a:rect l="l" t="t" r="r" b="b"/>
            <a:pathLst>
              <a:path w="9386333" h="8211630">
                <a:moveTo>
                  <a:pt x="0" y="0"/>
                </a:moveTo>
                <a:lnTo>
                  <a:pt x="9386333" y="0"/>
                </a:lnTo>
                <a:lnTo>
                  <a:pt x="9386333" y="8211629"/>
                </a:lnTo>
                <a:lnTo>
                  <a:pt x="0" y="8211629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 rot="9418062">
            <a:off x="11901270" y="6065786"/>
            <a:ext cx="9386333" cy="8211630"/>
          </a:xfrm>
          <a:custGeom>
            <a:avLst/>
            <a:gdLst/>
            <a:ahLst/>
            <a:cxnLst/>
            <a:rect l="l" t="t" r="r" b="b"/>
            <a:pathLst>
              <a:path w="9386333" h="8211630">
                <a:moveTo>
                  <a:pt x="0" y="0"/>
                </a:moveTo>
                <a:lnTo>
                  <a:pt x="9386333" y="0"/>
                </a:lnTo>
                <a:lnTo>
                  <a:pt x="9386333" y="8211629"/>
                </a:lnTo>
                <a:lnTo>
                  <a:pt x="0" y="8211629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grpSp>
        <p:nvGrpSpPr>
          <p:cNvPr id="6" name="Group 6"/>
          <p:cNvGrpSpPr/>
          <p:nvPr/>
        </p:nvGrpSpPr>
        <p:grpSpPr>
          <a:xfrm>
            <a:off x="1252204" y="1274397"/>
            <a:ext cx="16230600" cy="8229600"/>
            <a:chOff x="0" y="0"/>
            <a:chExt cx="4274726" cy="2167467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4274726" cy="2167467"/>
            </a:xfrm>
            <a:custGeom>
              <a:avLst/>
              <a:gdLst/>
              <a:ahLst/>
              <a:cxnLst/>
              <a:rect l="l" t="t" r="r" b="b"/>
              <a:pathLst>
                <a:path w="4274726" h="2167467">
                  <a:moveTo>
                    <a:pt x="24327" y="0"/>
                  </a:moveTo>
                  <a:lnTo>
                    <a:pt x="4250399" y="0"/>
                  </a:lnTo>
                  <a:cubicBezTo>
                    <a:pt x="4263834" y="0"/>
                    <a:pt x="4274726" y="10891"/>
                    <a:pt x="4274726" y="24327"/>
                  </a:cubicBezTo>
                  <a:lnTo>
                    <a:pt x="4274726" y="2143140"/>
                  </a:lnTo>
                  <a:cubicBezTo>
                    <a:pt x="4274726" y="2156575"/>
                    <a:pt x="4263834" y="2167467"/>
                    <a:pt x="4250399" y="2167467"/>
                  </a:cubicBezTo>
                  <a:lnTo>
                    <a:pt x="24327" y="2167467"/>
                  </a:lnTo>
                  <a:cubicBezTo>
                    <a:pt x="10891" y="2167467"/>
                    <a:pt x="0" y="2156575"/>
                    <a:pt x="0" y="2143140"/>
                  </a:cubicBezTo>
                  <a:lnTo>
                    <a:pt x="0" y="24327"/>
                  </a:lnTo>
                  <a:cubicBezTo>
                    <a:pt x="0" y="10891"/>
                    <a:pt x="10891" y="0"/>
                    <a:pt x="24327" y="0"/>
                  </a:cubicBezTo>
                  <a:close/>
                </a:path>
              </a:pathLst>
            </a:custGeom>
            <a:solidFill>
              <a:srgbClr val="FFEEC8"/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4274726" cy="220556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241"/>
                </a:lnSpc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5133229" y="1553003"/>
            <a:ext cx="8468550" cy="1286544"/>
            <a:chOff x="0" y="0"/>
            <a:chExt cx="2230400" cy="338843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2230400" cy="338843"/>
            </a:xfrm>
            <a:custGeom>
              <a:avLst/>
              <a:gdLst/>
              <a:ahLst/>
              <a:cxnLst/>
              <a:rect l="l" t="t" r="r" b="b"/>
              <a:pathLst>
                <a:path w="2230400" h="338843">
                  <a:moveTo>
                    <a:pt x="46624" y="0"/>
                  </a:moveTo>
                  <a:lnTo>
                    <a:pt x="2183776" y="0"/>
                  </a:lnTo>
                  <a:cubicBezTo>
                    <a:pt x="2209526" y="0"/>
                    <a:pt x="2230400" y="20874"/>
                    <a:pt x="2230400" y="46624"/>
                  </a:cubicBezTo>
                  <a:lnTo>
                    <a:pt x="2230400" y="292219"/>
                  </a:lnTo>
                  <a:cubicBezTo>
                    <a:pt x="2230400" y="317969"/>
                    <a:pt x="2209526" y="338843"/>
                    <a:pt x="2183776" y="338843"/>
                  </a:cubicBezTo>
                  <a:lnTo>
                    <a:pt x="46624" y="338843"/>
                  </a:lnTo>
                  <a:cubicBezTo>
                    <a:pt x="20874" y="338843"/>
                    <a:pt x="0" y="317969"/>
                    <a:pt x="0" y="292219"/>
                  </a:cubicBezTo>
                  <a:lnTo>
                    <a:pt x="0" y="46624"/>
                  </a:lnTo>
                  <a:cubicBezTo>
                    <a:pt x="0" y="20874"/>
                    <a:pt x="20874" y="0"/>
                    <a:pt x="46624" y="0"/>
                  </a:cubicBezTo>
                  <a:close/>
                </a:path>
              </a:pathLst>
            </a:custGeom>
            <a:solidFill>
              <a:srgbClr val="F9705A"/>
            </a:solidFill>
          </p:spPr>
        </p:sp>
        <p:sp>
          <p:nvSpPr>
            <p:cNvPr id="11" name="TextBox 11"/>
            <p:cNvSpPr txBox="1"/>
            <p:nvPr/>
          </p:nvSpPr>
          <p:spPr>
            <a:xfrm>
              <a:off x="0" y="-95250"/>
              <a:ext cx="2230400" cy="43409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6161"/>
                </a:lnSpc>
              </a:pPr>
              <a:r>
                <a:rPr lang="en-US" sz="4400">
                  <a:solidFill>
                    <a:srgbClr val="FFFFFF"/>
                  </a:solidFill>
                  <a:latin typeface="TT Masters"/>
                </a:rPr>
                <a:t>практичний досвід</a:t>
              </a:r>
            </a:p>
          </p:txBody>
        </p:sp>
      </p:grpSp>
      <p:sp>
        <p:nvSpPr>
          <p:cNvPr id="12" name="Freeform 12"/>
          <p:cNvSpPr/>
          <p:nvPr/>
        </p:nvSpPr>
        <p:spPr>
          <a:xfrm flipH="1">
            <a:off x="-2487038" y="-43559"/>
            <a:ext cx="7620268" cy="3097126"/>
          </a:xfrm>
          <a:custGeom>
            <a:avLst/>
            <a:gdLst/>
            <a:ahLst/>
            <a:cxnLst/>
            <a:rect l="l" t="t" r="r" b="b"/>
            <a:pathLst>
              <a:path w="7620268" h="3097126">
                <a:moveTo>
                  <a:pt x="7620267" y="0"/>
                </a:moveTo>
                <a:lnTo>
                  <a:pt x="0" y="0"/>
                </a:lnTo>
                <a:lnTo>
                  <a:pt x="0" y="3097126"/>
                </a:lnTo>
                <a:lnTo>
                  <a:pt x="7620267" y="3097126"/>
                </a:lnTo>
                <a:lnTo>
                  <a:pt x="7620267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3" name="Freeform 13"/>
          <p:cNvSpPr/>
          <p:nvPr/>
        </p:nvSpPr>
        <p:spPr>
          <a:xfrm flipH="1" flipV="1">
            <a:off x="12512794" y="4440"/>
            <a:ext cx="7620268" cy="3097126"/>
          </a:xfrm>
          <a:custGeom>
            <a:avLst/>
            <a:gdLst/>
            <a:ahLst/>
            <a:cxnLst/>
            <a:rect l="l" t="t" r="r" b="b"/>
            <a:pathLst>
              <a:path w="7620268" h="3097126">
                <a:moveTo>
                  <a:pt x="7620268" y="3097127"/>
                </a:moveTo>
                <a:lnTo>
                  <a:pt x="0" y="3097127"/>
                </a:lnTo>
                <a:lnTo>
                  <a:pt x="0" y="0"/>
                </a:lnTo>
                <a:lnTo>
                  <a:pt x="7620268" y="0"/>
                </a:lnTo>
                <a:lnTo>
                  <a:pt x="7620268" y="3097127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4" name="Freeform 14"/>
          <p:cNvSpPr/>
          <p:nvPr/>
        </p:nvSpPr>
        <p:spPr>
          <a:xfrm>
            <a:off x="4338284" y="6587497"/>
            <a:ext cx="3765345" cy="2824009"/>
          </a:xfrm>
          <a:custGeom>
            <a:avLst/>
            <a:gdLst/>
            <a:ahLst/>
            <a:cxnLst/>
            <a:rect l="l" t="t" r="r" b="b"/>
            <a:pathLst>
              <a:path w="3765345" h="2824009">
                <a:moveTo>
                  <a:pt x="0" y="0"/>
                </a:moveTo>
                <a:lnTo>
                  <a:pt x="3765344" y="0"/>
                </a:lnTo>
                <a:lnTo>
                  <a:pt x="3765344" y="2824009"/>
                </a:lnTo>
                <a:lnTo>
                  <a:pt x="0" y="2824009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</p:sp>
      <p:sp>
        <p:nvSpPr>
          <p:cNvPr id="15" name="Freeform 15"/>
          <p:cNvSpPr/>
          <p:nvPr/>
        </p:nvSpPr>
        <p:spPr>
          <a:xfrm>
            <a:off x="2344626" y="4652564"/>
            <a:ext cx="3287271" cy="1983485"/>
          </a:xfrm>
          <a:custGeom>
            <a:avLst/>
            <a:gdLst/>
            <a:ahLst/>
            <a:cxnLst/>
            <a:rect l="l" t="t" r="r" b="b"/>
            <a:pathLst>
              <a:path w="3287271" h="1983485">
                <a:moveTo>
                  <a:pt x="0" y="0"/>
                </a:moveTo>
                <a:lnTo>
                  <a:pt x="3287271" y="0"/>
                </a:lnTo>
                <a:lnTo>
                  <a:pt x="3287271" y="1983486"/>
                </a:lnTo>
                <a:lnTo>
                  <a:pt x="0" y="1983486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</p:sp>
      <p:sp>
        <p:nvSpPr>
          <p:cNvPr id="16" name="Freeform 16"/>
          <p:cNvSpPr/>
          <p:nvPr/>
        </p:nvSpPr>
        <p:spPr>
          <a:xfrm>
            <a:off x="12155251" y="5788610"/>
            <a:ext cx="3852860" cy="2889645"/>
          </a:xfrm>
          <a:custGeom>
            <a:avLst/>
            <a:gdLst/>
            <a:ahLst/>
            <a:cxnLst/>
            <a:rect l="l" t="t" r="r" b="b"/>
            <a:pathLst>
              <a:path w="3852860" h="2889645">
                <a:moveTo>
                  <a:pt x="0" y="0"/>
                </a:moveTo>
                <a:lnTo>
                  <a:pt x="3852860" y="0"/>
                </a:lnTo>
                <a:lnTo>
                  <a:pt x="3852860" y="2889645"/>
                </a:lnTo>
                <a:lnTo>
                  <a:pt x="0" y="2889645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/>
            </a:stretch>
          </a:blipFill>
        </p:spPr>
      </p:sp>
      <p:sp>
        <p:nvSpPr>
          <p:cNvPr id="17" name="Freeform 17"/>
          <p:cNvSpPr/>
          <p:nvPr/>
        </p:nvSpPr>
        <p:spPr>
          <a:xfrm flipH="1">
            <a:off x="9612652" y="7834199"/>
            <a:ext cx="6034949" cy="2452801"/>
          </a:xfrm>
          <a:custGeom>
            <a:avLst/>
            <a:gdLst/>
            <a:ahLst/>
            <a:cxnLst/>
            <a:rect l="l" t="t" r="r" b="b"/>
            <a:pathLst>
              <a:path w="6034949" h="2452801">
                <a:moveTo>
                  <a:pt x="6034949" y="0"/>
                </a:moveTo>
                <a:lnTo>
                  <a:pt x="0" y="0"/>
                </a:lnTo>
                <a:lnTo>
                  <a:pt x="0" y="2452801"/>
                </a:lnTo>
                <a:lnTo>
                  <a:pt x="6034949" y="2452801"/>
                </a:lnTo>
                <a:lnTo>
                  <a:pt x="6034949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8" name="Freeform 18"/>
          <p:cNvSpPr/>
          <p:nvPr/>
        </p:nvSpPr>
        <p:spPr>
          <a:xfrm>
            <a:off x="8103628" y="5149222"/>
            <a:ext cx="4051622" cy="3038717"/>
          </a:xfrm>
          <a:custGeom>
            <a:avLst/>
            <a:gdLst/>
            <a:ahLst/>
            <a:cxnLst/>
            <a:rect l="l" t="t" r="r" b="b"/>
            <a:pathLst>
              <a:path w="4051622" h="3038717">
                <a:moveTo>
                  <a:pt x="0" y="0"/>
                </a:moveTo>
                <a:lnTo>
                  <a:pt x="4051623" y="0"/>
                </a:lnTo>
                <a:lnTo>
                  <a:pt x="4051623" y="3038717"/>
                </a:lnTo>
                <a:lnTo>
                  <a:pt x="0" y="3038717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/>
            </a:stretch>
          </a:blipFill>
        </p:spPr>
      </p:sp>
      <p:sp>
        <p:nvSpPr>
          <p:cNvPr id="19" name="TextBox 19"/>
          <p:cNvSpPr txBox="1"/>
          <p:nvPr/>
        </p:nvSpPr>
        <p:spPr>
          <a:xfrm>
            <a:off x="3314330" y="3027929"/>
            <a:ext cx="12333271" cy="152895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096"/>
              </a:lnSpc>
            </a:pPr>
            <a:r>
              <a:rPr lang="en-US" sz="1800" spc="117">
                <a:solidFill>
                  <a:srgbClr val="F9705A"/>
                </a:solidFill>
                <a:latin typeface="TT Masters"/>
              </a:rPr>
              <a:t> Будь-яка тема стає цікава дітям, якщо матеріал представлений у фарбах, зі звуком та анімованими ефектами.</a:t>
            </a:r>
          </a:p>
          <a:p>
            <a:pPr algn="ctr">
              <a:lnSpc>
                <a:spcPts val="3096"/>
              </a:lnSpc>
            </a:pPr>
            <a:r>
              <a:rPr lang="en-US" sz="1800" spc="117">
                <a:solidFill>
                  <a:srgbClr val="F9705A"/>
                </a:solidFill>
                <a:latin typeface="TT Masters"/>
              </a:rPr>
              <a:t>діти із задоволенням виконують завдання, які бачать на проекційному екрані, що значно підвищує емоційний стан.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6441692" y="4795007"/>
            <a:ext cx="6874981" cy="27366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241"/>
              </a:lnSpc>
              <a:spcBef>
                <a:spcPct val="0"/>
              </a:spcBef>
            </a:pPr>
            <a:r>
              <a:rPr lang="en-US" sz="1600" u="sng">
                <a:solidFill>
                  <a:srgbClr val="000000"/>
                </a:solidFill>
                <a:latin typeface="TT Masters"/>
                <a:hlinkClick r:id="rId11" tooltip="https://youtube.com/@Ladonki_Ladonki?feature=shared"/>
              </a:rPr>
              <a:t>https://youtube.com/@Ladonki_Ladonki?feature=shared 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2993" t="-61988" r="-12993" b="-61988"/>
            </a:stretch>
          </a:blipFill>
        </p:spPr>
      </p:sp>
      <p:sp>
        <p:nvSpPr>
          <p:cNvPr id="3" name="Freeform 3"/>
          <p:cNvSpPr/>
          <p:nvPr/>
        </p:nvSpPr>
        <p:spPr>
          <a:xfrm rot="10034853" flipV="1">
            <a:off x="-2348541" y="3127618"/>
            <a:ext cx="9386333" cy="8211630"/>
          </a:xfrm>
          <a:custGeom>
            <a:avLst/>
            <a:gdLst/>
            <a:ahLst/>
            <a:cxnLst/>
            <a:rect l="l" t="t" r="r" b="b"/>
            <a:pathLst>
              <a:path w="9386333" h="8211630">
                <a:moveTo>
                  <a:pt x="0" y="8211629"/>
                </a:moveTo>
                <a:lnTo>
                  <a:pt x="9386333" y="8211629"/>
                </a:lnTo>
                <a:lnTo>
                  <a:pt x="9386333" y="0"/>
                </a:lnTo>
                <a:lnTo>
                  <a:pt x="0" y="0"/>
                </a:lnTo>
                <a:lnTo>
                  <a:pt x="0" y="8211629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-9020283">
            <a:off x="440063" y="-1912883"/>
            <a:ext cx="9386333" cy="8211630"/>
          </a:xfrm>
          <a:custGeom>
            <a:avLst/>
            <a:gdLst/>
            <a:ahLst/>
            <a:cxnLst/>
            <a:rect l="l" t="t" r="r" b="b"/>
            <a:pathLst>
              <a:path w="9386333" h="8211630">
                <a:moveTo>
                  <a:pt x="0" y="0"/>
                </a:moveTo>
                <a:lnTo>
                  <a:pt x="9386333" y="0"/>
                </a:lnTo>
                <a:lnTo>
                  <a:pt x="9386333" y="8211629"/>
                </a:lnTo>
                <a:lnTo>
                  <a:pt x="0" y="8211629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 rot="9418062">
            <a:off x="11901270" y="6065786"/>
            <a:ext cx="9386333" cy="8211630"/>
          </a:xfrm>
          <a:custGeom>
            <a:avLst/>
            <a:gdLst/>
            <a:ahLst/>
            <a:cxnLst/>
            <a:rect l="l" t="t" r="r" b="b"/>
            <a:pathLst>
              <a:path w="9386333" h="8211630">
                <a:moveTo>
                  <a:pt x="0" y="0"/>
                </a:moveTo>
                <a:lnTo>
                  <a:pt x="9386333" y="0"/>
                </a:lnTo>
                <a:lnTo>
                  <a:pt x="9386333" y="8211629"/>
                </a:lnTo>
                <a:lnTo>
                  <a:pt x="0" y="8211629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grpSp>
        <p:nvGrpSpPr>
          <p:cNvPr id="6" name="Group 6"/>
          <p:cNvGrpSpPr/>
          <p:nvPr/>
        </p:nvGrpSpPr>
        <p:grpSpPr>
          <a:xfrm>
            <a:off x="1028700" y="1028700"/>
            <a:ext cx="16230600" cy="8229600"/>
            <a:chOff x="0" y="0"/>
            <a:chExt cx="4274726" cy="2167467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4274726" cy="2167467"/>
            </a:xfrm>
            <a:custGeom>
              <a:avLst/>
              <a:gdLst/>
              <a:ahLst/>
              <a:cxnLst/>
              <a:rect l="l" t="t" r="r" b="b"/>
              <a:pathLst>
                <a:path w="4274726" h="2167467">
                  <a:moveTo>
                    <a:pt x="24327" y="0"/>
                  </a:moveTo>
                  <a:lnTo>
                    <a:pt x="4250399" y="0"/>
                  </a:lnTo>
                  <a:cubicBezTo>
                    <a:pt x="4263834" y="0"/>
                    <a:pt x="4274726" y="10891"/>
                    <a:pt x="4274726" y="24327"/>
                  </a:cubicBezTo>
                  <a:lnTo>
                    <a:pt x="4274726" y="2143140"/>
                  </a:lnTo>
                  <a:cubicBezTo>
                    <a:pt x="4274726" y="2156575"/>
                    <a:pt x="4263834" y="2167467"/>
                    <a:pt x="4250399" y="2167467"/>
                  </a:cubicBezTo>
                  <a:lnTo>
                    <a:pt x="24327" y="2167467"/>
                  </a:lnTo>
                  <a:cubicBezTo>
                    <a:pt x="10891" y="2167467"/>
                    <a:pt x="0" y="2156575"/>
                    <a:pt x="0" y="2143140"/>
                  </a:cubicBezTo>
                  <a:lnTo>
                    <a:pt x="0" y="24327"/>
                  </a:lnTo>
                  <a:cubicBezTo>
                    <a:pt x="0" y="10891"/>
                    <a:pt x="10891" y="0"/>
                    <a:pt x="24327" y="0"/>
                  </a:cubicBezTo>
                  <a:close/>
                </a:path>
              </a:pathLst>
            </a:custGeom>
            <a:solidFill>
              <a:srgbClr val="FFEEC8"/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4274726" cy="220556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241"/>
                </a:lnSpc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5133229" y="1553003"/>
            <a:ext cx="8468550" cy="1286544"/>
            <a:chOff x="0" y="0"/>
            <a:chExt cx="2230400" cy="338843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2230400" cy="338843"/>
            </a:xfrm>
            <a:custGeom>
              <a:avLst/>
              <a:gdLst/>
              <a:ahLst/>
              <a:cxnLst/>
              <a:rect l="l" t="t" r="r" b="b"/>
              <a:pathLst>
                <a:path w="2230400" h="338843">
                  <a:moveTo>
                    <a:pt x="46624" y="0"/>
                  </a:moveTo>
                  <a:lnTo>
                    <a:pt x="2183776" y="0"/>
                  </a:lnTo>
                  <a:cubicBezTo>
                    <a:pt x="2209526" y="0"/>
                    <a:pt x="2230400" y="20874"/>
                    <a:pt x="2230400" y="46624"/>
                  </a:cubicBezTo>
                  <a:lnTo>
                    <a:pt x="2230400" y="292219"/>
                  </a:lnTo>
                  <a:cubicBezTo>
                    <a:pt x="2230400" y="317969"/>
                    <a:pt x="2209526" y="338843"/>
                    <a:pt x="2183776" y="338843"/>
                  </a:cubicBezTo>
                  <a:lnTo>
                    <a:pt x="46624" y="338843"/>
                  </a:lnTo>
                  <a:cubicBezTo>
                    <a:pt x="20874" y="338843"/>
                    <a:pt x="0" y="317969"/>
                    <a:pt x="0" y="292219"/>
                  </a:cubicBezTo>
                  <a:lnTo>
                    <a:pt x="0" y="46624"/>
                  </a:lnTo>
                  <a:cubicBezTo>
                    <a:pt x="0" y="20874"/>
                    <a:pt x="20874" y="0"/>
                    <a:pt x="46624" y="0"/>
                  </a:cubicBezTo>
                  <a:close/>
                </a:path>
              </a:pathLst>
            </a:custGeom>
            <a:solidFill>
              <a:srgbClr val="F9705A"/>
            </a:solidFill>
          </p:spPr>
        </p:sp>
        <p:sp>
          <p:nvSpPr>
            <p:cNvPr id="11" name="TextBox 11"/>
            <p:cNvSpPr txBox="1"/>
            <p:nvPr/>
          </p:nvSpPr>
          <p:spPr>
            <a:xfrm>
              <a:off x="0" y="-95250"/>
              <a:ext cx="2230400" cy="43409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6161"/>
                </a:lnSpc>
              </a:pPr>
              <a:r>
                <a:rPr lang="en-US" sz="4400">
                  <a:solidFill>
                    <a:srgbClr val="FFFFFF"/>
                  </a:solidFill>
                  <a:latin typeface="TT Masters"/>
                </a:rPr>
                <a:t>практичний досвід</a:t>
              </a:r>
            </a:p>
          </p:txBody>
        </p:sp>
      </p:grpSp>
      <p:sp>
        <p:nvSpPr>
          <p:cNvPr id="12" name="Freeform 12"/>
          <p:cNvSpPr/>
          <p:nvPr/>
        </p:nvSpPr>
        <p:spPr>
          <a:xfrm flipH="1">
            <a:off x="9612652" y="7834199"/>
            <a:ext cx="6034949" cy="2452801"/>
          </a:xfrm>
          <a:custGeom>
            <a:avLst/>
            <a:gdLst/>
            <a:ahLst/>
            <a:cxnLst/>
            <a:rect l="l" t="t" r="r" b="b"/>
            <a:pathLst>
              <a:path w="6034949" h="2452801">
                <a:moveTo>
                  <a:pt x="6034949" y="0"/>
                </a:moveTo>
                <a:lnTo>
                  <a:pt x="0" y="0"/>
                </a:lnTo>
                <a:lnTo>
                  <a:pt x="0" y="2452801"/>
                </a:lnTo>
                <a:lnTo>
                  <a:pt x="6034949" y="2452801"/>
                </a:lnTo>
                <a:lnTo>
                  <a:pt x="6034949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3" name="Freeform 13"/>
          <p:cNvSpPr/>
          <p:nvPr/>
        </p:nvSpPr>
        <p:spPr>
          <a:xfrm flipH="1">
            <a:off x="-2487038" y="-43559"/>
            <a:ext cx="7620268" cy="3097126"/>
          </a:xfrm>
          <a:custGeom>
            <a:avLst/>
            <a:gdLst/>
            <a:ahLst/>
            <a:cxnLst/>
            <a:rect l="l" t="t" r="r" b="b"/>
            <a:pathLst>
              <a:path w="7620268" h="3097126">
                <a:moveTo>
                  <a:pt x="7620267" y="0"/>
                </a:moveTo>
                <a:lnTo>
                  <a:pt x="0" y="0"/>
                </a:lnTo>
                <a:lnTo>
                  <a:pt x="0" y="3097126"/>
                </a:lnTo>
                <a:lnTo>
                  <a:pt x="7620267" y="3097126"/>
                </a:lnTo>
                <a:lnTo>
                  <a:pt x="7620267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4" name="Freeform 14"/>
          <p:cNvSpPr/>
          <p:nvPr/>
        </p:nvSpPr>
        <p:spPr>
          <a:xfrm flipH="1" flipV="1">
            <a:off x="12512794" y="4440"/>
            <a:ext cx="7620268" cy="3097126"/>
          </a:xfrm>
          <a:custGeom>
            <a:avLst/>
            <a:gdLst/>
            <a:ahLst/>
            <a:cxnLst/>
            <a:rect l="l" t="t" r="r" b="b"/>
            <a:pathLst>
              <a:path w="7620268" h="3097126">
                <a:moveTo>
                  <a:pt x="7620268" y="3097127"/>
                </a:moveTo>
                <a:lnTo>
                  <a:pt x="0" y="3097127"/>
                </a:lnTo>
                <a:lnTo>
                  <a:pt x="0" y="0"/>
                </a:lnTo>
                <a:lnTo>
                  <a:pt x="7620268" y="0"/>
                </a:lnTo>
                <a:lnTo>
                  <a:pt x="7620268" y="3097127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5" name="Freeform 15"/>
          <p:cNvSpPr/>
          <p:nvPr/>
        </p:nvSpPr>
        <p:spPr>
          <a:xfrm>
            <a:off x="3569461" y="3053567"/>
            <a:ext cx="1913002" cy="1913002"/>
          </a:xfrm>
          <a:custGeom>
            <a:avLst/>
            <a:gdLst/>
            <a:ahLst/>
            <a:cxnLst/>
            <a:rect l="l" t="t" r="r" b="b"/>
            <a:pathLst>
              <a:path w="1913002" h="1913002">
                <a:moveTo>
                  <a:pt x="0" y="0"/>
                </a:moveTo>
                <a:lnTo>
                  <a:pt x="1913001" y="0"/>
                </a:lnTo>
                <a:lnTo>
                  <a:pt x="1913001" y="1913002"/>
                </a:lnTo>
                <a:lnTo>
                  <a:pt x="0" y="1913002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</p:sp>
      <p:sp>
        <p:nvSpPr>
          <p:cNvPr id="16" name="Freeform 16"/>
          <p:cNvSpPr/>
          <p:nvPr/>
        </p:nvSpPr>
        <p:spPr>
          <a:xfrm>
            <a:off x="2921558" y="5793476"/>
            <a:ext cx="1618114" cy="2289808"/>
          </a:xfrm>
          <a:custGeom>
            <a:avLst/>
            <a:gdLst/>
            <a:ahLst/>
            <a:cxnLst/>
            <a:rect l="l" t="t" r="r" b="b"/>
            <a:pathLst>
              <a:path w="1618114" h="2289808">
                <a:moveTo>
                  <a:pt x="0" y="0"/>
                </a:moveTo>
                <a:lnTo>
                  <a:pt x="1618114" y="0"/>
                </a:lnTo>
                <a:lnTo>
                  <a:pt x="1618114" y="2289808"/>
                </a:lnTo>
                <a:lnTo>
                  <a:pt x="0" y="2289808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</p:sp>
      <p:sp>
        <p:nvSpPr>
          <p:cNvPr id="17" name="Freeform 17"/>
          <p:cNvSpPr/>
          <p:nvPr/>
        </p:nvSpPr>
        <p:spPr>
          <a:xfrm>
            <a:off x="9730315" y="4624508"/>
            <a:ext cx="3220693" cy="4294257"/>
          </a:xfrm>
          <a:custGeom>
            <a:avLst/>
            <a:gdLst/>
            <a:ahLst/>
            <a:cxnLst/>
            <a:rect l="l" t="t" r="r" b="b"/>
            <a:pathLst>
              <a:path w="3220693" h="4294257">
                <a:moveTo>
                  <a:pt x="0" y="0"/>
                </a:moveTo>
                <a:lnTo>
                  <a:pt x="3220693" y="0"/>
                </a:lnTo>
                <a:lnTo>
                  <a:pt x="3220693" y="4294257"/>
                </a:lnTo>
                <a:lnTo>
                  <a:pt x="0" y="4294257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/>
            </a:stretch>
          </a:blipFill>
        </p:spPr>
      </p:sp>
      <p:sp>
        <p:nvSpPr>
          <p:cNvPr id="18" name="Freeform 18"/>
          <p:cNvSpPr/>
          <p:nvPr/>
        </p:nvSpPr>
        <p:spPr>
          <a:xfrm>
            <a:off x="5949372" y="4556882"/>
            <a:ext cx="3314218" cy="4418958"/>
          </a:xfrm>
          <a:custGeom>
            <a:avLst/>
            <a:gdLst/>
            <a:ahLst/>
            <a:cxnLst/>
            <a:rect l="l" t="t" r="r" b="b"/>
            <a:pathLst>
              <a:path w="3314218" h="4418958">
                <a:moveTo>
                  <a:pt x="0" y="0"/>
                </a:moveTo>
                <a:lnTo>
                  <a:pt x="3314218" y="0"/>
                </a:lnTo>
                <a:lnTo>
                  <a:pt x="3314218" y="4418958"/>
                </a:lnTo>
                <a:lnTo>
                  <a:pt x="0" y="4418958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/>
            </a:stretch>
          </a:blipFill>
        </p:spPr>
      </p:sp>
      <p:sp>
        <p:nvSpPr>
          <p:cNvPr id="19" name="Freeform 19"/>
          <p:cNvSpPr/>
          <p:nvPr/>
        </p:nvSpPr>
        <p:spPr>
          <a:xfrm>
            <a:off x="13417733" y="4613956"/>
            <a:ext cx="3228607" cy="4304809"/>
          </a:xfrm>
          <a:custGeom>
            <a:avLst/>
            <a:gdLst/>
            <a:ahLst/>
            <a:cxnLst/>
            <a:rect l="l" t="t" r="r" b="b"/>
            <a:pathLst>
              <a:path w="3228607" h="4304809">
                <a:moveTo>
                  <a:pt x="0" y="0"/>
                </a:moveTo>
                <a:lnTo>
                  <a:pt x="3228607" y="0"/>
                </a:lnTo>
                <a:lnTo>
                  <a:pt x="3228607" y="4304809"/>
                </a:lnTo>
                <a:lnTo>
                  <a:pt x="0" y="4304809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/>
            </a:stretch>
          </a:blipFill>
        </p:spPr>
      </p:sp>
      <p:sp>
        <p:nvSpPr>
          <p:cNvPr id="20" name="Freeform 20"/>
          <p:cNvSpPr/>
          <p:nvPr/>
        </p:nvSpPr>
        <p:spPr>
          <a:xfrm>
            <a:off x="15459025" y="5796250"/>
            <a:ext cx="757694" cy="757694"/>
          </a:xfrm>
          <a:custGeom>
            <a:avLst/>
            <a:gdLst/>
            <a:ahLst/>
            <a:cxnLst/>
            <a:rect l="l" t="t" r="r" b="b"/>
            <a:pathLst>
              <a:path w="757694" h="757694">
                <a:moveTo>
                  <a:pt x="0" y="0"/>
                </a:moveTo>
                <a:lnTo>
                  <a:pt x="757694" y="0"/>
                </a:lnTo>
                <a:lnTo>
                  <a:pt x="757694" y="757694"/>
                </a:lnTo>
                <a:lnTo>
                  <a:pt x="0" y="757694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21" name="TextBox 21"/>
          <p:cNvSpPr txBox="1"/>
          <p:nvPr/>
        </p:nvSpPr>
        <p:spPr>
          <a:xfrm>
            <a:off x="5856473" y="3371917"/>
            <a:ext cx="10773649" cy="8384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389"/>
              </a:lnSpc>
            </a:pPr>
            <a:r>
              <a:rPr lang="en-US" sz="2200" spc="50">
                <a:solidFill>
                  <a:srgbClr val="F9705A"/>
                </a:solidFill>
                <a:latin typeface="TT Masters"/>
              </a:rPr>
              <a:t>онлайн-платформа графічного дизайну, яка використовується для створення графіки та презентацій.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2993" t="-61988" r="-12993" b="-61988"/>
            </a:stretch>
          </a:blipFill>
        </p:spPr>
      </p:sp>
      <p:sp>
        <p:nvSpPr>
          <p:cNvPr id="3" name="Freeform 3"/>
          <p:cNvSpPr/>
          <p:nvPr/>
        </p:nvSpPr>
        <p:spPr>
          <a:xfrm rot="10034853" flipV="1">
            <a:off x="-2348541" y="3127618"/>
            <a:ext cx="9386333" cy="8211630"/>
          </a:xfrm>
          <a:custGeom>
            <a:avLst/>
            <a:gdLst/>
            <a:ahLst/>
            <a:cxnLst/>
            <a:rect l="l" t="t" r="r" b="b"/>
            <a:pathLst>
              <a:path w="9386333" h="8211630">
                <a:moveTo>
                  <a:pt x="0" y="8211629"/>
                </a:moveTo>
                <a:lnTo>
                  <a:pt x="9386333" y="8211629"/>
                </a:lnTo>
                <a:lnTo>
                  <a:pt x="9386333" y="0"/>
                </a:lnTo>
                <a:lnTo>
                  <a:pt x="0" y="0"/>
                </a:lnTo>
                <a:lnTo>
                  <a:pt x="0" y="8211629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-9020283">
            <a:off x="440063" y="-1912883"/>
            <a:ext cx="9386333" cy="8211630"/>
          </a:xfrm>
          <a:custGeom>
            <a:avLst/>
            <a:gdLst/>
            <a:ahLst/>
            <a:cxnLst/>
            <a:rect l="l" t="t" r="r" b="b"/>
            <a:pathLst>
              <a:path w="9386333" h="8211630">
                <a:moveTo>
                  <a:pt x="0" y="0"/>
                </a:moveTo>
                <a:lnTo>
                  <a:pt x="9386333" y="0"/>
                </a:lnTo>
                <a:lnTo>
                  <a:pt x="9386333" y="8211629"/>
                </a:lnTo>
                <a:lnTo>
                  <a:pt x="0" y="8211629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 rot="9418062">
            <a:off x="11901270" y="6065786"/>
            <a:ext cx="9386333" cy="8211630"/>
          </a:xfrm>
          <a:custGeom>
            <a:avLst/>
            <a:gdLst/>
            <a:ahLst/>
            <a:cxnLst/>
            <a:rect l="l" t="t" r="r" b="b"/>
            <a:pathLst>
              <a:path w="9386333" h="8211630">
                <a:moveTo>
                  <a:pt x="0" y="0"/>
                </a:moveTo>
                <a:lnTo>
                  <a:pt x="9386333" y="0"/>
                </a:lnTo>
                <a:lnTo>
                  <a:pt x="9386333" y="8211629"/>
                </a:lnTo>
                <a:lnTo>
                  <a:pt x="0" y="8211629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grpSp>
        <p:nvGrpSpPr>
          <p:cNvPr id="6" name="Group 6"/>
          <p:cNvGrpSpPr/>
          <p:nvPr/>
        </p:nvGrpSpPr>
        <p:grpSpPr>
          <a:xfrm>
            <a:off x="1028700" y="1028700"/>
            <a:ext cx="16230600" cy="8229600"/>
            <a:chOff x="0" y="0"/>
            <a:chExt cx="4274726" cy="2167467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4274726" cy="2167467"/>
            </a:xfrm>
            <a:custGeom>
              <a:avLst/>
              <a:gdLst/>
              <a:ahLst/>
              <a:cxnLst/>
              <a:rect l="l" t="t" r="r" b="b"/>
              <a:pathLst>
                <a:path w="4274726" h="2167467">
                  <a:moveTo>
                    <a:pt x="24327" y="0"/>
                  </a:moveTo>
                  <a:lnTo>
                    <a:pt x="4250399" y="0"/>
                  </a:lnTo>
                  <a:cubicBezTo>
                    <a:pt x="4263834" y="0"/>
                    <a:pt x="4274726" y="10891"/>
                    <a:pt x="4274726" y="24327"/>
                  </a:cubicBezTo>
                  <a:lnTo>
                    <a:pt x="4274726" y="2143140"/>
                  </a:lnTo>
                  <a:cubicBezTo>
                    <a:pt x="4274726" y="2156575"/>
                    <a:pt x="4263834" y="2167467"/>
                    <a:pt x="4250399" y="2167467"/>
                  </a:cubicBezTo>
                  <a:lnTo>
                    <a:pt x="24327" y="2167467"/>
                  </a:lnTo>
                  <a:cubicBezTo>
                    <a:pt x="10891" y="2167467"/>
                    <a:pt x="0" y="2156575"/>
                    <a:pt x="0" y="2143140"/>
                  </a:cubicBezTo>
                  <a:lnTo>
                    <a:pt x="0" y="24327"/>
                  </a:lnTo>
                  <a:cubicBezTo>
                    <a:pt x="0" y="10891"/>
                    <a:pt x="10891" y="0"/>
                    <a:pt x="24327" y="0"/>
                  </a:cubicBezTo>
                  <a:close/>
                </a:path>
              </a:pathLst>
            </a:custGeom>
            <a:solidFill>
              <a:srgbClr val="FFEEC8"/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4274726" cy="220556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241"/>
                </a:lnSpc>
              </a:pPr>
              <a:endParaRPr/>
            </a:p>
          </p:txBody>
        </p:sp>
      </p:grpSp>
      <p:sp>
        <p:nvSpPr>
          <p:cNvPr id="9" name="Freeform 9"/>
          <p:cNvSpPr/>
          <p:nvPr/>
        </p:nvSpPr>
        <p:spPr>
          <a:xfrm flipH="1">
            <a:off x="9612652" y="7834199"/>
            <a:ext cx="6034949" cy="2452801"/>
          </a:xfrm>
          <a:custGeom>
            <a:avLst/>
            <a:gdLst/>
            <a:ahLst/>
            <a:cxnLst/>
            <a:rect l="l" t="t" r="r" b="b"/>
            <a:pathLst>
              <a:path w="6034949" h="2452801">
                <a:moveTo>
                  <a:pt x="6034949" y="0"/>
                </a:moveTo>
                <a:lnTo>
                  <a:pt x="0" y="0"/>
                </a:lnTo>
                <a:lnTo>
                  <a:pt x="0" y="2452801"/>
                </a:lnTo>
                <a:lnTo>
                  <a:pt x="6034949" y="2452801"/>
                </a:lnTo>
                <a:lnTo>
                  <a:pt x="6034949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 flipH="1">
            <a:off x="-2487038" y="-43559"/>
            <a:ext cx="7620268" cy="3097126"/>
          </a:xfrm>
          <a:custGeom>
            <a:avLst/>
            <a:gdLst/>
            <a:ahLst/>
            <a:cxnLst/>
            <a:rect l="l" t="t" r="r" b="b"/>
            <a:pathLst>
              <a:path w="7620268" h="3097126">
                <a:moveTo>
                  <a:pt x="7620267" y="0"/>
                </a:moveTo>
                <a:lnTo>
                  <a:pt x="0" y="0"/>
                </a:lnTo>
                <a:lnTo>
                  <a:pt x="0" y="3097126"/>
                </a:lnTo>
                <a:lnTo>
                  <a:pt x="7620267" y="3097126"/>
                </a:lnTo>
                <a:lnTo>
                  <a:pt x="7620267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 flipH="1" flipV="1">
            <a:off x="12512794" y="4440"/>
            <a:ext cx="7620268" cy="3097126"/>
          </a:xfrm>
          <a:custGeom>
            <a:avLst/>
            <a:gdLst/>
            <a:ahLst/>
            <a:cxnLst/>
            <a:rect l="l" t="t" r="r" b="b"/>
            <a:pathLst>
              <a:path w="7620268" h="3097126">
                <a:moveTo>
                  <a:pt x="7620268" y="3097127"/>
                </a:moveTo>
                <a:lnTo>
                  <a:pt x="0" y="3097127"/>
                </a:lnTo>
                <a:lnTo>
                  <a:pt x="0" y="0"/>
                </a:lnTo>
                <a:lnTo>
                  <a:pt x="7620268" y="0"/>
                </a:lnTo>
                <a:lnTo>
                  <a:pt x="7620268" y="3097127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>
            <a:off x="2956773" y="2720459"/>
            <a:ext cx="1913002" cy="1913002"/>
          </a:xfrm>
          <a:custGeom>
            <a:avLst/>
            <a:gdLst/>
            <a:ahLst/>
            <a:cxnLst/>
            <a:rect l="l" t="t" r="r" b="b"/>
            <a:pathLst>
              <a:path w="1913002" h="1913002">
                <a:moveTo>
                  <a:pt x="0" y="0"/>
                </a:moveTo>
                <a:lnTo>
                  <a:pt x="1913001" y="0"/>
                </a:lnTo>
                <a:lnTo>
                  <a:pt x="1913001" y="1913002"/>
                </a:lnTo>
                <a:lnTo>
                  <a:pt x="0" y="1913002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</p:sp>
      <p:sp>
        <p:nvSpPr>
          <p:cNvPr id="13" name="Freeform 13"/>
          <p:cNvSpPr/>
          <p:nvPr/>
        </p:nvSpPr>
        <p:spPr>
          <a:xfrm>
            <a:off x="2001784" y="5018964"/>
            <a:ext cx="2683593" cy="3921853"/>
          </a:xfrm>
          <a:custGeom>
            <a:avLst/>
            <a:gdLst/>
            <a:ahLst/>
            <a:cxnLst/>
            <a:rect l="l" t="t" r="r" b="b"/>
            <a:pathLst>
              <a:path w="2683593" h="3921853">
                <a:moveTo>
                  <a:pt x="0" y="0"/>
                </a:moveTo>
                <a:lnTo>
                  <a:pt x="2683593" y="0"/>
                </a:lnTo>
                <a:lnTo>
                  <a:pt x="2683593" y="3921852"/>
                </a:lnTo>
                <a:lnTo>
                  <a:pt x="0" y="3921852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</p:sp>
      <p:sp>
        <p:nvSpPr>
          <p:cNvPr id="14" name="Freeform 14"/>
          <p:cNvSpPr/>
          <p:nvPr/>
        </p:nvSpPr>
        <p:spPr>
          <a:xfrm>
            <a:off x="5133229" y="4899181"/>
            <a:ext cx="2840650" cy="4161419"/>
          </a:xfrm>
          <a:custGeom>
            <a:avLst/>
            <a:gdLst/>
            <a:ahLst/>
            <a:cxnLst/>
            <a:rect l="l" t="t" r="r" b="b"/>
            <a:pathLst>
              <a:path w="2840650" h="4161419">
                <a:moveTo>
                  <a:pt x="0" y="0"/>
                </a:moveTo>
                <a:lnTo>
                  <a:pt x="2840650" y="0"/>
                </a:lnTo>
                <a:lnTo>
                  <a:pt x="2840650" y="4161419"/>
                </a:lnTo>
                <a:lnTo>
                  <a:pt x="0" y="4161419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/>
            </a:stretch>
          </a:blipFill>
        </p:spPr>
      </p:sp>
      <p:sp>
        <p:nvSpPr>
          <p:cNvPr id="15" name="Freeform 15"/>
          <p:cNvSpPr/>
          <p:nvPr/>
        </p:nvSpPr>
        <p:spPr>
          <a:xfrm>
            <a:off x="8421554" y="5156072"/>
            <a:ext cx="2455986" cy="3647637"/>
          </a:xfrm>
          <a:custGeom>
            <a:avLst/>
            <a:gdLst/>
            <a:ahLst/>
            <a:cxnLst/>
            <a:rect l="l" t="t" r="r" b="b"/>
            <a:pathLst>
              <a:path w="2455986" h="3647637">
                <a:moveTo>
                  <a:pt x="0" y="0"/>
                </a:moveTo>
                <a:lnTo>
                  <a:pt x="2455986" y="0"/>
                </a:lnTo>
                <a:lnTo>
                  <a:pt x="2455986" y="3647636"/>
                </a:lnTo>
                <a:lnTo>
                  <a:pt x="0" y="3647636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/>
            </a:stretch>
          </a:blipFill>
        </p:spPr>
      </p:sp>
      <p:sp>
        <p:nvSpPr>
          <p:cNvPr id="16" name="Freeform 16"/>
          <p:cNvSpPr/>
          <p:nvPr/>
        </p:nvSpPr>
        <p:spPr>
          <a:xfrm>
            <a:off x="11489457" y="5167032"/>
            <a:ext cx="2642070" cy="3903432"/>
          </a:xfrm>
          <a:custGeom>
            <a:avLst/>
            <a:gdLst/>
            <a:ahLst/>
            <a:cxnLst/>
            <a:rect l="l" t="t" r="r" b="b"/>
            <a:pathLst>
              <a:path w="2642070" h="3903432">
                <a:moveTo>
                  <a:pt x="0" y="0"/>
                </a:moveTo>
                <a:lnTo>
                  <a:pt x="2642070" y="0"/>
                </a:lnTo>
                <a:lnTo>
                  <a:pt x="2642070" y="3903432"/>
                </a:lnTo>
                <a:lnTo>
                  <a:pt x="0" y="3903432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/>
            </a:stretch>
          </a:blipFill>
        </p:spPr>
      </p:sp>
      <p:sp>
        <p:nvSpPr>
          <p:cNvPr id="17" name="Freeform 17"/>
          <p:cNvSpPr/>
          <p:nvPr/>
        </p:nvSpPr>
        <p:spPr>
          <a:xfrm>
            <a:off x="14379177" y="5231856"/>
            <a:ext cx="2515856" cy="3773784"/>
          </a:xfrm>
          <a:custGeom>
            <a:avLst/>
            <a:gdLst/>
            <a:ahLst/>
            <a:cxnLst/>
            <a:rect l="l" t="t" r="r" b="b"/>
            <a:pathLst>
              <a:path w="2515856" h="3773784">
                <a:moveTo>
                  <a:pt x="0" y="0"/>
                </a:moveTo>
                <a:lnTo>
                  <a:pt x="2515856" y="0"/>
                </a:lnTo>
                <a:lnTo>
                  <a:pt x="2515856" y="3773784"/>
                </a:lnTo>
                <a:lnTo>
                  <a:pt x="0" y="3773784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/>
            </a:stretch>
          </a:blipFill>
        </p:spPr>
      </p:sp>
      <p:sp>
        <p:nvSpPr>
          <p:cNvPr id="18" name="TextBox 18"/>
          <p:cNvSpPr txBox="1"/>
          <p:nvPr/>
        </p:nvSpPr>
        <p:spPr>
          <a:xfrm>
            <a:off x="5133229" y="3051583"/>
            <a:ext cx="10773649" cy="9360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895"/>
              </a:lnSpc>
            </a:pPr>
            <a:r>
              <a:rPr lang="en-US" sz="2200" spc="134">
                <a:solidFill>
                  <a:srgbClr val="F9705A"/>
                </a:solidFill>
                <a:latin typeface="TT Masters"/>
              </a:rPr>
              <a:t>онлайн-платформа графічного дизайну, яка використовується для створення графіки та презентацій.</a:t>
            </a:r>
          </a:p>
        </p:txBody>
      </p:sp>
      <p:grpSp>
        <p:nvGrpSpPr>
          <p:cNvPr id="19" name="Group 19"/>
          <p:cNvGrpSpPr/>
          <p:nvPr/>
        </p:nvGrpSpPr>
        <p:grpSpPr>
          <a:xfrm>
            <a:off x="4353230" y="1319615"/>
            <a:ext cx="10025947" cy="1286544"/>
            <a:chOff x="0" y="0"/>
            <a:chExt cx="2640579" cy="338843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2640579" cy="338843"/>
            </a:xfrm>
            <a:custGeom>
              <a:avLst/>
              <a:gdLst/>
              <a:ahLst/>
              <a:cxnLst/>
              <a:rect l="l" t="t" r="r" b="b"/>
              <a:pathLst>
                <a:path w="2640579" h="338843">
                  <a:moveTo>
                    <a:pt x="39382" y="0"/>
                  </a:moveTo>
                  <a:lnTo>
                    <a:pt x="2601197" y="0"/>
                  </a:lnTo>
                  <a:cubicBezTo>
                    <a:pt x="2622947" y="0"/>
                    <a:pt x="2640579" y="17632"/>
                    <a:pt x="2640579" y="39382"/>
                  </a:cubicBezTo>
                  <a:lnTo>
                    <a:pt x="2640579" y="299461"/>
                  </a:lnTo>
                  <a:cubicBezTo>
                    <a:pt x="2640579" y="309906"/>
                    <a:pt x="2636429" y="319923"/>
                    <a:pt x="2629044" y="327308"/>
                  </a:cubicBezTo>
                  <a:cubicBezTo>
                    <a:pt x="2621658" y="334694"/>
                    <a:pt x="2611642" y="338843"/>
                    <a:pt x="2601197" y="338843"/>
                  </a:cubicBezTo>
                  <a:lnTo>
                    <a:pt x="39382" y="338843"/>
                  </a:lnTo>
                  <a:cubicBezTo>
                    <a:pt x="28937" y="338843"/>
                    <a:pt x="18920" y="334694"/>
                    <a:pt x="11535" y="327308"/>
                  </a:cubicBezTo>
                  <a:cubicBezTo>
                    <a:pt x="4149" y="319923"/>
                    <a:pt x="0" y="309906"/>
                    <a:pt x="0" y="299461"/>
                  </a:cubicBezTo>
                  <a:lnTo>
                    <a:pt x="0" y="39382"/>
                  </a:lnTo>
                  <a:cubicBezTo>
                    <a:pt x="0" y="28937"/>
                    <a:pt x="4149" y="18920"/>
                    <a:pt x="11535" y="11535"/>
                  </a:cubicBezTo>
                  <a:cubicBezTo>
                    <a:pt x="18920" y="4149"/>
                    <a:pt x="28937" y="0"/>
                    <a:pt x="39382" y="0"/>
                  </a:cubicBezTo>
                  <a:close/>
                </a:path>
              </a:pathLst>
            </a:custGeom>
            <a:solidFill>
              <a:srgbClr val="F9705A"/>
            </a:solidFill>
          </p:spPr>
        </p:sp>
        <p:sp>
          <p:nvSpPr>
            <p:cNvPr id="21" name="TextBox 21"/>
            <p:cNvSpPr txBox="1"/>
            <p:nvPr/>
          </p:nvSpPr>
          <p:spPr>
            <a:xfrm>
              <a:off x="0" y="-95250"/>
              <a:ext cx="2640579" cy="43409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6161"/>
                </a:lnSpc>
              </a:pPr>
              <a:r>
                <a:rPr lang="en-US" sz="4400">
                  <a:solidFill>
                    <a:srgbClr val="FFFFFF"/>
                  </a:solidFill>
                  <a:latin typeface="TT Masters"/>
                </a:rPr>
                <a:t>електронні освітні ігрові ресурси</a:t>
              </a:r>
            </a:p>
          </p:txBody>
        </p:sp>
      </p:grp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2993" t="-61988" r="-12993" b="-61988"/>
            </a:stretch>
          </a:blipFill>
        </p:spPr>
      </p:sp>
      <p:sp>
        <p:nvSpPr>
          <p:cNvPr id="3" name="Freeform 3"/>
          <p:cNvSpPr/>
          <p:nvPr/>
        </p:nvSpPr>
        <p:spPr>
          <a:xfrm rot="10034853" flipV="1">
            <a:off x="79122" y="-2537179"/>
            <a:ext cx="9386333" cy="8211630"/>
          </a:xfrm>
          <a:custGeom>
            <a:avLst/>
            <a:gdLst/>
            <a:ahLst/>
            <a:cxnLst/>
            <a:rect l="l" t="t" r="r" b="b"/>
            <a:pathLst>
              <a:path w="9386333" h="8211630">
                <a:moveTo>
                  <a:pt x="0" y="8211630"/>
                </a:moveTo>
                <a:lnTo>
                  <a:pt x="9386333" y="8211630"/>
                </a:lnTo>
                <a:lnTo>
                  <a:pt x="9386333" y="0"/>
                </a:lnTo>
                <a:lnTo>
                  <a:pt x="0" y="0"/>
                </a:lnTo>
                <a:lnTo>
                  <a:pt x="0" y="821163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10034853" flipV="1">
            <a:off x="12360640" y="-3389269"/>
            <a:ext cx="9386333" cy="8211630"/>
          </a:xfrm>
          <a:custGeom>
            <a:avLst/>
            <a:gdLst/>
            <a:ahLst/>
            <a:cxnLst/>
            <a:rect l="l" t="t" r="r" b="b"/>
            <a:pathLst>
              <a:path w="9386333" h="8211630">
                <a:moveTo>
                  <a:pt x="0" y="8211629"/>
                </a:moveTo>
                <a:lnTo>
                  <a:pt x="9386334" y="8211629"/>
                </a:lnTo>
                <a:lnTo>
                  <a:pt x="9386334" y="0"/>
                </a:lnTo>
                <a:lnTo>
                  <a:pt x="0" y="0"/>
                </a:lnTo>
                <a:lnTo>
                  <a:pt x="0" y="8211629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 rot="-3199798" flipV="1">
            <a:off x="9804018" y="4529029"/>
            <a:ext cx="9386333" cy="8211630"/>
          </a:xfrm>
          <a:custGeom>
            <a:avLst/>
            <a:gdLst/>
            <a:ahLst/>
            <a:cxnLst/>
            <a:rect l="l" t="t" r="r" b="b"/>
            <a:pathLst>
              <a:path w="9386333" h="8211630">
                <a:moveTo>
                  <a:pt x="0" y="8211630"/>
                </a:moveTo>
                <a:lnTo>
                  <a:pt x="9386334" y="8211630"/>
                </a:lnTo>
                <a:lnTo>
                  <a:pt x="9386334" y="0"/>
                </a:lnTo>
                <a:lnTo>
                  <a:pt x="0" y="0"/>
                </a:lnTo>
                <a:lnTo>
                  <a:pt x="0" y="821163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grpSp>
        <p:nvGrpSpPr>
          <p:cNvPr id="6" name="Group 6"/>
          <p:cNvGrpSpPr/>
          <p:nvPr/>
        </p:nvGrpSpPr>
        <p:grpSpPr>
          <a:xfrm>
            <a:off x="214599" y="1028700"/>
            <a:ext cx="11507048" cy="8541755"/>
            <a:chOff x="0" y="0"/>
            <a:chExt cx="3030663" cy="2249680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3030663" cy="2249680"/>
            </a:xfrm>
            <a:custGeom>
              <a:avLst/>
              <a:gdLst/>
              <a:ahLst/>
              <a:cxnLst/>
              <a:rect l="l" t="t" r="r" b="b"/>
              <a:pathLst>
                <a:path w="3030663" h="2249680">
                  <a:moveTo>
                    <a:pt x="34313" y="0"/>
                  </a:moveTo>
                  <a:lnTo>
                    <a:pt x="2996350" y="0"/>
                  </a:lnTo>
                  <a:cubicBezTo>
                    <a:pt x="3015301" y="0"/>
                    <a:pt x="3030663" y="15362"/>
                    <a:pt x="3030663" y="34313"/>
                  </a:cubicBezTo>
                  <a:lnTo>
                    <a:pt x="3030663" y="2215368"/>
                  </a:lnTo>
                  <a:cubicBezTo>
                    <a:pt x="3030663" y="2234318"/>
                    <a:pt x="3015301" y="2249680"/>
                    <a:pt x="2996350" y="2249680"/>
                  </a:cubicBezTo>
                  <a:lnTo>
                    <a:pt x="34313" y="2249680"/>
                  </a:lnTo>
                  <a:cubicBezTo>
                    <a:pt x="15362" y="2249680"/>
                    <a:pt x="0" y="2234318"/>
                    <a:pt x="0" y="2215368"/>
                  </a:cubicBezTo>
                  <a:lnTo>
                    <a:pt x="0" y="34313"/>
                  </a:lnTo>
                  <a:cubicBezTo>
                    <a:pt x="0" y="15362"/>
                    <a:pt x="15362" y="0"/>
                    <a:pt x="34313" y="0"/>
                  </a:cubicBezTo>
                  <a:close/>
                </a:path>
              </a:pathLst>
            </a:custGeom>
            <a:solidFill>
              <a:srgbClr val="FFEEC8"/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3030663" cy="228778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241"/>
                </a:lnSpc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12314093" y="1028700"/>
            <a:ext cx="4945207" cy="8229600"/>
            <a:chOff x="0" y="0"/>
            <a:chExt cx="1302441" cy="2167467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1302441" cy="2167467"/>
            </a:xfrm>
            <a:custGeom>
              <a:avLst/>
              <a:gdLst/>
              <a:ahLst/>
              <a:cxnLst/>
              <a:rect l="l" t="t" r="r" b="b"/>
              <a:pathLst>
                <a:path w="1302441" h="2167467">
                  <a:moveTo>
                    <a:pt x="79843" y="0"/>
                  </a:moveTo>
                  <a:lnTo>
                    <a:pt x="1222599" y="0"/>
                  </a:lnTo>
                  <a:cubicBezTo>
                    <a:pt x="1266695" y="0"/>
                    <a:pt x="1302441" y="35747"/>
                    <a:pt x="1302441" y="79843"/>
                  </a:cubicBezTo>
                  <a:lnTo>
                    <a:pt x="1302441" y="2087624"/>
                  </a:lnTo>
                  <a:cubicBezTo>
                    <a:pt x="1302441" y="2131720"/>
                    <a:pt x="1266695" y="2167467"/>
                    <a:pt x="1222599" y="2167467"/>
                  </a:cubicBezTo>
                  <a:lnTo>
                    <a:pt x="79843" y="2167467"/>
                  </a:lnTo>
                  <a:cubicBezTo>
                    <a:pt x="35747" y="2167467"/>
                    <a:pt x="0" y="2131720"/>
                    <a:pt x="0" y="2087624"/>
                  </a:cubicBezTo>
                  <a:lnTo>
                    <a:pt x="0" y="79843"/>
                  </a:lnTo>
                  <a:cubicBezTo>
                    <a:pt x="0" y="35747"/>
                    <a:pt x="35747" y="0"/>
                    <a:pt x="79843" y="0"/>
                  </a:cubicBezTo>
                  <a:close/>
                </a:path>
              </a:pathLst>
            </a:custGeom>
            <a:solidFill>
              <a:srgbClr val="FFEEC8"/>
            </a:solidFill>
          </p:spPr>
        </p:sp>
        <p:sp>
          <p:nvSpPr>
            <p:cNvPr id="11" name="TextBox 11"/>
            <p:cNvSpPr txBox="1"/>
            <p:nvPr/>
          </p:nvSpPr>
          <p:spPr>
            <a:xfrm>
              <a:off x="0" y="-38100"/>
              <a:ext cx="1302441" cy="220556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241"/>
                </a:lnSpc>
              </a:pPr>
              <a:endParaRPr/>
            </a:p>
          </p:txBody>
        </p:sp>
      </p:grpSp>
      <p:sp>
        <p:nvSpPr>
          <p:cNvPr id="12" name="Freeform 12"/>
          <p:cNvSpPr/>
          <p:nvPr/>
        </p:nvSpPr>
        <p:spPr>
          <a:xfrm flipH="1">
            <a:off x="-922290" y="7754130"/>
            <a:ext cx="9323464" cy="3789361"/>
          </a:xfrm>
          <a:custGeom>
            <a:avLst/>
            <a:gdLst/>
            <a:ahLst/>
            <a:cxnLst/>
            <a:rect l="l" t="t" r="r" b="b"/>
            <a:pathLst>
              <a:path w="9323464" h="3789361">
                <a:moveTo>
                  <a:pt x="9323464" y="0"/>
                </a:moveTo>
                <a:lnTo>
                  <a:pt x="0" y="0"/>
                </a:lnTo>
                <a:lnTo>
                  <a:pt x="0" y="3789361"/>
                </a:lnTo>
                <a:lnTo>
                  <a:pt x="9323464" y="3789361"/>
                </a:lnTo>
                <a:lnTo>
                  <a:pt x="9323464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3" name="Freeform 13"/>
          <p:cNvSpPr/>
          <p:nvPr/>
        </p:nvSpPr>
        <p:spPr>
          <a:xfrm flipH="1">
            <a:off x="7934307" y="-309851"/>
            <a:ext cx="7271573" cy="2955405"/>
          </a:xfrm>
          <a:custGeom>
            <a:avLst/>
            <a:gdLst/>
            <a:ahLst/>
            <a:cxnLst/>
            <a:rect l="l" t="t" r="r" b="b"/>
            <a:pathLst>
              <a:path w="7271573" h="2955405">
                <a:moveTo>
                  <a:pt x="7271573" y="0"/>
                </a:moveTo>
                <a:lnTo>
                  <a:pt x="0" y="0"/>
                </a:lnTo>
                <a:lnTo>
                  <a:pt x="0" y="2955405"/>
                </a:lnTo>
                <a:lnTo>
                  <a:pt x="7271573" y="2955405"/>
                </a:lnTo>
                <a:lnTo>
                  <a:pt x="7271573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4" name="Freeform 14"/>
          <p:cNvSpPr/>
          <p:nvPr/>
        </p:nvSpPr>
        <p:spPr>
          <a:xfrm flipV="1">
            <a:off x="-2602577" y="1273502"/>
            <a:ext cx="5634353" cy="2289985"/>
          </a:xfrm>
          <a:custGeom>
            <a:avLst/>
            <a:gdLst/>
            <a:ahLst/>
            <a:cxnLst/>
            <a:rect l="l" t="t" r="r" b="b"/>
            <a:pathLst>
              <a:path w="5634353" h="2289985">
                <a:moveTo>
                  <a:pt x="0" y="2289986"/>
                </a:moveTo>
                <a:lnTo>
                  <a:pt x="5634352" y="2289986"/>
                </a:lnTo>
                <a:lnTo>
                  <a:pt x="5634352" y="0"/>
                </a:lnTo>
                <a:lnTo>
                  <a:pt x="0" y="0"/>
                </a:lnTo>
                <a:lnTo>
                  <a:pt x="0" y="2289986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5" name="Freeform 15"/>
          <p:cNvSpPr/>
          <p:nvPr/>
        </p:nvSpPr>
        <p:spPr>
          <a:xfrm flipV="1">
            <a:off x="16226957" y="6017227"/>
            <a:ext cx="5634353" cy="2289985"/>
          </a:xfrm>
          <a:custGeom>
            <a:avLst/>
            <a:gdLst/>
            <a:ahLst/>
            <a:cxnLst/>
            <a:rect l="l" t="t" r="r" b="b"/>
            <a:pathLst>
              <a:path w="5634353" h="2289985">
                <a:moveTo>
                  <a:pt x="0" y="2289985"/>
                </a:moveTo>
                <a:lnTo>
                  <a:pt x="5634353" y="2289985"/>
                </a:lnTo>
                <a:lnTo>
                  <a:pt x="5634353" y="0"/>
                </a:lnTo>
                <a:lnTo>
                  <a:pt x="0" y="0"/>
                </a:lnTo>
                <a:lnTo>
                  <a:pt x="0" y="2289985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6" name="Freeform 16"/>
          <p:cNvSpPr/>
          <p:nvPr/>
        </p:nvSpPr>
        <p:spPr>
          <a:xfrm flipH="1">
            <a:off x="12054395" y="1273502"/>
            <a:ext cx="5871919" cy="14951645"/>
          </a:xfrm>
          <a:custGeom>
            <a:avLst/>
            <a:gdLst/>
            <a:ahLst/>
            <a:cxnLst/>
            <a:rect l="l" t="t" r="r" b="b"/>
            <a:pathLst>
              <a:path w="5871919" h="14951645">
                <a:moveTo>
                  <a:pt x="5871919" y="0"/>
                </a:moveTo>
                <a:lnTo>
                  <a:pt x="0" y="0"/>
                </a:lnTo>
                <a:lnTo>
                  <a:pt x="0" y="14951645"/>
                </a:lnTo>
                <a:lnTo>
                  <a:pt x="5871919" y="14951645"/>
                </a:lnTo>
                <a:lnTo>
                  <a:pt x="5871919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17" name="Freeform 17"/>
          <p:cNvSpPr/>
          <p:nvPr/>
        </p:nvSpPr>
        <p:spPr>
          <a:xfrm rot="-2321104" flipH="1">
            <a:off x="-499778" y="7606703"/>
            <a:ext cx="3056957" cy="3303195"/>
          </a:xfrm>
          <a:custGeom>
            <a:avLst/>
            <a:gdLst/>
            <a:ahLst/>
            <a:cxnLst/>
            <a:rect l="l" t="t" r="r" b="b"/>
            <a:pathLst>
              <a:path w="3056957" h="3303195">
                <a:moveTo>
                  <a:pt x="3056956" y="0"/>
                </a:moveTo>
                <a:lnTo>
                  <a:pt x="0" y="0"/>
                </a:lnTo>
                <a:lnTo>
                  <a:pt x="0" y="3303194"/>
                </a:lnTo>
                <a:lnTo>
                  <a:pt x="3056956" y="3303194"/>
                </a:lnTo>
                <a:lnTo>
                  <a:pt x="3056956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18" name="Freeform 18"/>
          <p:cNvSpPr/>
          <p:nvPr/>
        </p:nvSpPr>
        <p:spPr>
          <a:xfrm>
            <a:off x="348407" y="3200951"/>
            <a:ext cx="5778305" cy="3076979"/>
          </a:xfrm>
          <a:custGeom>
            <a:avLst/>
            <a:gdLst/>
            <a:ahLst/>
            <a:cxnLst/>
            <a:rect l="l" t="t" r="r" b="b"/>
            <a:pathLst>
              <a:path w="5778305" h="3076979">
                <a:moveTo>
                  <a:pt x="0" y="0"/>
                </a:moveTo>
                <a:lnTo>
                  <a:pt x="5778304" y="0"/>
                </a:lnTo>
                <a:lnTo>
                  <a:pt x="5778304" y="3076979"/>
                </a:lnTo>
                <a:lnTo>
                  <a:pt x="0" y="3076979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 l="-4102" r="-5776"/>
            </a:stretch>
          </a:blipFill>
        </p:spPr>
      </p:sp>
      <p:sp>
        <p:nvSpPr>
          <p:cNvPr id="19" name="Freeform 19"/>
          <p:cNvSpPr/>
          <p:nvPr/>
        </p:nvSpPr>
        <p:spPr>
          <a:xfrm>
            <a:off x="6362347" y="3200951"/>
            <a:ext cx="5207747" cy="3073124"/>
          </a:xfrm>
          <a:custGeom>
            <a:avLst/>
            <a:gdLst/>
            <a:ahLst/>
            <a:cxnLst/>
            <a:rect l="l" t="t" r="r" b="b"/>
            <a:pathLst>
              <a:path w="5207747" h="3073124">
                <a:moveTo>
                  <a:pt x="0" y="0"/>
                </a:moveTo>
                <a:lnTo>
                  <a:pt x="5207747" y="0"/>
                </a:lnTo>
                <a:lnTo>
                  <a:pt x="5207747" y="3073123"/>
                </a:lnTo>
                <a:lnTo>
                  <a:pt x="0" y="3073123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 l="-10539" t="-447" r="-7501" b="-447"/>
            </a:stretch>
          </a:blipFill>
        </p:spPr>
      </p:sp>
      <p:sp>
        <p:nvSpPr>
          <p:cNvPr id="20" name="Freeform 20"/>
          <p:cNvSpPr/>
          <p:nvPr/>
        </p:nvSpPr>
        <p:spPr>
          <a:xfrm>
            <a:off x="6242301" y="6607449"/>
            <a:ext cx="5230884" cy="2807400"/>
          </a:xfrm>
          <a:custGeom>
            <a:avLst/>
            <a:gdLst/>
            <a:ahLst/>
            <a:cxnLst/>
            <a:rect l="l" t="t" r="r" b="b"/>
            <a:pathLst>
              <a:path w="5230884" h="2807400">
                <a:moveTo>
                  <a:pt x="0" y="0"/>
                </a:moveTo>
                <a:lnTo>
                  <a:pt x="5230884" y="0"/>
                </a:lnTo>
                <a:lnTo>
                  <a:pt x="5230884" y="2807401"/>
                </a:lnTo>
                <a:lnTo>
                  <a:pt x="0" y="2807401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 r="-7026"/>
            </a:stretch>
          </a:blipFill>
        </p:spPr>
      </p:sp>
      <p:sp>
        <p:nvSpPr>
          <p:cNvPr id="21" name="Freeform 21"/>
          <p:cNvSpPr/>
          <p:nvPr/>
        </p:nvSpPr>
        <p:spPr>
          <a:xfrm>
            <a:off x="446504" y="6609137"/>
            <a:ext cx="5582109" cy="2807400"/>
          </a:xfrm>
          <a:custGeom>
            <a:avLst/>
            <a:gdLst/>
            <a:ahLst/>
            <a:cxnLst/>
            <a:rect l="l" t="t" r="r" b="b"/>
            <a:pathLst>
              <a:path w="5582109" h="2807400">
                <a:moveTo>
                  <a:pt x="0" y="0"/>
                </a:moveTo>
                <a:lnTo>
                  <a:pt x="5582109" y="0"/>
                </a:lnTo>
                <a:lnTo>
                  <a:pt x="5582109" y="2807401"/>
                </a:lnTo>
                <a:lnTo>
                  <a:pt x="0" y="2807401"/>
                </a:lnTo>
                <a:lnTo>
                  <a:pt x="0" y="0"/>
                </a:lnTo>
                <a:close/>
              </a:path>
            </a:pathLst>
          </a:custGeom>
          <a:blipFill>
            <a:blip r:embed="rId14"/>
            <a:stretch>
              <a:fillRect/>
            </a:stretch>
          </a:blipFill>
        </p:spPr>
      </p:sp>
      <p:sp>
        <p:nvSpPr>
          <p:cNvPr id="22" name="TextBox 22"/>
          <p:cNvSpPr txBox="1"/>
          <p:nvPr/>
        </p:nvSpPr>
        <p:spPr>
          <a:xfrm>
            <a:off x="214599" y="2351820"/>
            <a:ext cx="4107012" cy="52820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281"/>
              </a:lnSpc>
              <a:spcBef>
                <a:spcPct val="0"/>
              </a:spcBef>
            </a:pPr>
            <a:r>
              <a:rPr lang="en-US" sz="3057" u="sng">
                <a:solidFill>
                  <a:srgbClr val="000000"/>
                </a:solidFill>
                <a:latin typeface="TT Masters"/>
                <a:hlinkClick r:id="rId15" tooltip="https://learning.ua"/>
              </a:rPr>
              <a:t>https://learning.ua/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3031775" y="2361345"/>
            <a:ext cx="10432685" cy="49781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061"/>
              </a:lnSpc>
              <a:spcBef>
                <a:spcPct val="0"/>
              </a:spcBef>
            </a:pPr>
            <a:r>
              <a:rPr lang="en-US" sz="2900">
                <a:solidFill>
                  <a:srgbClr val="F9705A"/>
                </a:solidFill>
                <a:latin typeface="TT Masters"/>
              </a:rPr>
              <a:t>найбільша освітня онлайн платформа </a:t>
            </a:r>
          </a:p>
        </p:txBody>
      </p:sp>
      <p:grpSp>
        <p:nvGrpSpPr>
          <p:cNvPr id="24" name="Group 24"/>
          <p:cNvGrpSpPr/>
          <p:nvPr/>
        </p:nvGrpSpPr>
        <p:grpSpPr>
          <a:xfrm>
            <a:off x="1584975" y="943315"/>
            <a:ext cx="8766297" cy="1250643"/>
            <a:chOff x="0" y="0"/>
            <a:chExt cx="2308819" cy="329388"/>
          </a:xfrm>
        </p:grpSpPr>
        <p:sp>
          <p:nvSpPr>
            <p:cNvPr id="25" name="Freeform 25"/>
            <p:cNvSpPr/>
            <p:nvPr/>
          </p:nvSpPr>
          <p:spPr>
            <a:xfrm>
              <a:off x="0" y="0"/>
              <a:ext cx="2308819" cy="329388"/>
            </a:xfrm>
            <a:custGeom>
              <a:avLst/>
              <a:gdLst/>
              <a:ahLst/>
              <a:cxnLst/>
              <a:rect l="l" t="t" r="r" b="b"/>
              <a:pathLst>
                <a:path w="2308819" h="329388">
                  <a:moveTo>
                    <a:pt x="45040" y="0"/>
                  </a:moveTo>
                  <a:lnTo>
                    <a:pt x="2263779" y="0"/>
                  </a:lnTo>
                  <a:cubicBezTo>
                    <a:pt x="2288654" y="0"/>
                    <a:pt x="2308819" y="20165"/>
                    <a:pt x="2308819" y="45040"/>
                  </a:cubicBezTo>
                  <a:lnTo>
                    <a:pt x="2308819" y="284347"/>
                  </a:lnTo>
                  <a:cubicBezTo>
                    <a:pt x="2308819" y="309222"/>
                    <a:pt x="2288654" y="329388"/>
                    <a:pt x="2263779" y="329388"/>
                  </a:cubicBezTo>
                  <a:lnTo>
                    <a:pt x="45040" y="329388"/>
                  </a:lnTo>
                  <a:cubicBezTo>
                    <a:pt x="20165" y="329388"/>
                    <a:pt x="0" y="309222"/>
                    <a:pt x="0" y="284347"/>
                  </a:cubicBezTo>
                  <a:lnTo>
                    <a:pt x="0" y="45040"/>
                  </a:lnTo>
                  <a:cubicBezTo>
                    <a:pt x="0" y="20165"/>
                    <a:pt x="20165" y="0"/>
                    <a:pt x="45040" y="0"/>
                  </a:cubicBezTo>
                  <a:close/>
                </a:path>
              </a:pathLst>
            </a:custGeom>
            <a:solidFill>
              <a:srgbClr val="F9705A"/>
            </a:solidFill>
          </p:spPr>
        </p:sp>
        <p:sp>
          <p:nvSpPr>
            <p:cNvPr id="26" name="TextBox 26"/>
            <p:cNvSpPr txBox="1"/>
            <p:nvPr/>
          </p:nvSpPr>
          <p:spPr>
            <a:xfrm>
              <a:off x="0" y="-76200"/>
              <a:ext cx="2308819" cy="40558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5041"/>
                </a:lnSpc>
              </a:pPr>
              <a:r>
                <a:rPr lang="en-US" sz="3600">
                  <a:solidFill>
                    <a:srgbClr val="FFFFFF"/>
                  </a:solidFill>
                  <a:latin typeface="TT Masters"/>
                </a:rPr>
                <a:t>електронні освітні ігрові ресурси</a:t>
              </a:r>
            </a:p>
          </p:txBody>
        </p:sp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2993" t="-61988" r="-12993" b="-61988"/>
            </a:stretch>
          </a:blipFill>
        </p:spPr>
      </p:sp>
      <p:sp>
        <p:nvSpPr>
          <p:cNvPr id="3" name="Freeform 3"/>
          <p:cNvSpPr/>
          <p:nvPr/>
        </p:nvSpPr>
        <p:spPr>
          <a:xfrm rot="10034853" flipV="1">
            <a:off x="79122" y="-2537179"/>
            <a:ext cx="9386333" cy="8211630"/>
          </a:xfrm>
          <a:custGeom>
            <a:avLst/>
            <a:gdLst/>
            <a:ahLst/>
            <a:cxnLst/>
            <a:rect l="l" t="t" r="r" b="b"/>
            <a:pathLst>
              <a:path w="9386333" h="8211630">
                <a:moveTo>
                  <a:pt x="0" y="8211630"/>
                </a:moveTo>
                <a:lnTo>
                  <a:pt x="9386333" y="8211630"/>
                </a:lnTo>
                <a:lnTo>
                  <a:pt x="9386333" y="0"/>
                </a:lnTo>
                <a:lnTo>
                  <a:pt x="0" y="0"/>
                </a:lnTo>
                <a:lnTo>
                  <a:pt x="0" y="821163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10034853" flipV="1">
            <a:off x="12360640" y="-3389269"/>
            <a:ext cx="9386333" cy="8211630"/>
          </a:xfrm>
          <a:custGeom>
            <a:avLst/>
            <a:gdLst/>
            <a:ahLst/>
            <a:cxnLst/>
            <a:rect l="l" t="t" r="r" b="b"/>
            <a:pathLst>
              <a:path w="9386333" h="8211630">
                <a:moveTo>
                  <a:pt x="0" y="8211629"/>
                </a:moveTo>
                <a:lnTo>
                  <a:pt x="9386334" y="8211629"/>
                </a:lnTo>
                <a:lnTo>
                  <a:pt x="9386334" y="0"/>
                </a:lnTo>
                <a:lnTo>
                  <a:pt x="0" y="0"/>
                </a:lnTo>
                <a:lnTo>
                  <a:pt x="0" y="8211629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 rot="-3199798" flipV="1">
            <a:off x="9804018" y="4529029"/>
            <a:ext cx="9386333" cy="8211630"/>
          </a:xfrm>
          <a:custGeom>
            <a:avLst/>
            <a:gdLst/>
            <a:ahLst/>
            <a:cxnLst/>
            <a:rect l="l" t="t" r="r" b="b"/>
            <a:pathLst>
              <a:path w="9386333" h="8211630">
                <a:moveTo>
                  <a:pt x="0" y="8211630"/>
                </a:moveTo>
                <a:lnTo>
                  <a:pt x="9386334" y="8211630"/>
                </a:lnTo>
                <a:lnTo>
                  <a:pt x="9386334" y="0"/>
                </a:lnTo>
                <a:lnTo>
                  <a:pt x="0" y="0"/>
                </a:lnTo>
                <a:lnTo>
                  <a:pt x="0" y="821163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grpSp>
        <p:nvGrpSpPr>
          <p:cNvPr id="6" name="Group 6"/>
          <p:cNvGrpSpPr/>
          <p:nvPr/>
        </p:nvGrpSpPr>
        <p:grpSpPr>
          <a:xfrm>
            <a:off x="1028700" y="1028700"/>
            <a:ext cx="11285393" cy="8229600"/>
            <a:chOff x="0" y="0"/>
            <a:chExt cx="2972284" cy="2167467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2972284" cy="2167467"/>
            </a:xfrm>
            <a:custGeom>
              <a:avLst/>
              <a:gdLst/>
              <a:ahLst/>
              <a:cxnLst/>
              <a:rect l="l" t="t" r="r" b="b"/>
              <a:pathLst>
                <a:path w="2972284" h="2167467">
                  <a:moveTo>
                    <a:pt x="34987" y="0"/>
                  </a:moveTo>
                  <a:lnTo>
                    <a:pt x="2937298" y="0"/>
                  </a:lnTo>
                  <a:cubicBezTo>
                    <a:pt x="2956621" y="0"/>
                    <a:pt x="2972284" y="15664"/>
                    <a:pt x="2972284" y="34987"/>
                  </a:cubicBezTo>
                  <a:lnTo>
                    <a:pt x="2972284" y="2132480"/>
                  </a:lnTo>
                  <a:cubicBezTo>
                    <a:pt x="2972284" y="2151803"/>
                    <a:pt x="2956621" y="2167467"/>
                    <a:pt x="2937298" y="2167467"/>
                  </a:cubicBezTo>
                  <a:lnTo>
                    <a:pt x="34987" y="2167467"/>
                  </a:lnTo>
                  <a:cubicBezTo>
                    <a:pt x="25708" y="2167467"/>
                    <a:pt x="16809" y="2163781"/>
                    <a:pt x="10247" y="2157219"/>
                  </a:cubicBezTo>
                  <a:cubicBezTo>
                    <a:pt x="3686" y="2150658"/>
                    <a:pt x="0" y="2141759"/>
                    <a:pt x="0" y="2132480"/>
                  </a:cubicBezTo>
                  <a:lnTo>
                    <a:pt x="0" y="34987"/>
                  </a:lnTo>
                  <a:cubicBezTo>
                    <a:pt x="0" y="15664"/>
                    <a:pt x="15664" y="0"/>
                    <a:pt x="34987" y="0"/>
                  </a:cubicBezTo>
                  <a:close/>
                </a:path>
              </a:pathLst>
            </a:custGeom>
            <a:solidFill>
              <a:srgbClr val="FFEEC8"/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2972284" cy="220556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241"/>
                </a:lnSpc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12314093" y="1028700"/>
            <a:ext cx="4945207" cy="8229600"/>
            <a:chOff x="0" y="0"/>
            <a:chExt cx="1302441" cy="2167467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1302441" cy="2167467"/>
            </a:xfrm>
            <a:custGeom>
              <a:avLst/>
              <a:gdLst/>
              <a:ahLst/>
              <a:cxnLst/>
              <a:rect l="l" t="t" r="r" b="b"/>
              <a:pathLst>
                <a:path w="1302441" h="2167467">
                  <a:moveTo>
                    <a:pt x="79843" y="0"/>
                  </a:moveTo>
                  <a:lnTo>
                    <a:pt x="1222599" y="0"/>
                  </a:lnTo>
                  <a:cubicBezTo>
                    <a:pt x="1266695" y="0"/>
                    <a:pt x="1302441" y="35747"/>
                    <a:pt x="1302441" y="79843"/>
                  </a:cubicBezTo>
                  <a:lnTo>
                    <a:pt x="1302441" y="2087624"/>
                  </a:lnTo>
                  <a:cubicBezTo>
                    <a:pt x="1302441" y="2131720"/>
                    <a:pt x="1266695" y="2167467"/>
                    <a:pt x="1222599" y="2167467"/>
                  </a:cubicBezTo>
                  <a:lnTo>
                    <a:pt x="79843" y="2167467"/>
                  </a:lnTo>
                  <a:cubicBezTo>
                    <a:pt x="35747" y="2167467"/>
                    <a:pt x="0" y="2131720"/>
                    <a:pt x="0" y="2087624"/>
                  </a:cubicBezTo>
                  <a:lnTo>
                    <a:pt x="0" y="79843"/>
                  </a:lnTo>
                  <a:cubicBezTo>
                    <a:pt x="0" y="35747"/>
                    <a:pt x="35747" y="0"/>
                    <a:pt x="79843" y="0"/>
                  </a:cubicBezTo>
                  <a:close/>
                </a:path>
              </a:pathLst>
            </a:custGeom>
            <a:solidFill>
              <a:srgbClr val="FFEEC8"/>
            </a:solidFill>
          </p:spPr>
        </p:sp>
        <p:sp>
          <p:nvSpPr>
            <p:cNvPr id="11" name="TextBox 11"/>
            <p:cNvSpPr txBox="1"/>
            <p:nvPr/>
          </p:nvSpPr>
          <p:spPr>
            <a:xfrm>
              <a:off x="0" y="-38100"/>
              <a:ext cx="1302441" cy="220556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241"/>
                </a:lnSpc>
              </a:pPr>
              <a:endParaRPr/>
            </a:p>
          </p:txBody>
        </p:sp>
      </p:grpSp>
      <p:sp>
        <p:nvSpPr>
          <p:cNvPr id="12" name="Freeform 12"/>
          <p:cNvSpPr/>
          <p:nvPr/>
        </p:nvSpPr>
        <p:spPr>
          <a:xfrm flipH="1">
            <a:off x="-922290" y="7754130"/>
            <a:ext cx="9323464" cy="3789361"/>
          </a:xfrm>
          <a:custGeom>
            <a:avLst/>
            <a:gdLst/>
            <a:ahLst/>
            <a:cxnLst/>
            <a:rect l="l" t="t" r="r" b="b"/>
            <a:pathLst>
              <a:path w="9323464" h="3789361">
                <a:moveTo>
                  <a:pt x="9323464" y="0"/>
                </a:moveTo>
                <a:lnTo>
                  <a:pt x="0" y="0"/>
                </a:lnTo>
                <a:lnTo>
                  <a:pt x="0" y="3789361"/>
                </a:lnTo>
                <a:lnTo>
                  <a:pt x="9323464" y="3789361"/>
                </a:lnTo>
                <a:lnTo>
                  <a:pt x="9323464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3" name="Freeform 13"/>
          <p:cNvSpPr/>
          <p:nvPr/>
        </p:nvSpPr>
        <p:spPr>
          <a:xfrm flipH="1">
            <a:off x="7934307" y="-309851"/>
            <a:ext cx="7271573" cy="2955405"/>
          </a:xfrm>
          <a:custGeom>
            <a:avLst/>
            <a:gdLst/>
            <a:ahLst/>
            <a:cxnLst/>
            <a:rect l="l" t="t" r="r" b="b"/>
            <a:pathLst>
              <a:path w="7271573" h="2955405">
                <a:moveTo>
                  <a:pt x="7271573" y="0"/>
                </a:moveTo>
                <a:lnTo>
                  <a:pt x="0" y="0"/>
                </a:lnTo>
                <a:lnTo>
                  <a:pt x="0" y="2955405"/>
                </a:lnTo>
                <a:lnTo>
                  <a:pt x="7271573" y="2955405"/>
                </a:lnTo>
                <a:lnTo>
                  <a:pt x="7271573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4" name="Freeform 14"/>
          <p:cNvSpPr/>
          <p:nvPr/>
        </p:nvSpPr>
        <p:spPr>
          <a:xfrm flipV="1">
            <a:off x="-2602577" y="1273502"/>
            <a:ext cx="5634353" cy="2289985"/>
          </a:xfrm>
          <a:custGeom>
            <a:avLst/>
            <a:gdLst/>
            <a:ahLst/>
            <a:cxnLst/>
            <a:rect l="l" t="t" r="r" b="b"/>
            <a:pathLst>
              <a:path w="5634353" h="2289985">
                <a:moveTo>
                  <a:pt x="0" y="2289986"/>
                </a:moveTo>
                <a:lnTo>
                  <a:pt x="5634352" y="2289986"/>
                </a:lnTo>
                <a:lnTo>
                  <a:pt x="5634352" y="0"/>
                </a:lnTo>
                <a:lnTo>
                  <a:pt x="0" y="0"/>
                </a:lnTo>
                <a:lnTo>
                  <a:pt x="0" y="2289986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5" name="Freeform 15"/>
          <p:cNvSpPr/>
          <p:nvPr/>
        </p:nvSpPr>
        <p:spPr>
          <a:xfrm flipV="1">
            <a:off x="16226957" y="6017227"/>
            <a:ext cx="5634353" cy="2289985"/>
          </a:xfrm>
          <a:custGeom>
            <a:avLst/>
            <a:gdLst/>
            <a:ahLst/>
            <a:cxnLst/>
            <a:rect l="l" t="t" r="r" b="b"/>
            <a:pathLst>
              <a:path w="5634353" h="2289985">
                <a:moveTo>
                  <a:pt x="0" y="2289985"/>
                </a:moveTo>
                <a:lnTo>
                  <a:pt x="5634353" y="2289985"/>
                </a:lnTo>
                <a:lnTo>
                  <a:pt x="5634353" y="0"/>
                </a:lnTo>
                <a:lnTo>
                  <a:pt x="0" y="0"/>
                </a:lnTo>
                <a:lnTo>
                  <a:pt x="0" y="2289985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6" name="Freeform 16"/>
          <p:cNvSpPr/>
          <p:nvPr/>
        </p:nvSpPr>
        <p:spPr>
          <a:xfrm>
            <a:off x="8807045" y="5504237"/>
            <a:ext cx="5526099" cy="4144574"/>
          </a:xfrm>
          <a:custGeom>
            <a:avLst/>
            <a:gdLst/>
            <a:ahLst/>
            <a:cxnLst/>
            <a:rect l="l" t="t" r="r" b="b"/>
            <a:pathLst>
              <a:path w="5526099" h="4144574">
                <a:moveTo>
                  <a:pt x="0" y="0"/>
                </a:moveTo>
                <a:lnTo>
                  <a:pt x="5526098" y="0"/>
                </a:lnTo>
                <a:lnTo>
                  <a:pt x="5526098" y="4144573"/>
                </a:lnTo>
                <a:lnTo>
                  <a:pt x="0" y="4144573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</p:sp>
      <p:sp>
        <p:nvSpPr>
          <p:cNvPr id="17" name="TextBox 17"/>
          <p:cNvSpPr txBox="1"/>
          <p:nvPr/>
        </p:nvSpPr>
        <p:spPr>
          <a:xfrm>
            <a:off x="1508534" y="2226884"/>
            <a:ext cx="11812095" cy="353016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4226"/>
              </a:lnSpc>
            </a:pPr>
            <a:r>
              <a:rPr lang="en-US" sz="2500">
                <a:solidFill>
                  <a:srgbClr val="F9705A"/>
                </a:solidFill>
                <a:latin typeface="TT Masters Bold"/>
              </a:rPr>
              <a:t>        НУМО — це ваш помічник із розвитку дитини 3-6 років у садочку або вдома, розроблений залученими експертами ЮНІСЕФ та Міністерства освіти і науки.</a:t>
            </a:r>
          </a:p>
          <a:p>
            <a:pPr algn="just">
              <a:lnSpc>
                <a:spcPts val="4057"/>
              </a:lnSpc>
            </a:pPr>
            <a:r>
              <a:rPr lang="en-US" sz="2400">
                <a:solidFill>
                  <a:srgbClr val="F9705A"/>
                </a:solidFill>
                <a:latin typeface="TT Masters"/>
              </a:rPr>
              <a:t>            </a:t>
            </a:r>
            <a:r>
              <a:rPr lang="en-US" sz="2400">
                <a:solidFill>
                  <a:srgbClr val="F9705A"/>
                </a:solidFill>
                <a:latin typeface="TT Masters Bold"/>
              </a:rPr>
              <a:t>На сайті є матеріали для батьків, опікунів та вихователів, які разом щоденно докладають максимум зусиль задля гармонійного розвитку дошкільнят.</a:t>
            </a:r>
          </a:p>
          <a:p>
            <a:pPr algn="ctr">
              <a:lnSpc>
                <a:spcPts val="3212"/>
              </a:lnSpc>
            </a:pPr>
            <a:endParaRPr lang="en-US" sz="2400">
              <a:solidFill>
                <a:srgbClr val="F9705A"/>
              </a:solidFill>
              <a:latin typeface="TT Masters Bold"/>
            </a:endParaRPr>
          </a:p>
        </p:txBody>
      </p:sp>
      <p:sp>
        <p:nvSpPr>
          <p:cNvPr id="18" name="Freeform 18"/>
          <p:cNvSpPr/>
          <p:nvPr/>
        </p:nvSpPr>
        <p:spPr>
          <a:xfrm flipH="1">
            <a:off x="13172215" y="1167851"/>
            <a:ext cx="5871919" cy="14951645"/>
          </a:xfrm>
          <a:custGeom>
            <a:avLst/>
            <a:gdLst/>
            <a:ahLst/>
            <a:cxnLst/>
            <a:rect l="l" t="t" r="r" b="b"/>
            <a:pathLst>
              <a:path w="5871919" h="14951645">
                <a:moveTo>
                  <a:pt x="5871919" y="0"/>
                </a:moveTo>
                <a:lnTo>
                  <a:pt x="0" y="0"/>
                </a:lnTo>
                <a:lnTo>
                  <a:pt x="0" y="14951645"/>
                </a:lnTo>
                <a:lnTo>
                  <a:pt x="5871919" y="14951645"/>
                </a:lnTo>
                <a:lnTo>
                  <a:pt x="5871919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19" name="Freeform 19"/>
          <p:cNvSpPr/>
          <p:nvPr/>
        </p:nvSpPr>
        <p:spPr>
          <a:xfrm>
            <a:off x="1343378" y="5452547"/>
            <a:ext cx="7463667" cy="4196264"/>
          </a:xfrm>
          <a:custGeom>
            <a:avLst/>
            <a:gdLst/>
            <a:ahLst/>
            <a:cxnLst/>
            <a:rect l="l" t="t" r="r" b="b"/>
            <a:pathLst>
              <a:path w="7463667" h="4196264">
                <a:moveTo>
                  <a:pt x="0" y="0"/>
                </a:moveTo>
                <a:lnTo>
                  <a:pt x="7463667" y="0"/>
                </a:lnTo>
                <a:lnTo>
                  <a:pt x="7463667" y="4196263"/>
                </a:lnTo>
                <a:lnTo>
                  <a:pt x="0" y="4196263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/>
            </a:stretch>
          </a:blipFill>
        </p:spPr>
      </p:sp>
      <p:sp>
        <p:nvSpPr>
          <p:cNvPr id="20" name="TextBox 20"/>
          <p:cNvSpPr txBox="1"/>
          <p:nvPr/>
        </p:nvSpPr>
        <p:spPr>
          <a:xfrm>
            <a:off x="3688978" y="1714381"/>
            <a:ext cx="4712196" cy="49083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921"/>
              </a:lnSpc>
              <a:spcBef>
                <a:spcPct val="0"/>
              </a:spcBef>
            </a:pPr>
            <a:r>
              <a:rPr lang="en-US" sz="2800" u="sng">
                <a:solidFill>
                  <a:srgbClr val="000000"/>
                </a:solidFill>
                <a:latin typeface="TT Masters"/>
                <a:hlinkClick r:id="rId11" tooltip="https://numo.mon.gov.ua"/>
              </a:rPr>
              <a:t>https://numo.mon.gov.ua/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2993" t="-61988" r="-12993" b="-61988"/>
            </a:stretch>
          </a:blipFill>
        </p:spPr>
      </p:sp>
      <p:sp>
        <p:nvSpPr>
          <p:cNvPr id="3" name="Freeform 3"/>
          <p:cNvSpPr/>
          <p:nvPr/>
        </p:nvSpPr>
        <p:spPr>
          <a:xfrm rot="10034853" flipV="1">
            <a:off x="79122" y="-2537179"/>
            <a:ext cx="9386333" cy="8211630"/>
          </a:xfrm>
          <a:custGeom>
            <a:avLst/>
            <a:gdLst/>
            <a:ahLst/>
            <a:cxnLst/>
            <a:rect l="l" t="t" r="r" b="b"/>
            <a:pathLst>
              <a:path w="9386333" h="8211630">
                <a:moveTo>
                  <a:pt x="0" y="8211630"/>
                </a:moveTo>
                <a:lnTo>
                  <a:pt x="9386333" y="8211630"/>
                </a:lnTo>
                <a:lnTo>
                  <a:pt x="9386333" y="0"/>
                </a:lnTo>
                <a:lnTo>
                  <a:pt x="0" y="0"/>
                </a:lnTo>
                <a:lnTo>
                  <a:pt x="0" y="821163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10034853" flipV="1">
            <a:off x="12360640" y="-3389269"/>
            <a:ext cx="9386333" cy="8211630"/>
          </a:xfrm>
          <a:custGeom>
            <a:avLst/>
            <a:gdLst/>
            <a:ahLst/>
            <a:cxnLst/>
            <a:rect l="l" t="t" r="r" b="b"/>
            <a:pathLst>
              <a:path w="9386333" h="8211630">
                <a:moveTo>
                  <a:pt x="0" y="8211629"/>
                </a:moveTo>
                <a:lnTo>
                  <a:pt x="9386334" y="8211629"/>
                </a:lnTo>
                <a:lnTo>
                  <a:pt x="9386334" y="0"/>
                </a:lnTo>
                <a:lnTo>
                  <a:pt x="0" y="0"/>
                </a:lnTo>
                <a:lnTo>
                  <a:pt x="0" y="8211629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 rot="-3199798" flipV="1">
            <a:off x="9804018" y="4529029"/>
            <a:ext cx="9386333" cy="8211630"/>
          </a:xfrm>
          <a:custGeom>
            <a:avLst/>
            <a:gdLst/>
            <a:ahLst/>
            <a:cxnLst/>
            <a:rect l="l" t="t" r="r" b="b"/>
            <a:pathLst>
              <a:path w="9386333" h="8211630">
                <a:moveTo>
                  <a:pt x="0" y="8211630"/>
                </a:moveTo>
                <a:lnTo>
                  <a:pt x="9386334" y="8211630"/>
                </a:lnTo>
                <a:lnTo>
                  <a:pt x="9386334" y="0"/>
                </a:lnTo>
                <a:lnTo>
                  <a:pt x="0" y="0"/>
                </a:lnTo>
                <a:lnTo>
                  <a:pt x="0" y="821163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grpSp>
        <p:nvGrpSpPr>
          <p:cNvPr id="6" name="Group 6"/>
          <p:cNvGrpSpPr/>
          <p:nvPr/>
        </p:nvGrpSpPr>
        <p:grpSpPr>
          <a:xfrm>
            <a:off x="1741393" y="1369183"/>
            <a:ext cx="15973092" cy="8229600"/>
            <a:chOff x="0" y="0"/>
            <a:chExt cx="4206905" cy="2167467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4206905" cy="2167467"/>
            </a:xfrm>
            <a:custGeom>
              <a:avLst/>
              <a:gdLst/>
              <a:ahLst/>
              <a:cxnLst/>
              <a:rect l="l" t="t" r="r" b="b"/>
              <a:pathLst>
                <a:path w="4206905" h="2167467">
                  <a:moveTo>
                    <a:pt x="24719" y="0"/>
                  </a:moveTo>
                  <a:lnTo>
                    <a:pt x="4182186" y="0"/>
                  </a:lnTo>
                  <a:cubicBezTo>
                    <a:pt x="4188742" y="0"/>
                    <a:pt x="4195029" y="2604"/>
                    <a:pt x="4199665" y="7240"/>
                  </a:cubicBezTo>
                  <a:cubicBezTo>
                    <a:pt x="4204301" y="11876"/>
                    <a:pt x="4206905" y="18163"/>
                    <a:pt x="4206905" y="24719"/>
                  </a:cubicBezTo>
                  <a:lnTo>
                    <a:pt x="4206905" y="2142748"/>
                  </a:lnTo>
                  <a:cubicBezTo>
                    <a:pt x="4206905" y="2149304"/>
                    <a:pt x="4204301" y="2155591"/>
                    <a:pt x="4199665" y="2160227"/>
                  </a:cubicBezTo>
                  <a:cubicBezTo>
                    <a:pt x="4195029" y="2164862"/>
                    <a:pt x="4188742" y="2167467"/>
                    <a:pt x="4182186" y="2167467"/>
                  </a:cubicBezTo>
                  <a:lnTo>
                    <a:pt x="24719" y="2167467"/>
                  </a:lnTo>
                  <a:cubicBezTo>
                    <a:pt x="18163" y="2167467"/>
                    <a:pt x="11876" y="2164862"/>
                    <a:pt x="7240" y="2160227"/>
                  </a:cubicBezTo>
                  <a:cubicBezTo>
                    <a:pt x="2604" y="2155591"/>
                    <a:pt x="0" y="2149304"/>
                    <a:pt x="0" y="2142748"/>
                  </a:cubicBezTo>
                  <a:lnTo>
                    <a:pt x="0" y="24719"/>
                  </a:lnTo>
                  <a:cubicBezTo>
                    <a:pt x="0" y="18163"/>
                    <a:pt x="2604" y="11876"/>
                    <a:pt x="7240" y="7240"/>
                  </a:cubicBezTo>
                  <a:cubicBezTo>
                    <a:pt x="11876" y="2604"/>
                    <a:pt x="18163" y="0"/>
                    <a:pt x="24719" y="0"/>
                  </a:cubicBezTo>
                  <a:close/>
                </a:path>
              </a:pathLst>
            </a:custGeom>
            <a:solidFill>
              <a:srgbClr val="FFEEC8"/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4206905" cy="220556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241"/>
                </a:lnSpc>
              </a:pPr>
              <a:endParaRPr/>
            </a:p>
          </p:txBody>
        </p:sp>
      </p:grpSp>
      <p:sp>
        <p:nvSpPr>
          <p:cNvPr id="9" name="Freeform 9"/>
          <p:cNvSpPr/>
          <p:nvPr/>
        </p:nvSpPr>
        <p:spPr>
          <a:xfrm flipH="1">
            <a:off x="-922290" y="7754130"/>
            <a:ext cx="9323464" cy="3789361"/>
          </a:xfrm>
          <a:custGeom>
            <a:avLst/>
            <a:gdLst/>
            <a:ahLst/>
            <a:cxnLst/>
            <a:rect l="l" t="t" r="r" b="b"/>
            <a:pathLst>
              <a:path w="9323464" h="3789361">
                <a:moveTo>
                  <a:pt x="9323464" y="0"/>
                </a:moveTo>
                <a:lnTo>
                  <a:pt x="0" y="0"/>
                </a:lnTo>
                <a:lnTo>
                  <a:pt x="0" y="3789361"/>
                </a:lnTo>
                <a:lnTo>
                  <a:pt x="9323464" y="3789361"/>
                </a:lnTo>
                <a:lnTo>
                  <a:pt x="9323464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 flipH="1">
            <a:off x="7934307" y="-309851"/>
            <a:ext cx="7271573" cy="2955405"/>
          </a:xfrm>
          <a:custGeom>
            <a:avLst/>
            <a:gdLst/>
            <a:ahLst/>
            <a:cxnLst/>
            <a:rect l="l" t="t" r="r" b="b"/>
            <a:pathLst>
              <a:path w="7271573" h="2955405">
                <a:moveTo>
                  <a:pt x="7271573" y="0"/>
                </a:moveTo>
                <a:lnTo>
                  <a:pt x="0" y="0"/>
                </a:lnTo>
                <a:lnTo>
                  <a:pt x="0" y="2955405"/>
                </a:lnTo>
                <a:lnTo>
                  <a:pt x="7271573" y="2955405"/>
                </a:lnTo>
                <a:lnTo>
                  <a:pt x="7271573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 flipV="1">
            <a:off x="-2602577" y="1273502"/>
            <a:ext cx="5634353" cy="2289985"/>
          </a:xfrm>
          <a:custGeom>
            <a:avLst/>
            <a:gdLst/>
            <a:ahLst/>
            <a:cxnLst/>
            <a:rect l="l" t="t" r="r" b="b"/>
            <a:pathLst>
              <a:path w="5634353" h="2289985">
                <a:moveTo>
                  <a:pt x="0" y="2289986"/>
                </a:moveTo>
                <a:lnTo>
                  <a:pt x="5634352" y="2289986"/>
                </a:lnTo>
                <a:lnTo>
                  <a:pt x="5634352" y="0"/>
                </a:lnTo>
                <a:lnTo>
                  <a:pt x="0" y="0"/>
                </a:lnTo>
                <a:lnTo>
                  <a:pt x="0" y="2289986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 flipV="1">
            <a:off x="16226957" y="6017227"/>
            <a:ext cx="5634353" cy="2289985"/>
          </a:xfrm>
          <a:custGeom>
            <a:avLst/>
            <a:gdLst/>
            <a:ahLst/>
            <a:cxnLst/>
            <a:rect l="l" t="t" r="r" b="b"/>
            <a:pathLst>
              <a:path w="5634353" h="2289985">
                <a:moveTo>
                  <a:pt x="0" y="2289985"/>
                </a:moveTo>
                <a:lnTo>
                  <a:pt x="5634353" y="2289985"/>
                </a:lnTo>
                <a:lnTo>
                  <a:pt x="5634353" y="0"/>
                </a:lnTo>
                <a:lnTo>
                  <a:pt x="0" y="0"/>
                </a:lnTo>
                <a:lnTo>
                  <a:pt x="0" y="2289985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grpSp>
        <p:nvGrpSpPr>
          <p:cNvPr id="13" name="Group 13"/>
          <p:cNvGrpSpPr/>
          <p:nvPr/>
        </p:nvGrpSpPr>
        <p:grpSpPr>
          <a:xfrm>
            <a:off x="3826463" y="1706366"/>
            <a:ext cx="11810129" cy="1291192"/>
            <a:chOff x="0" y="0"/>
            <a:chExt cx="3110487" cy="340067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3110487" cy="340067"/>
            </a:xfrm>
            <a:custGeom>
              <a:avLst/>
              <a:gdLst/>
              <a:ahLst/>
              <a:cxnLst/>
              <a:rect l="l" t="t" r="r" b="b"/>
              <a:pathLst>
                <a:path w="3110487" h="340067">
                  <a:moveTo>
                    <a:pt x="33432" y="0"/>
                  </a:moveTo>
                  <a:lnTo>
                    <a:pt x="3077055" y="0"/>
                  </a:lnTo>
                  <a:cubicBezTo>
                    <a:pt x="3095519" y="0"/>
                    <a:pt x="3110487" y="14968"/>
                    <a:pt x="3110487" y="33432"/>
                  </a:cubicBezTo>
                  <a:lnTo>
                    <a:pt x="3110487" y="306635"/>
                  </a:lnTo>
                  <a:cubicBezTo>
                    <a:pt x="3110487" y="325099"/>
                    <a:pt x="3095519" y="340067"/>
                    <a:pt x="3077055" y="340067"/>
                  </a:cubicBezTo>
                  <a:lnTo>
                    <a:pt x="33432" y="340067"/>
                  </a:lnTo>
                  <a:cubicBezTo>
                    <a:pt x="24565" y="340067"/>
                    <a:pt x="16062" y="336545"/>
                    <a:pt x="9792" y="330275"/>
                  </a:cubicBezTo>
                  <a:cubicBezTo>
                    <a:pt x="3522" y="324005"/>
                    <a:pt x="0" y="315502"/>
                    <a:pt x="0" y="306635"/>
                  </a:cubicBezTo>
                  <a:lnTo>
                    <a:pt x="0" y="33432"/>
                  </a:lnTo>
                  <a:cubicBezTo>
                    <a:pt x="0" y="14968"/>
                    <a:pt x="14968" y="0"/>
                    <a:pt x="33432" y="0"/>
                  </a:cubicBezTo>
                  <a:close/>
                </a:path>
              </a:pathLst>
            </a:custGeom>
            <a:solidFill>
              <a:srgbClr val="F9705A"/>
            </a:solidFill>
          </p:spPr>
        </p:sp>
        <p:sp>
          <p:nvSpPr>
            <p:cNvPr id="15" name="TextBox 15"/>
            <p:cNvSpPr txBox="1"/>
            <p:nvPr/>
          </p:nvSpPr>
          <p:spPr>
            <a:xfrm>
              <a:off x="0" y="-95250"/>
              <a:ext cx="3110487" cy="43531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6161"/>
                </a:lnSpc>
              </a:pPr>
              <a:r>
                <a:rPr lang="en-US" sz="4400">
                  <a:solidFill>
                    <a:srgbClr val="FFFFFF"/>
                  </a:solidFill>
                  <a:latin typeface="TT Masters"/>
                </a:rPr>
                <a:t>електронні освітні ігрові ресурси</a:t>
              </a:r>
            </a:p>
          </p:txBody>
        </p:sp>
      </p:grpSp>
      <p:sp>
        <p:nvSpPr>
          <p:cNvPr id="16" name="Freeform 16"/>
          <p:cNvSpPr/>
          <p:nvPr/>
        </p:nvSpPr>
        <p:spPr>
          <a:xfrm>
            <a:off x="13381526" y="4505953"/>
            <a:ext cx="4167420" cy="4206368"/>
          </a:xfrm>
          <a:custGeom>
            <a:avLst/>
            <a:gdLst/>
            <a:ahLst/>
            <a:cxnLst/>
            <a:rect l="l" t="t" r="r" b="b"/>
            <a:pathLst>
              <a:path w="4167420" h="4206368">
                <a:moveTo>
                  <a:pt x="0" y="0"/>
                </a:moveTo>
                <a:lnTo>
                  <a:pt x="4167420" y="0"/>
                </a:lnTo>
                <a:lnTo>
                  <a:pt x="4167420" y="4206368"/>
                </a:lnTo>
                <a:lnTo>
                  <a:pt x="0" y="4206368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</p:sp>
      <p:sp>
        <p:nvSpPr>
          <p:cNvPr id="17" name="Freeform 17"/>
          <p:cNvSpPr/>
          <p:nvPr/>
        </p:nvSpPr>
        <p:spPr>
          <a:xfrm>
            <a:off x="9591099" y="5483983"/>
            <a:ext cx="3723398" cy="3708899"/>
          </a:xfrm>
          <a:custGeom>
            <a:avLst/>
            <a:gdLst/>
            <a:ahLst/>
            <a:cxnLst/>
            <a:rect l="l" t="t" r="r" b="b"/>
            <a:pathLst>
              <a:path w="3723398" h="3708899">
                <a:moveTo>
                  <a:pt x="0" y="0"/>
                </a:moveTo>
                <a:lnTo>
                  <a:pt x="3723399" y="0"/>
                </a:lnTo>
                <a:lnTo>
                  <a:pt x="3723399" y="3708899"/>
                </a:lnTo>
                <a:lnTo>
                  <a:pt x="0" y="3708899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</p:sp>
      <p:sp>
        <p:nvSpPr>
          <p:cNvPr id="18" name="Freeform 18"/>
          <p:cNvSpPr/>
          <p:nvPr/>
        </p:nvSpPr>
        <p:spPr>
          <a:xfrm>
            <a:off x="2228421" y="4817962"/>
            <a:ext cx="3737188" cy="3894359"/>
          </a:xfrm>
          <a:custGeom>
            <a:avLst/>
            <a:gdLst/>
            <a:ahLst/>
            <a:cxnLst/>
            <a:rect l="l" t="t" r="r" b="b"/>
            <a:pathLst>
              <a:path w="3737188" h="3894359">
                <a:moveTo>
                  <a:pt x="0" y="0"/>
                </a:moveTo>
                <a:lnTo>
                  <a:pt x="3737188" y="0"/>
                </a:lnTo>
                <a:lnTo>
                  <a:pt x="3737188" y="3894359"/>
                </a:lnTo>
                <a:lnTo>
                  <a:pt x="0" y="3894359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/>
            </a:stretch>
          </a:blipFill>
        </p:spPr>
      </p:sp>
      <p:sp>
        <p:nvSpPr>
          <p:cNvPr id="19" name="Freeform 19"/>
          <p:cNvSpPr/>
          <p:nvPr/>
        </p:nvSpPr>
        <p:spPr>
          <a:xfrm rot="-2321104" flipH="1">
            <a:off x="-720958" y="7848810"/>
            <a:ext cx="3056957" cy="3303195"/>
          </a:xfrm>
          <a:custGeom>
            <a:avLst/>
            <a:gdLst/>
            <a:ahLst/>
            <a:cxnLst/>
            <a:rect l="l" t="t" r="r" b="b"/>
            <a:pathLst>
              <a:path w="3056957" h="3303195">
                <a:moveTo>
                  <a:pt x="3056956" y="0"/>
                </a:moveTo>
                <a:lnTo>
                  <a:pt x="0" y="0"/>
                </a:lnTo>
                <a:lnTo>
                  <a:pt x="0" y="3303195"/>
                </a:lnTo>
                <a:lnTo>
                  <a:pt x="3056956" y="3303195"/>
                </a:lnTo>
                <a:lnTo>
                  <a:pt x="3056956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20" name="TextBox 20"/>
          <p:cNvSpPr txBox="1"/>
          <p:nvPr/>
        </p:nvSpPr>
        <p:spPr>
          <a:xfrm>
            <a:off x="4772289" y="3212146"/>
            <a:ext cx="3575676" cy="57196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699"/>
              </a:lnSpc>
              <a:spcBef>
                <a:spcPct val="0"/>
              </a:spcBef>
            </a:pPr>
            <a:r>
              <a:rPr lang="en-US" sz="3356">
                <a:solidFill>
                  <a:srgbClr val="F9705A"/>
                </a:solidFill>
                <a:latin typeface="TT Masters"/>
              </a:rPr>
              <a:t>wunderkiddy</a:t>
            </a:r>
          </a:p>
        </p:txBody>
      </p:sp>
      <p:sp>
        <p:nvSpPr>
          <p:cNvPr id="21" name="AutoShape 21"/>
          <p:cNvSpPr/>
          <p:nvPr/>
        </p:nvSpPr>
        <p:spPr>
          <a:xfrm>
            <a:off x="8347891" y="3492619"/>
            <a:ext cx="796109" cy="0"/>
          </a:xfrm>
          <a:prstGeom prst="line">
            <a:avLst/>
          </a:prstGeom>
          <a:ln w="38100" cap="flat">
            <a:solidFill>
              <a:srgbClr val="000000"/>
            </a:solidFill>
            <a:prstDash val="solid"/>
            <a:headEnd type="none" w="sm" len="sm"/>
            <a:tailEnd type="arrow" w="med" len="sm"/>
          </a:ln>
        </p:spPr>
      </p:sp>
      <p:sp>
        <p:nvSpPr>
          <p:cNvPr id="22" name="Freeform 22"/>
          <p:cNvSpPr/>
          <p:nvPr/>
        </p:nvSpPr>
        <p:spPr>
          <a:xfrm>
            <a:off x="6173066" y="5483983"/>
            <a:ext cx="3558461" cy="3411215"/>
          </a:xfrm>
          <a:custGeom>
            <a:avLst/>
            <a:gdLst/>
            <a:ahLst/>
            <a:cxnLst/>
            <a:rect l="l" t="t" r="r" b="b"/>
            <a:pathLst>
              <a:path w="3558461" h="3411215">
                <a:moveTo>
                  <a:pt x="0" y="0"/>
                </a:moveTo>
                <a:lnTo>
                  <a:pt x="3558461" y="0"/>
                </a:lnTo>
                <a:lnTo>
                  <a:pt x="3558461" y="3411214"/>
                </a:lnTo>
                <a:lnTo>
                  <a:pt x="0" y="3411214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/>
            </a:stretch>
          </a:blipFill>
        </p:spPr>
      </p:sp>
      <p:sp>
        <p:nvSpPr>
          <p:cNvPr id="23" name="TextBox 23"/>
          <p:cNvSpPr txBox="1"/>
          <p:nvPr/>
        </p:nvSpPr>
        <p:spPr>
          <a:xfrm>
            <a:off x="4772289" y="4012708"/>
            <a:ext cx="10692947" cy="38224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081"/>
              </a:lnSpc>
              <a:spcBef>
                <a:spcPct val="0"/>
              </a:spcBef>
            </a:pPr>
            <a:r>
              <a:rPr lang="en-US" sz="2200">
                <a:solidFill>
                  <a:srgbClr val="F9705A"/>
                </a:solidFill>
                <a:latin typeface="TT Masters"/>
              </a:rPr>
              <a:t>розвиваючі дидактичні ігри для розвитку дітей від 1 до 7 років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9727939" y="3207108"/>
            <a:ext cx="5457575" cy="46624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701"/>
              </a:lnSpc>
              <a:spcBef>
                <a:spcPct val="0"/>
              </a:spcBef>
            </a:pPr>
            <a:r>
              <a:rPr lang="en-US" sz="2643" u="sng">
                <a:solidFill>
                  <a:srgbClr val="F9705A"/>
                </a:solidFill>
                <a:latin typeface="TT Masters"/>
                <a:hlinkClick r:id="rId13" tooltip="https://wunderkiddy.com/uk/"/>
              </a:rPr>
              <a:t>https://wunderkiddy.com/uk/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2993" t="-61988" r="-12993" b="-61988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-366745" y="-357992"/>
            <a:ext cx="10066789" cy="8229600"/>
          </a:xfrm>
          <a:custGeom>
            <a:avLst/>
            <a:gdLst/>
            <a:ahLst/>
            <a:cxnLst/>
            <a:rect l="l" t="t" r="r" b="b"/>
            <a:pathLst>
              <a:path w="10066789" h="8229600">
                <a:moveTo>
                  <a:pt x="0" y="0"/>
                </a:moveTo>
                <a:lnTo>
                  <a:pt x="10066789" y="0"/>
                </a:lnTo>
                <a:lnTo>
                  <a:pt x="10066789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4002158" y="7433458"/>
            <a:ext cx="10066789" cy="8229600"/>
          </a:xfrm>
          <a:custGeom>
            <a:avLst/>
            <a:gdLst/>
            <a:ahLst/>
            <a:cxnLst/>
            <a:rect l="l" t="t" r="r" b="b"/>
            <a:pathLst>
              <a:path w="10066789" h="8229600">
                <a:moveTo>
                  <a:pt x="0" y="0"/>
                </a:moveTo>
                <a:lnTo>
                  <a:pt x="10066789" y="0"/>
                </a:lnTo>
                <a:lnTo>
                  <a:pt x="10066789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10505919" y="-996167"/>
            <a:ext cx="10066789" cy="8229600"/>
          </a:xfrm>
          <a:custGeom>
            <a:avLst/>
            <a:gdLst/>
            <a:ahLst/>
            <a:cxnLst/>
            <a:rect l="l" t="t" r="r" b="b"/>
            <a:pathLst>
              <a:path w="10066789" h="8229600">
                <a:moveTo>
                  <a:pt x="0" y="0"/>
                </a:moveTo>
                <a:lnTo>
                  <a:pt x="10066789" y="0"/>
                </a:lnTo>
                <a:lnTo>
                  <a:pt x="10066789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rot="10034853" flipV="1">
            <a:off x="2404904" y="3683232"/>
            <a:ext cx="9386333" cy="8211630"/>
          </a:xfrm>
          <a:custGeom>
            <a:avLst/>
            <a:gdLst/>
            <a:ahLst/>
            <a:cxnLst/>
            <a:rect l="l" t="t" r="r" b="b"/>
            <a:pathLst>
              <a:path w="9386333" h="8211630">
                <a:moveTo>
                  <a:pt x="0" y="8211630"/>
                </a:moveTo>
                <a:lnTo>
                  <a:pt x="9386333" y="8211630"/>
                </a:lnTo>
                <a:lnTo>
                  <a:pt x="9386333" y="0"/>
                </a:lnTo>
                <a:lnTo>
                  <a:pt x="0" y="0"/>
                </a:lnTo>
                <a:lnTo>
                  <a:pt x="0" y="821163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 rot="10034853" flipV="1">
            <a:off x="-2273849" y="-3199427"/>
            <a:ext cx="9386333" cy="8211630"/>
          </a:xfrm>
          <a:custGeom>
            <a:avLst/>
            <a:gdLst/>
            <a:ahLst/>
            <a:cxnLst/>
            <a:rect l="l" t="t" r="r" b="b"/>
            <a:pathLst>
              <a:path w="9386333" h="8211630">
                <a:moveTo>
                  <a:pt x="0" y="8211629"/>
                </a:moveTo>
                <a:lnTo>
                  <a:pt x="9386333" y="8211629"/>
                </a:lnTo>
                <a:lnTo>
                  <a:pt x="9386333" y="0"/>
                </a:lnTo>
                <a:lnTo>
                  <a:pt x="0" y="0"/>
                </a:lnTo>
                <a:lnTo>
                  <a:pt x="0" y="8211629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 rot="10034853" flipV="1">
            <a:off x="13594833" y="-1712858"/>
            <a:ext cx="9386333" cy="8211630"/>
          </a:xfrm>
          <a:custGeom>
            <a:avLst/>
            <a:gdLst/>
            <a:ahLst/>
            <a:cxnLst/>
            <a:rect l="l" t="t" r="r" b="b"/>
            <a:pathLst>
              <a:path w="9386333" h="8211630">
                <a:moveTo>
                  <a:pt x="0" y="8211629"/>
                </a:moveTo>
                <a:lnTo>
                  <a:pt x="9386334" y="8211629"/>
                </a:lnTo>
                <a:lnTo>
                  <a:pt x="9386334" y="0"/>
                </a:lnTo>
                <a:lnTo>
                  <a:pt x="0" y="0"/>
                </a:lnTo>
                <a:lnTo>
                  <a:pt x="0" y="8211629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grpSp>
        <p:nvGrpSpPr>
          <p:cNvPr id="9" name="Group 9"/>
          <p:cNvGrpSpPr/>
          <p:nvPr/>
        </p:nvGrpSpPr>
        <p:grpSpPr>
          <a:xfrm>
            <a:off x="1223280" y="906387"/>
            <a:ext cx="16673944" cy="8746019"/>
            <a:chOff x="0" y="0"/>
            <a:chExt cx="4391491" cy="2303478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4391491" cy="2303478"/>
            </a:xfrm>
            <a:custGeom>
              <a:avLst/>
              <a:gdLst/>
              <a:ahLst/>
              <a:cxnLst/>
              <a:rect l="l" t="t" r="r" b="b"/>
              <a:pathLst>
                <a:path w="4391491" h="2303478">
                  <a:moveTo>
                    <a:pt x="23680" y="0"/>
                  </a:moveTo>
                  <a:lnTo>
                    <a:pt x="4367811" y="0"/>
                  </a:lnTo>
                  <a:cubicBezTo>
                    <a:pt x="4374092" y="0"/>
                    <a:pt x="4380115" y="2495"/>
                    <a:pt x="4384556" y="6936"/>
                  </a:cubicBezTo>
                  <a:cubicBezTo>
                    <a:pt x="4388996" y="11377"/>
                    <a:pt x="4391491" y="17400"/>
                    <a:pt x="4391491" y="23680"/>
                  </a:cubicBezTo>
                  <a:lnTo>
                    <a:pt x="4391491" y="2279798"/>
                  </a:lnTo>
                  <a:cubicBezTo>
                    <a:pt x="4391491" y="2292876"/>
                    <a:pt x="4380890" y="2303478"/>
                    <a:pt x="4367811" y="2303478"/>
                  </a:cubicBezTo>
                  <a:lnTo>
                    <a:pt x="23680" y="2303478"/>
                  </a:lnTo>
                  <a:cubicBezTo>
                    <a:pt x="10602" y="2303478"/>
                    <a:pt x="0" y="2292876"/>
                    <a:pt x="0" y="2279798"/>
                  </a:cubicBezTo>
                  <a:lnTo>
                    <a:pt x="0" y="23680"/>
                  </a:lnTo>
                  <a:cubicBezTo>
                    <a:pt x="0" y="10602"/>
                    <a:pt x="10602" y="0"/>
                    <a:pt x="23680" y="0"/>
                  </a:cubicBezTo>
                  <a:close/>
                </a:path>
              </a:pathLst>
            </a:custGeom>
            <a:solidFill>
              <a:srgbClr val="FFEEC8"/>
            </a:solidFill>
          </p:spPr>
        </p:sp>
        <p:sp>
          <p:nvSpPr>
            <p:cNvPr id="11" name="TextBox 11"/>
            <p:cNvSpPr txBox="1"/>
            <p:nvPr/>
          </p:nvSpPr>
          <p:spPr>
            <a:xfrm>
              <a:off x="0" y="-38100"/>
              <a:ext cx="4391491" cy="234157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241"/>
                </a:lnSpc>
              </a:pPr>
              <a:endParaRPr/>
            </a:p>
          </p:txBody>
        </p:sp>
      </p:grpSp>
      <p:sp>
        <p:nvSpPr>
          <p:cNvPr id="12" name="Freeform 12"/>
          <p:cNvSpPr/>
          <p:nvPr/>
        </p:nvSpPr>
        <p:spPr>
          <a:xfrm flipH="1">
            <a:off x="-2299418" y="7871608"/>
            <a:ext cx="6034949" cy="2452801"/>
          </a:xfrm>
          <a:custGeom>
            <a:avLst/>
            <a:gdLst/>
            <a:ahLst/>
            <a:cxnLst/>
            <a:rect l="l" t="t" r="r" b="b"/>
            <a:pathLst>
              <a:path w="6034949" h="2452801">
                <a:moveTo>
                  <a:pt x="6034950" y="0"/>
                </a:moveTo>
                <a:lnTo>
                  <a:pt x="0" y="0"/>
                </a:lnTo>
                <a:lnTo>
                  <a:pt x="0" y="2452801"/>
                </a:lnTo>
                <a:lnTo>
                  <a:pt x="6034950" y="2452801"/>
                </a:lnTo>
                <a:lnTo>
                  <a:pt x="603495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3" name="Freeform 13"/>
          <p:cNvSpPr/>
          <p:nvPr/>
        </p:nvSpPr>
        <p:spPr>
          <a:xfrm>
            <a:off x="6134635" y="172290"/>
            <a:ext cx="6338701" cy="2576256"/>
          </a:xfrm>
          <a:custGeom>
            <a:avLst/>
            <a:gdLst/>
            <a:ahLst/>
            <a:cxnLst/>
            <a:rect l="l" t="t" r="r" b="b"/>
            <a:pathLst>
              <a:path w="6338701" h="2576256">
                <a:moveTo>
                  <a:pt x="0" y="0"/>
                </a:moveTo>
                <a:lnTo>
                  <a:pt x="6338701" y="0"/>
                </a:lnTo>
                <a:lnTo>
                  <a:pt x="6338701" y="2576256"/>
                </a:lnTo>
                <a:lnTo>
                  <a:pt x="0" y="257625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4" name="Freeform 14"/>
          <p:cNvSpPr/>
          <p:nvPr/>
        </p:nvSpPr>
        <p:spPr>
          <a:xfrm>
            <a:off x="13051433" y="8202104"/>
            <a:ext cx="5013047" cy="2037467"/>
          </a:xfrm>
          <a:custGeom>
            <a:avLst/>
            <a:gdLst/>
            <a:ahLst/>
            <a:cxnLst/>
            <a:rect l="l" t="t" r="r" b="b"/>
            <a:pathLst>
              <a:path w="5013047" h="2037467">
                <a:moveTo>
                  <a:pt x="0" y="0"/>
                </a:moveTo>
                <a:lnTo>
                  <a:pt x="5013047" y="0"/>
                </a:lnTo>
                <a:lnTo>
                  <a:pt x="5013047" y="2037467"/>
                </a:lnTo>
                <a:lnTo>
                  <a:pt x="0" y="203746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5" name="Freeform 15"/>
          <p:cNvSpPr/>
          <p:nvPr/>
        </p:nvSpPr>
        <p:spPr>
          <a:xfrm rot="1857385" flipH="1">
            <a:off x="2306407" y="778489"/>
            <a:ext cx="1448112" cy="1363858"/>
          </a:xfrm>
          <a:custGeom>
            <a:avLst/>
            <a:gdLst/>
            <a:ahLst/>
            <a:cxnLst/>
            <a:rect l="l" t="t" r="r" b="b"/>
            <a:pathLst>
              <a:path w="1448112" h="1363858">
                <a:moveTo>
                  <a:pt x="1448111" y="0"/>
                </a:moveTo>
                <a:lnTo>
                  <a:pt x="0" y="0"/>
                </a:lnTo>
                <a:lnTo>
                  <a:pt x="0" y="1363858"/>
                </a:lnTo>
                <a:lnTo>
                  <a:pt x="1448111" y="1363858"/>
                </a:lnTo>
                <a:lnTo>
                  <a:pt x="1448111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16" name="Freeform 16"/>
          <p:cNvSpPr/>
          <p:nvPr/>
        </p:nvSpPr>
        <p:spPr>
          <a:xfrm rot="1857385">
            <a:off x="1528094" y="8540976"/>
            <a:ext cx="1782447" cy="1678741"/>
          </a:xfrm>
          <a:custGeom>
            <a:avLst/>
            <a:gdLst/>
            <a:ahLst/>
            <a:cxnLst/>
            <a:rect l="l" t="t" r="r" b="b"/>
            <a:pathLst>
              <a:path w="1782447" h="1678741">
                <a:moveTo>
                  <a:pt x="0" y="0"/>
                </a:moveTo>
                <a:lnTo>
                  <a:pt x="1782447" y="0"/>
                </a:lnTo>
                <a:lnTo>
                  <a:pt x="1782447" y="1678741"/>
                </a:lnTo>
                <a:lnTo>
                  <a:pt x="0" y="1678741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grpSp>
        <p:nvGrpSpPr>
          <p:cNvPr id="17" name="Group 17"/>
          <p:cNvGrpSpPr>
            <a:grpSpLocks noChangeAspect="1"/>
          </p:cNvGrpSpPr>
          <p:nvPr/>
        </p:nvGrpSpPr>
        <p:grpSpPr>
          <a:xfrm>
            <a:off x="12581784" y="1261533"/>
            <a:ext cx="4404835" cy="4549313"/>
            <a:chOff x="0" y="0"/>
            <a:chExt cx="6350000" cy="6558280"/>
          </a:xfrm>
        </p:grpSpPr>
        <p:sp>
          <p:nvSpPr>
            <p:cNvPr id="18" name="Freeform 18"/>
            <p:cNvSpPr/>
            <p:nvPr/>
          </p:nvSpPr>
          <p:spPr>
            <a:xfrm>
              <a:off x="74930" y="74930"/>
              <a:ext cx="6200140" cy="6408420"/>
            </a:xfrm>
            <a:custGeom>
              <a:avLst/>
              <a:gdLst/>
              <a:ahLst/>
              <a:cxnLst/>
              <a:rect l="l" t="t" r="r" b="b"/>
              <a:pathLst>
                <a:path w="6200140" h="6408420">
                  <a:moveTo>
                    <a:pt x="6200140" y="5351780"/>
                  </a:moveTo>
                  <a:cubicBezTo>
                    <a:pt x="6200140" y="5935980"/>
                    <a:pt x="5726430" y="6408420"/>
                    <a:pt x="5143500" y="6408420"/>
                  </a:cubicBezTo>
                  <a:lnTo>
                    <a:pt x="1056640" y="6408420"/>
                  </a:lnTo>
                  <a:cubicBezTo>
                    <a:pt x="472440" y="6408420"/>
                    <a:pt x="0" y="5934710"/>
                    <a:pt x="0" y="5351780"/>
                  </a:cubicBezTo>
                  <a:lnTo>
                    <a:pt x="0" y="1056640"/>
                  </a:lnTo>
                  <a:cubicBezTo>
                    <a:pt x="0" y="472440"/>
                    <a:pt x="473710" y="0"/>
                    <a:pt x="1056640" y="0"/>
                  </a:cubicBezTo>
                  <a:lnTo>
                    <a:pt x="5143500" y="0"/>
                  </a:lnTo>
                  <a:cubicBezTo>
                    <a:pt x="5727700" y="0"/>
                    <a:pt x="6200140" y="473710"/>
                    <a:pt x="6200140" y="1056640"/>
                  </a:cubicBezTo>
                  <a:lnTo>
                    <a:pt x="6200140" y="5351780"/>
                  </a:lnTo>
                  <a:close/>
                </a:path>
              </a:pathLst>
            </a:custGeom>
            <a:blipFill>
              <a:blip r:embed="rId10"/>
              <a:stretch>
                <a:fillRect l="-41874" r="-41874"/>
              </a:stretch>
            </a:blipFill>
          </p:spPr>
        </p:sp>
        <p:sp>
          <p:nvSpPr>
            <p:cNvPr id="19" name="Freeform 19"/>
            <p:cNvSpPr/>
            <p:nvPr/>
          </p:nvSpPr>
          <p:spPr>
            <a:xfrm>
              <a:off x="0" y="0"/>
              <a:ext cx="6350000" cy="6558280"/>
            </a:xfrm>
            <a:custGeom>
              <a:avLst/>
              <a:gdLst/>
              <a:ahLst/>
              <a:cxnLst/>
              <a:rect l="l" t="t" r="r" b="b"/>
              <a:pathLst>
                <a:path w="6350000" h="6558280">
                  <a:moveTo>
                    <a:pt x="5218430" y="6558280"/>
                  </a:moveTo>
                  <a:lnTo>
                    <a:pt x="1131570" y="6558280"/>
                  </a:lnTo>
                  <a:cubicBezTo>
                    <a:pt x="508000" y="6558280"/>
                    <a:pt x="0" y="6050280"/>
                    <a:pt x="0" y="5426710"/>
                  </a:cubicBezTo>
                  <a:lnTo>
                    <a:pt x="0" y="1131570"/>
                  </a:lnTo>
                  <a:cubicBezTo>
                    <a:pt x="0" y="508000"/>
                    <a:pt x="508000" y="0"/>
                    <a:pt x="1131570" y="0"/>
                  </a:cubicBezTo>
                  <a:lnTo>
                    <a:pt x="5218430" y="0"/>
                  </a:lnTo>
                  <a:cubicBezTo>
                    <a:pt x="5842000" y="0"/>
                    <a:pt x="6350000" y="508000"/>
                    <a:pt x="6350000" y="1131570"/>
                  </a:cubicBezTo>
                  <a:lnTo>
                    <a:pt x="6350000" y="5425440"/>
                  </a:lnTo>
                  <a:cubicBezTo>
                    <a:pt x="6350000" y="6050280"/>
                    <a:pt x="5842000" y="6558280"/>
                    <a:pt x="5218430" y="6558280"/>
                  </a:cubicBezTo>
                  <a:close/>
                  <a:moveTo>
                    <a:pt x="1131570" y="149860"/>
                  </a:moveTo>
                  <a:cubicBezTo>
                    <a:pt x="590550" y="149860"/>
                    <a:pt x="149860" y="590550"/>
                    <a:pt x="149860" y="1131570"/>
                  </a:cubicBezTo>
                  <a:lnTo>
                    <a:pt x="149860" y="5425440"/>
                  </a:lnTo>
                  <a:cubicBezTo>
                    <a:pt x="149860" y="5966460"/>
                    <a:pt x="590550" y="6407150"/>
                    <a:pt x="1131570" y="6407150"/>
                  </a:cubicBezTo>
                  <a:lnTo>
                    <a:pt x="5218430" y="6407150"/>
                  </a:lnTo>
                  <a:cubicBezTo>
                    <a:pt x="5759450" y="6407150"/>
                    <a:pt x="6200140" y="5966460"/>
                    <a:pt x="6200140" y="5425440"/>
                  </a:cubicBezTo>
                  <a:lnTo>
                    <a:pt x="6200140" y="1131570"/>
                  </a:lnTo>
                  <a:cubicBezTo>
                    <a:pt x="6200140" y="590550"/>
                    <a:pt x="5759450" y="149860"/>
                    <a:pt x="5218430" y="149860"/>
                  </a:cubicBezTo>
                  <a:lnTo>
                    <a:pt x="1131570" y="149860"/>
                  </a:lnTo>
                  <a:close/>
                </a:path>
              </a:pathLst>
            </a:custGeom>
            <a:solidFill>
              <a:srgbClr val="F7C79D"/>
            </a:solidFill>
          </p:spPr>
        </p:sp>
      </p:grpSp>
      <p:grpSp>
        <p:nvGrpSpPr>
          <p:cNvPr id="20" name="Group 20"/>
          <p:cNvGrpSpPr>
            <a:grpSpLocks noChangeAspect="1"/>
          </p:cNvGrpSpPr>
          <p:nvPr/>
        </p:nvGrpSpPr>
        <p:grpSpPr>
          <a:xfrm>
            <a:off x="10922082" y="5254021"/>
            <a:ext cx="4258700" cy="4398386"/>
            <a:chOff x="0" y="0"/>
            <a:chExt cx="6350000" cy="6558280"/>
          </a:xfrm>
        </p:grpSpPr>
        <p:sp>
          <p:nvSpPr>
            <p:cNvPr id="21" name="Freeform 21"/>
            <p:cNvSpPr/>
            <p:nvPr/>
          </p:nvSpPr>
          <p:spPr>
            <a:xfrm>
              <a:off x="74930" y="74930"/>
              <a:ext cx="6200140" cy="6408420"/>
            </a:xfrm>
            <a:custGeom>
              <a:avLst/>
              <a:gdLst/>
              <a:ahLst/>
              <a:cxnLst/>
              <a:rect l="l" t="t" r="r" b="b"/>
              <a:pathLst>
                <a:path w="6200140" h="6408420">
                  <a:moveTo>
                    <a:pt x="6200140" y="5351780"/>
                  </a:moveTo>
                  <a:cubicBezTo>
                    <a:pt x="6200140" y="5935980"/>
                    <a:pt x="5726430" y="6408420"/>
                    <a:pt x="5143500" y="6408420"/>
                  </a:cubicBezTo>
                  <a:lnTo>
                    <a:pt x="1056640" y="6408420"/>
                  </a:lnTo>
                  <a:cubicBezTo>
                    <a:pt x="472440" y="6408420"/>
                    <a:pt x="0" y="5934710"/>
                    <a:pt x="0" y="5351780"/>
                  </a:cubicBezTo>
                  <a:lnTo>
                    <a:pt x="0" y="1056640"/>
                  </a:lnTo>
                  <a:cubicBezTo>
                    <a:pt x="0" y="472440"/>
                    <a:pt x="473710" y="0"/>
                    <a:pt x="1056640" y="0"/>
                  </a:cubicBezTo>
                  <a:lnTo>
                    <a:pt x="5143500" y="0"/>
                  </a:lnTo>
                  <a:cubicBezTo>
                    <a:pt x="5727700" y="0"/>
                    <a:pt x="6200140" y="473710"/>
                    <a:pt x="6200140" y="1056640"/>
                  </a:cubicBezTo>
                  <a:lnTo>
                    <a:pt x="6200140" y="5351780"/>
                  </a:lnTo>
                  <a:close/>
                </a:path>
              </a:pathLst>
            </a:custGeom>
            <a:blipFill>
              <a:blip r:embed="rId11"/>
              <a:stretch>
                <a:fillRect l="-29458" r="-54291"/>
              </a:stretch>
            </a:blipFill>
          </p:spPr>
        </p:sp>
        <p:sp>
          <p:nvSpPr>
            <p:cNvPr id="22" name="Freeform 22"/>
            <p:cNvSpPr/>
            <p:nvPr/>
          </p:nvSpPr>
          <p:spPr>
            <a:xfrm>
              <a:off x="0" y="0"/>
              <a:ext cx="6350000" cy="6558280"/>
            </a:xfrm>
            <a:custGeom>
              <a:avLst/>
              <a:gdLst/>
              <a:ahLst/>
              <a:cxnLst/>
              <a:rect l="l" t="t" r="r" b="b"/>
              <a:pathLst>
                <a:path w="6350000" h="6558280">
                  <a:moveTo>
                    <a:pt x="5218430" y="6558280"/>
                  </a:moveTo>
                  <a:lnTo>
                    <a:pt x="1131570" y="6558280"/>
                  </a:lnTo>
                  <a:cubicBezTo>
                    <a:pt x="508000" y="6558280"/>
                    <a:pt x="0" y="6050280"/>
                    <a:pt x="0" y="5426710"/>
                  </a:cubicBezTo>
                  <a:lnTo>
                    <a:pt x="0" y="1131570"/>
                  </a:lnTo>
                  <a:cubicBezTo>
                    <a:pt x="0" y="508000"/>
                    <a:pt x="508000" y="0"/>
                    <a:pt x="1131570" y="0"/>
                  </a:cubicBezTo>
                  <a:lnTo>
                    <a:pt x="5218430" y="0"/>
                  </a:lnTo>
                  <a:cubicBezTo>
                    <a:pt x="5842000" y="0"/>
                    <a:pt x="6350000" y="508000"/>
                    <a:pt x="6350000" y="1131570"/>
                  </a:cubicBezTo>
                  <a:lnTo>
                    <a:pt x="6350000" y="5425440"/>
                  </a:lnTo>
                  <a:cubicBezTo>
                    <a:pt x="6350000" y="6050280"/>
                    <a:pt x="5842000" y="6558280"/>
                    <a:pt x="5218430" y="6558280"/>
                  </a:cubicBezTo>
                  <a:close/>
                  <a:moveTo>
                    <a:pt x="1131570" y="149860"/>
                  </a:moveTo>
                  <a:cubicBezTo>
                    <a:pt x="590550" y="149860"/>
                    <a:pt x="149860" y="590550"/>
                    <a:pt x="149860" y="1131570"/>
                  </a:cubicBezTo>
                  <a:lnTo>
                    <a:pt x="149860" y="5425440"/>
                  </a:lnTo>
                  <a:cubicBezTo>
                    <a:pt x="149860" y="5966460"/>
                    <a:pt x="590550" y="6407150"/>
                    <a:pt x="1131570" y="6407150"/>
                  </a:cubicBezTo>
                  <a:lnTo>
                    <a:pt x="5218430" y="6407150"/>
                  </a:lnTo>
                  <a:cubicBezTo>
                    <a:pt x="5759450" y="6407150"/>
                    <a:pt x="6200140" y="5966460"/>
                    <a:pt x="6200140" y="5425440"/>
                  </a:cubicBezTo>
                  <a:lnTo>
                    <a:pt x="6200140" y="1131570"/>
                  </a:lnTo>
                  <a:cubicBezTo>
                    <a:pt x="6200140" y="590550"/>
                    <a:pt x="5759450" y="149860"/>
                    <a:pt x="5218430" y="149860"/>
                  </a:cubicBezTo>
                  <a:lnTo>
                    <a:pt x="1131570" y="149860"/>
                  </a:lnTo>
                  <a:close/>
                </a:path>
              </a:pathLst>
            </a:custGeom>
            <a:solidFill>
              <a:srgbClr val="F7C79D"/>
            </a:solidFill>
          </p:spPr>
        </p:sp>
      </p:grpSp>
      <p:grpSp>
        <p:nvGrpSpPr>
          <p:cNvPr id="23" name="Group 23"/>
          <p:cNvGrpSpPr/>
          <p:nvPr/>
        </p:nvGrpSpPr>
        <p:grpSpPr>
          <a:xfrm>
            <a:off x="1614358" y="3536190"/>
            <a:ext cx="9049176" cy="4045606"/>
            <a:chOff x="0" y="0"/>
            <a:chExt cx="2326797" cy="1040239"/>
          </a:xfrm>
        </p:grpSpPr>
        <p:sp>
          <p:nvSpPr>
            <p:cNvPr id="24" name="Freeform 24"/>
            <p:cNvSpPr/>
            <p:nvPr/>
          </p:nvSpPr>
          <p:spPr>
            <a:xfrm>
              <a:off x="0" y="0"/>
              <a:ext cx="2326797" cy="1040239"/>
            </a:xfrm>
            <a:custGeom>
              <a:avLst/>
              <a:gdLst/>
              <a:ahLst/>
              <a:cxnLst/>
              <a:rect l="l" t="t" r="r" b="b"/>
              <a:pathLst>
                <a:path w="2326797" h="1040239">
                  <a:moveTo>
                    <a:pt x="43632" y="0"/>
                  </a:moveTo>
                  <a:lnTo>
                    <a:pt x="2283165" y="0"/>
                  </a:lnTo>
                  <a:cubicBezTo>
                    <a:pt x="2294737" y="0"/>
                    <a:pt x="2305835" y="4597"/>
                    <a:pt x="2314017" y="12780"/>
                  </a:cubicBezTo>
                  <a:cubicBezTo>
                    <a:pt x="2322200" y="20962"/>
                    <a:pt x="2326797" y="32060"/>
                    <a:pt x="2326797" y="43632"/>
                  </a:cubicBezTo>
                  <a:lnTo>
                    <a:pt x="2326797" y="996606"/>
                  </a:lnTo>
                  <a:cubicBezTo>
                    <a:pt x="2326797" y="1008178"/>
                    <a:pt x="2322200" y="1019277"/>
                    <a:pt x="2314017" y="1027459"/>
                  </a:cubicBezTo>
                  <a:cubicBezTo>
                    <a:pt x="2305835" y="1035642"/>
                    <a:pt x="2294737" y="1040239"/>
                    <a:pt x="2283165" y="1040239"/>
                  </a:cubicBezTo>
                  <a:lnTo>
                    <a:pt x="43632" y="1040239"/>
                  </a:lnTo>
                  <a:cubicBezTo>
                    <a:pt x="19535" y="1040239"/>
                    <a:pt x="0" y="1020704"/>
                    <a:pt x="0" y="996606"/>
                  </a:cubicBezTo>
                  <a:lnTo>
                    <a:pt x="0" y="43632"/>
                  </a:lnTo>
                  <a:cubicBezTo>
                    <a:pt x="0" y="19535"/>
                    <a:pt x="19535" y="0"/>
                    <a:pt x="43632" y="0"/>
                  </a:cubicBezTo>
                  <a:close/>
                </a:path>
              </a:pathLst>
            </a:custGeom>
            <a:solidFill>
              <a:srgbClr val="F9705A"/>
            </a:solidFill>
          </p:spPr>
        </p:sp>
        <p:sp>
          <p:nvSpPr>
            <p:cNvPr id="25" name="TextBox 25"/>
            <p:cNvSpPr txBox="1"/>
            <p:nvPr/>
          </p:nvSpPr>
          <p:spPr>
            <a:xfrm>
              <a:off x="0" y="-38100"/>
              <a:ext cx="2326797" cy="1078339"/>
            </a:xfrm>
            <a:prstGeom prst="rect">
              <a:avLst/>
            </a:prstGeom>
          </p:spPr>
          <p:txBody>
            <a:bodyPr lIns="52034" tIns="52034" rIns="52034" bIns="52034" rtlCol="0" anchor="ctr"/>
            <a:lstStyle/>
            <a:p>
              <a:pPr algn="ctr">
                <a:lnSpc>
                  <a:spcPts val="2241"/>
                </a:lnSpc>
              </a:pPr>
              <a:endParaRPr/>
            </a:p>
          </p:txBody>
        </p:sp>
      </p:grpSp>
      <p:grpSp>
        <p:nvGrpSpPr>
          <p:cNvPr id="26" name="Group 26"/>
          <p:cNvGrpSpPr/>
          <p:nvPr/>
        </p:nvGrpSpPr>
        <p:grpSpPr>
          <a:xfrm>
            <a:off x="4020719" y="1460418"/>
            <a:ext cx="7764623" cy="1154558"/>
            <a:chOff x="0" y="0"/>
            <a:chExt cx="2045004" cy="304081"/>
          </a:xfrm>
        </p:grpSpPr>
        <p:sp>
          <p:nvSpPr>
            <p:cNvPr id="27" name="Freeform 27"/>
            <p:cNvSpPr/>
            <p:nvPr/>
          </p:nvSpPr>
          <p:spPr>
            <a:xfrm>
              <a:off x="0" y="0"/>
              <a:ext cx="2045004" cy="304081"/>
            </a:xfrm>
            <a:custGeom>
              <a:avLst/>
              <a:gdLst/>
              <a:ahLst/>
              <a:cxnLst/>
              <a:rect l="l" t="t" r="r" b="b"/>
              <a:pathLst>
                <a:path w="2045004" h="304081">
                  <a:moveTo>
                    <a:pt x="50851" y="0"/>
                  </a:moveTo>
                  <a:lnTo>
                    <a:pt x="1994153" y="0"/>
                  </a:lnTo>
                  <a:cubicBezTo>
                    <a:pt x="2022237" y="0"/>
                    <a:pt x="2045004" y="22767"/>
                    <a:pt x="2045004" y="50851"/>
                  </a:cubicBezTo>
                  <a:lnTo>
                    <a:pt x="2045004" y="253230"/>
                  </a:lnTo>
                  <a:cubicBezTo>
                    <a:pt x="2045004" y="281314"/>
                    <a:pt x="2022237" y="304081"/>
                    <a:pt x="1994153" y="304081"/>
                  </a:cubicBezTo>
                  <a:lnTo>
                    <a:pt x="50851" y="304081"/>
                  </a:lnTo>
                  <a:cubicBezTo>
                    <a:pt x="22767" y="304081"/>
                    <a:pt x="0" y="281314"/>
                    <a:pt x="0" y="253230"/>
                  </a:cubicBezTo>
                  <a:lnTo>
                    <a:pt x="0" y="50851"/>
                  </a:lnTo>
                  <a:cubicBezTo>
                    <a:pt x="0" y="22767"/>
                    <a:pt x="22767" y="0"/>
                    <a:pt x="50851" y="0"/>
                  </a:cubicBezTo>
                  <a:close/>
                </a:path>
              </a:pathLst>
            </a:custGeom>
            <a:solidFill>
              <a:srgbClr val="F9705A"/>
            </a:solidFill>
          </p:spPr>
        </p:sp>
        <p:sp>
          <p:nvSpPr>
            <p:cNvPr id="28" name="TextBox 28"/>
            <p:cNvSpPr txBox="1"/>
            <p:nvPr/>
          </p:nvSpPr>
          <p:spPr>
            <a:xfrm>
              <a:off x="0" y="-95250"/>
              <a:ext cx="2045004" cy="39933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6161"/>
                </a:lnSpc>
              </a:pPr>
              <a:r>
                <a:rPr lang="en-US" sz="4400">
                  <a:solidFill>
                    <a:srgbClr val="FFFFFF"/>
                  </a:solidFill>
                  <a:latin typeface="TT Masters"/>
                </a:rPr>
                <a:t>практичний досвід</a:t>
              </a:r>
            </a:p>
          </p:txBody>
        </p:sp>
      </p:grpSp>
      <p:sp>
        <p:nvSpPr>
          <p:cNvPr id="29" name="TextBox 29"/>
          <p:cNvSpPr txBox="1"/>
          <p:nvPr/>
        </p:nvSpPr>
        <p:spPr>
          <a:xfrm>
            <a:off x="1361830" y="3879037"/>
            <a:ext cx="9144089" cy="341791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558"/>
              </a:lnSpc>
            </a:pPr>
            <a:r>
              <a:rPr lang="en-US" sz="3100" spc="83">
                <a:solidFill>
                  <a:srgbClr val="FFF5DE"/>
                </a:solidFill>
                <a:latin typeface="TT Masters"/>
              </a:rPr>
              <a:t>мультимедійний  Проектор зручно використовувати і на масових заходах, коли діти стають активними учасниками та із задоволенням виконують завдання, які бачать на проекційному екрані, що значно підвищує емоційний стан.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2993" t="-61988" r="-12993" b="-61988"/>
            </a:stretch>
          </a:blipFill>
        </p:spPr>
      </p:sp>
      <p:sp>
        <p:nvSpPr>
          <p:cNvPr id="3" name="Freeform 3"/>
          <p:cNvSpPr/>
          <p:nvPr/>
        </p:nvSpPr>
        <p:spPr>
          <a:xfrm rot="10034853" flipV="1">
            <a:off x="-2348541" y="3127618"/>
            <a:ext cx="9386333" cy="8211630"/>
          </a:xfrm>
          <a:custGeom>
            <a:avLst/>
            <a:gdLst/>
            <a:ahLst/>
            <a:cxnLst/>
            <a:rect l="l" t="t" r="r" b="b"/>
            <a:pathLst>
              <a:path w="9386333" h="8211630">
                <a:moveTo>
                  <a:pt x="0" y="8211629"/>
                </a:moveTo>
                <a:lnTo>
                  <a:pt x="9386333" y="8211629"/>
                </a:lnTo>
                <a:lnTo>
                  <a:pt x="9386333" y="0"/>
                </a:lnTo>
                <a:lnTo>
                  <a:pt x="0" y="0"/>
                </a:lnTo>
                <a:lnTo>
                  <a:pt x="0" y="8211629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-9020283">
            <a:off x="440063" y="-1912883"/>
            <a:ext cx="9386333" cy="8211630"/>
          </a:xfrm>
          <a:custGeom>
            <a:avLst/>
            <a:gdLst/>
            <a:ahLst/>
            <a:cxnLst/>
            <a:rect l="l" t="t" r="r" b="b"/>
            <a:pathLst>
              <a:path w="9386333" h="8211630">
                <a:moveTo>
                  <a:pt x="0" y="0"/>
                </a:moveTo>
                <a:lnTo>
                  <a:pt x="9386333" y="0"/>
                </a:lnTo>
                <a:lnTo>
                  <a:pt x="9386333" y="8211629"/>
                </a:lnTo>
                <a:lnTo>
                  <a:pt x="0" y="8211629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 rot="9418062">
            <a:off x="11901270" y="6065786"/>
            <a:ext cx="9386333" cy="8211630"/>
          </a:xfrm>
          <a:custGeom>
            <a:avLst/>
            <a:gdLst/>
            <a:ahLst/>
            <a:cxnLst/>
            <a:rect l="l" t="t" r="r" b="b"/>
            <a:pathLst>
              <a:path w="9386333" h="8211630">
                <a:moveTo>
                  <a:pt x="0" y="0"/>
                </a:moveTo>
                <a:lnTo>
                  <a:pt x="9386333" y="0"/>
                </a:lnTo>
                <a:lnTo>
                  <a:pt x="9386333" y="8211629"/>
                </a:lnTo>
                <a:lnTo>
                  <a:pt x="0" y="8211629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grpSp>
        <p:nvGrpSpPr>
          <p:cNvPr id="6" name="Group 6"/>
          <p:cNvGrpSpPr/>
          <p:nvPr/>
        </p:nvGrpSpPr>
        <p:grpSpPr>
          <a:xfrm>
            <a:off x="1028700" y="1028700"/>
            <a:ext cx="16230600" cy="8229600"/>
            <a:chOff x="0" y="0"/>
            <a:chExt cx="4274726" cy="2167467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4274726" cy="2167467"/>
            </a:xfrm>
            <a:custGeom>
              <a:avLst/>
              <a:gdLst/>
              <a:ahLst/>
              <a:cxnLst/>
              <a:rect l="l" t="t" r="r" b="b"/>
              <a:pathLst>
                <a:path w="4274726" h="2167467">
                  <a:moveTo>
                    <a:pt x="24327" y="0"/>
                  </a:moveTo>
                  <a:lnTo>
                    <a:pt x="4250399" y="0"/>
                  </a:lnTo>
                  <a:cubicBezTo>
                    <a:pt x="4263834" y="0"/>
                    <a:pt x="4274726" y="10891"/>
                    <a:pt x="4274726" y="24327"/>
                  </a:cubicBezTo>
                  <a:lnTo>
                    <a:pt x="4274726" y="2143140"/>
                  </a:lnTo>
                  <a:cubicBezTo>
                    <a:pt x="4274726" y="2156575"/>
                    <a:pt x="4263834" y="2167467"/>
                    <a:pt x="4250399" y="2167467"/>
                  </a:cubicBezTo>
                  <a:lnTo>
                    <a:pt x="24327" y="2167467"/>
                  </a:lnTo>
                  <a:cubicBezTo>
                    <a:pt x="10891" y="2167467"/>
                    <a:pt x="0" y="2156575"/>
                    <a:pt x="0" y="2143140"/>
                  </a:cubicBezTo>
                  <a:lnTo>
                    <a:pt x="0" y="24327"/>
                  </a:lnTo>
                  <a:cubicBezTo>
                    <a:pt x="0" y="10891"/>
                    <a:pt x="10891" y="0"/>
                    <a:pt x="24327" y="0"/>
                  </a:cubicBezTo>
                  <a:close/>
                </a:path>
              </a:pathLst>
            </a:custGeom>
            <a:solidFill>
              <a:srgbClr val="FFEEC8"/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4274726" cy="220556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241"/>
                </a:lnSpc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5133229" y="1553003"/>
            <a:ext cx="8468550" cy="1286544"/>
            <a:chOff x="0" y="0"/>
            <a:chExt cx="2230400" cy="338843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2230400" cy="338843"/>
            </a:xfrm>
            <a:custGeom>
              <a:avLst/>
              <a:gdLst/>
              <a:ahLst/>
              <a:cxnLst/>
              <a:rect l="l" t="t" r="r" b="b"/>
              <a:pathLst>
                <a:path w="2230400" h="338843">
                  <a:moveTo>
                    <a:pt x="46624" y="0"/>
                  </a:moveTo>
                  <a:lnTo>
                    <a:pt x="2183776" y="0"/>
                  </a:lnTo>
                  <a:cubicBezTo>
                    <a:pt x="2209526" y="0"/>
                    <a:pt x="2230400" y="20874"/>
                    <a:pt x="2230400" y="46624"/>
                  </a:cubicBezTo>
                  <a:lnTo>
                    <a:pt x="2230400" y="292219"/>
                  </a:lnTo>
                  <a:cubicBezTo>
                    <a:pt x="2230400" y="317969"/>
                    <a:pt x="2209526" y="338843"/>
                    <a:pt x="2183776" y="338843"/>
                  </a:cubicBezTo>
                  <a:lnTo>
                    <a:pt x="46624" y="338843"/>
                  </a:lnTo>
                  <a:cubicBezTo>
                    <a:pt x="20874" y="338843"/>
                    <a:pt x="0" y="317969"/>
                    <a:pt x="0" y="292219"/>
                  </a:cubicBezTo>
                  <a:lnTo>
                    <a:pt x="0" y="46624"/>
                  </a:lnTo>
                  <a:cubicBezTo>
                    <a:pt x="0" y="20874"/>
                    <a:pt x="20874" y="0"/>
                    <a:pt x="46624" y="0"/>
                  </a:cubicBezTo>
                  <a:close/>
                </a:path>
              </a:pathLst>
            </a:custGeom>
            <a:solidFill>
              <a:srgbClr val="F9705A"/>
            </a:solidFill>
          </p:spPr>
        </p:sp>
        <p:sp>
          <p:nvSpPr>
            <p:cNvPr id="11" name="TextBox 11"/>
            <p:cNvSpPr txBox="1"/>
            <p:nvPr/>
          </p:nvSpPr>
          <p:spPr>
            <a:xfrm>
              <a:off x="0" y="-95250"/>
              <a:ext cx="2230400" cy="43409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6161"/>
                </a:lnSpc>
              </a:pPr>
              <a:r>
                <a:rPr lang="en-US" sz="4400">
                  <a:solidFill>
                    <a:srgbClr val="FFFFFF"/>
                  </a:solidFill>
                  <a:latin typeface="TT Masters"/>
                </a:rPr>
                <a:t>практичний досвід</a:t>
              </a:r>
            </a:p>
          </p:txBody>
        </p:sp>
      </p:grpSp>
      <p:sp>
        <p:nvSpPr>
          <p:cNvPr id="12" name="Freeform 12"/>
          <p:cNvSpPr/>
          <p:nvPr/>
        </p:nvSpPr>
        <p:spPr>
          <a:xfrm flipH="1">
            <a:off x="-2487038" y="-43559"/>
            <a:ext cx="7620268" cy="3097126"/>
          </a:xfrm>
          <a:custGeom>
            <a:avLst/>
            <a:gdLst/>
            <a:ahLst/>
            <a:cxnLst/>
            <a:rect l="l" t="t" r="r" b="b"/>
            <a:pathLst>
              <a:path w="7620268" h="3097126">
                <a:moveTo>
                  <a:pt x="7620267" y="0"/>
                </a:moveTo>
                <a:lnTo>
                  <a:pt x="0" y="0"/>
                </a:lnTo>
                <a:lnTo>
                  <a:pt x="0" y="3097126"/>
                </a:lnTo>
                <a:lnTo>
                  <a:pt x="7620267" y="3097126"/>
                </a:lnTo>
                <a:lnTo>
                  <a:pt x="7620267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3" name="Freeform 13"/>
          <p:cNvSpPr/>
          <p:nvPr/>
        </p:nvSpPr>
        <p:spPr>
          <a:xfrm flipH="1" flipV="1">
            <a:off x="12512794" y="4440"/>
            <a:ext cx="7620268" cy="3097126"/>
          </a:xfrm>
          <a:custGeom>
            <a:avLst/>
            <a:gdLst/>
            <a:ahLst/>
            <a:cxnLst/>
            <a:rect l="l" t="t" r="r" b="b"/>
            <a:pathLst>
              <a:path w="7620268" h="3097126">
                <a:moveTo>
                  <a:pt x="7620268" y="3097127"/>
                </a:moveTo>
                <a:lnTo>
                  <a:pt x="0" y="3097127"/>
                </a:lnTo>
                <a:lnTo>
                  <a:pt x="0" y="0"/>
                </a:lnTo>
                <a:lnTo>
                  <a:pt x="7620268" y="0"/>
                </a:lnTo>
                <a:lnTo>
                  <a:pt x="7620268" y="3097127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4" name="Freeform 14"/>
          <p:cNvSpPr/>
          <p:nvPr/>
        </p:nvSpPr>
        <p:spPr>
          <a:xfrm>
            <a:off x="8700161" y="5143500"/>
            <a:ext cx="4177716" cy="3133287"/>
          </a:xfrm>
          <a:custGeom>
            <a:avLst/>
            <a:gdLst/>
            <a:ahLst/>
            <a:cxnLst/>
            <a:rect l="l" t="t" r="r" b="b"/>
            <a:pathLst>
              <a:path w="4177716" h="3133287">
                <a:moveTo>
                  <a:pt x="0" y="0"/>
                </a:moveTo>
                <a:lnTo>
                  <a:pt x="4177716" y="0"/>
                </a:lnTo>
                <a:lnTo>
                  <a:pt x="4177716" y="3133287"/>
                </a:lnTo>
                <a:lnTo>
                  <a:pt x="0" y="3133287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</p:sp>
      <p:sp>
        <p:nvSpPr>
          <p:cNvPr id="15" name="Freeform 15"/>
          <p:cNvSpPr/>
          <p:nvPr/>
        </p:nvSpPr>
        <p:spPr>
          <a:xfrm>
            <a:off x="4579484" y="6061674"/>
            <a:ext cx="4120677" cy="2706941"/>
          </a:xfrm>
          <a:custGeom>
            <a:avLst/>
            <a:gdLst/>
            <a:ahLst/>
            <a:cxnLst/>
            <a:rect l="l" t="t" r="r" b="b"/>
            <a:pathLst>
              <a:path w="4120677" h="2706941">
                <a:moveTo>
                  <a:pt x="0" y="0"/>
                </a:moveTo>
                <a:lnTo>
                  <a:pt x="4120677" y="0"/>
                </a:lnTo>
                <a:lnTo>
                  <a:pt x="4120677" y="2706941"/>
                </a:lnTo>
                <a:lnTo>
                  <a:pt x="0" y="2706941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</p:sp>
      <p:sp>
        <p:nvSpPr>
          <p:cNvPr id="16" name="Freeform 16"/>
          <p:cNvSpPr/>
          <p:nvPr/>
        </p:nvSpPr>
        <p:spPr>
          <a:xfrm>
            <a:off x="1323096" y="5143500"/>
            <a:ext cx="3377184" cy="1935850"/>
          </a:xfrm>
          <a:custGeom>
            <a:avLst/>
            <a:gdLst/>
            <a:ahLst/>
            <a:cxnLst/>
            <a:rect l="l" t="t" r="r" b="b"/>
            <a:pathLst>
              <a:path w="3377184" h="1935850">
                <a:moveTo>
                  <a:pt x="0" y="0"/>
                </a:moveTo>
                <a:lnTo>
                  <a:pt x="3377184" y="0"/>
                </a:lnTo>
                <a:lnTo>
                  <a:pt x="3377184" y="1935850"/>
                </a:lnTo>
                <a:lnTo>
                  <a:pt x="0" y="1935850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/>
            </a:stretch>
          </a:blipFill>
        </p:spPr>
      </p:sp>
      <p:sp>
        <p:nvSpPr>
          <p:cNvPr id="17" name="Freeform 17"/>
          <p:cNvSpPr/>
          <p:nvPr/>
        </p:nvSpPr>
        <p:spPr>
          <a:xfrm>
            <a:off x="12630126" y="6061674"/>
            <a:ext cx="4114016" cy="2994556"/>
          </a:xfrm>
          <a:custGeom>
            <a:avLst/>
            <a:gdLst/>
            <a:ahLst/>
            <a:cxnLst/>
            <a:rect l="l" t="t" r="r" b="b"/>
            <a:pathLst>
              <a:path w="4114016" h="2994556">
                <a:moveTo>
                  <a:pt x="0" y="0"/>
                </a:moveTo>
                <a:lnTo>
                  <a:pt x="4114017" y="0"/>
                </a:lnTo>
                <a:lnTo>
                  <a:pt x="4114017" y="2994556"/>
                </a:lnTo>
                <a:lnTo>
                  <a:pt x="0" y="2994556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/>
            </a:stretch>
          </a:blipFill>
        </p:spPr>
      </p:sp>
      <p:sp>
        <p:nvSpPr>
          <p:cNvPr id="18" name="Freeform 18"/>
          <p:cNvSpPr/>
          <p:nvPr/>
        </p:nvSpPr>
        <p:spPr>
          <a:xfrm flipH="1">
            <a:off x="7771545" y="7834199"/>
            <a:ext cx="6034949" cy="2452801"/>
          </a:xfrm>
          <a:custGeom>
            <a:avLst/>
            <a:gdLst/>
            <a:ahLst/>
            <a:cxnLst/>
            <a:rect l="l" t="t" r="r" b="b"/>
            <a:pathLst>
              <a:path w="6034949" h="2452801">
                <a:moveTo>
                  <a:pt x="6034949" y="0"/>
                </a:moveTo>
                <a:lnTo>
                  <a:pt x="0" y="0"/>
                </a:lnTo>
                <a:lnTo>
                  <a:pt x="0" y="2452801"/>
                </a:lnTo>
                <a:lnTo>
                  <a:pt x="6034949" y="2452801"/>
                </a:lnTo>
                <a:lnTo>
                  <a:pt x="6034949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9" name="TextBox 19"/>
          <p:cNvSpPr txBox="1"/>
          <p:nvPr/>
        </p:nvSpPr>
        <p:spPr>
          <a:xfrm>
            <a:off x="1315661" y="3318454"/>
            <a:ext cx="15656677" cy="9548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577"/>
              </a:lnSpc>
            </a:pPr>
            <a:r>
              <a:rPr lang="en-US" sz="1600" spc="144">
                <a:solidFill>
                  <a:srgbClr val="F9705A"/>
                </a:solidFill>
                <a:latin typeface="TT Masters"/>
              </a:rPr>
              <a:t> Застосування відеофільмів і мультимедіа технологій дають дітям більш повну, достовірну інформацію про явища і процеси, що вивчаються, а також дають можливість підвищити ступінь активності дітей і залучають до процесу сприйняття інформації більшість чуттєвих компонентів.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5620147" y="4401001"/>
            <a:ext cx="5904837" cy="27366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241"/>
              </a:lnSpc>
              <a:spcBef>
                <a:spcPct val="0"/>
              </a:spcBef>
            </a:pPr>
            <a:r>
              <a:rPr lang="en-US" sz="1600" u="sng">
                <a:solidFill>
                  <a:srgbClr val="000000"/>
                </a:solidFill>
                <a:latin typeface="TT Masters"/>
                <a:hlinkClick r:id="rId11" tooltip="https://youtube.com/@pershosvit?si=kdZkFfT5pRp1ZpUr"/>
              </a:rPr>
              <a:t>https://youtube.com/@pershosvit?si=kdZkFfT5pRp1ZpUr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2993" t="-61988" r="-12993" b="-61988"/>
            </a:stretch>
          </a:blipFill>
        </p:spPr>
      </p:sp>
      <p:sp>
        <p:nvSpPr>
          <p:cNvPr id="3" name="Freeform 3"/>
          <p:cNvSpPr/>
          <p:nvPr/>
        </p:nvSpPr>
        <p:spPr>
          <a:xfrm rot="10034853" flipV="1">
            <a:off x="79122" y="-2537179"/>
            <a:ext cx="9386333" cy="8211630"/>
          </a:xfrm>
          <a:custGeom>
            <a:avLst/>
            <a:gdLst/>
            <a:ahLst/>
            <a:cxnLst/>
            <a:rect l="l" t="t" r="r" b="b"/>
            <a:pathLst>
              <a:path w="9386333" h="8211630">
                <a:moveTo>
                  <a:pt x="0" y="8211630"/>
                </a:moveTo>
                <a:lnTo>
                  <a:pt x="9386333" y="8211630"/>
                </a:lnTo>
                <a:lnTo>
                  <a:pt x="9386333" y="0"/>
                </a:lnTo>
                <a:lnTo>
                  <a:pt x="0" y="0"/>
                </a:lnTo>
                <a:lnTo>
                  <a:pt x="0" y="821163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10034853" flipV="1">
            <a:off x="12360640" y="-3389269"/>
            <a:ext cx="9386333" cy="8211630"/>
          </a:xfrm>
          <a:custGeom>
            <a:avLst/>
            <a:gdLst/>
            <a:ahLst/>
            <a:cxnLst/>
            <a:rect l="l" t="t" r="r" b="b"/>
            <a:pathLst>
              <a:path w="9386333" h="8211630">
                <a:moveTo>
                  <a:pt x="0" y="8211629"/>
                </a:moveTo>
                <a:lnTo>
                  <a:pt x="9386334" y="8211629"/>
                </a:lnTo>
                <a:lnTo>
                  <a:pt x="9386334" y="0"/>
                </a:lnTo>
                <a:lnTo>
                  <a:pt x="0" y="0"/>
                </a:lnTo>
                <a:lnTo>
                  <a:pt x="0" y="8211629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 rot="-3199798" flipV="1">
            <a:off x="9804018" y="4529029"/>
            <a:ext cx="9386333" cy="8211630"/>
          </a:xfrm>
          <a:custGeom>
            <a:avLst/>
            <a:gdLst/>
            <a:ahLst/>
            <a:cxnLst/>
            <a:rect l="l" t="t" r="r" b="b"/>
            <a:pathLst>
              <a:path w="9386333" h="8211630">
                <a:moveTo>
                  <a:pt x="0" y="8211630"/>
                </a:moveTo>
                <a:lnTo>
                  <a:pt x="9386334" y="8211630"/>
                </a:lnTo>
                <a:lnTo>
                  <a:pt x="9386334" y="0"/>
                </a:lnTo>
                <a:lnTo>
                  <a:pt x="0" y="0"/>
                </a:lnTo>
                <a:lnTo>
                  <a:pt x="0" y="821163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grpSp>
        <p:nvGrpSpPr>
          <p:cNvPr id="6" name="Group 6"/>
          <p:cNvGrpSpPr/>
          <p:nvPr/>
        </p:nvGrpSpPr>
        <p:grpSpPr>
          <a:xfrm>
            <a:off x="1741393" y="1369183"/>
            <a:ext cx="15973092" cy="8229600"/>
            <a:chOff x="0" y="0"/>
            <a:chExt cx="4206905" cy="2167467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4206905" cy="2167467"/>
            </a:xfrm>
            <a:custGeom>
              <a:avLst/>
              <a:gdLst/>
              <a:ahLst/>
              <a:cxnLst/>
              <a:rect l="l" t="t" r="r" b="b"/>
              <a:pathLst>
                <a:path w="4206905" h="2167467">
                  <a:moveTo>
                    <a:pt x="24719" y="0"/>
                  </a:moveTo>
                  <a:lnTo>
                    <a:pt x="4182186" y="0"/>
                  </a:lnTo>
                  <a:cubicBezTo>
                    <a:pt x="4188742" y="0"/>
                    <a:pt x="4195029" y="2604"/>
                    <a:pt x="4199665" y="7240"/>
                  </a:cubicBezTo>
                  <a:cubicBezTo>
                    <a:pt x="4204301" y="11876"/>
                    <a:pt x="4206905" y="18163"/>
                    <a:pt x="4206905" y="24719"/>
                  </a:cubicBezTo>
                  <a:lnTo>
                    <a:pt x="4206905" y="2142748"/>
                  </a:lnTo>
                  <a:cubicBezTo>
                    <a:pt x="4206905" y="2149304"/>
                    <a:pt x="4204301" y="2155591"/>
                    <a:pt x="4199665" y="2160227"/>
                  </a:cubicBezTo>
                  <a:cubicBezTo>
                    <a:pt x="4195029" y="2164862"/>
                    <a:pt x="4188742" y="2167467"/>
                    <a:pt x="4182186" y="2167467"/>
                  </a:cubicBezTo>
                  <a:lnTo>
                    <a:pt x="24719" y="2167467"/>
                  </a:lnTo>
                  <a:cubicBezTo>
                    <a:pt x="18163" y="2167467"/>
                    <a:pt x="11876" y="2164862"/>
                    <a:pt x="7240" y="2160227"/>
                  </a:cubicBezTo>
                  <a:cubicBezTo>
                    <a:pt x="2604" y="2155591"/>
                    <a:pt x="0" y="2149304"/>
                    <a:pt x="0" y="2142748"/>
                  </a:cubicBezTo>
                  <a:lnTo>
                    <a:pt x="0" y="24719"/>
                  </a:lnTo>
                  <a:cubicBezTo>
                    <a:pt x="0" y="18163"/>
                    <a:pt x="2604" y="11876"/>
                    <a:pt x="7240" y="7240"/>
                  </a:cubicBezTo>
                  <a:cubicBezTo>
                    <a:pt x="11876" y="2604"/>
                    <a:pt x="18163" y="0"/>
                    <a:pt x="24719" y="0"/>
                  </a:cubicBezTo>
                  <a:close/>
                </a:path>
              </a:pathLst>
            </a:custGeom>
            <a:solidFill>
              <a:srgbClr val="FFEEC8"/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4206905" cy="220556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241"/>
                </a:lnSpc>
              </a:pPr>
              <a:endParaRPr/>
            </a:p>
          </p:txBody>
        </p:sp>
      </p:grpSp>
      <p:sp>
        <p:nvSpPr>
          <p:cNvPr id="9" name="Freeform 9"/>
          <p:cNvSpPr/>
          <p:nvPr/>
        </p:nvSpPr>
        <p:spPr>
          <a:xfrm flipH="1">
            <a:off x="-922290" y="7754130"/>
            <a:ext cx="9323464" cy="3789361"/>
          </a:xfrm>
          <a:custGeom>
            <a:avLst/>
            <a:gdLst/>
            <a:ahLst/>
            <a:cxnLst/>
            <a:rect l="l" t="t" r="r" b="b"/>
            <a:pathLst>
              <a:path w="9323464" h="3789361">
                <a:moveTo>
                  <a:pt x="9323464" y="0"/>
                </a:moveTo>
                <a:lnTo>
                  <a:pt x="0" y="0"/>
                </a:lnTo>
                <a:lnTo>
                  <a:pt x="0" y="3789361"/>
                </a:lnTo>
                <a:lnTo>
                  <a:pt x="9323464" y="3789361"/>
                </a:lnTo>
                <a:lnTo>
                  <a:pt x="9323464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 flipH="1">
            <a:off x="7934307" y="-309851"/>
            <a:ext cx="7271573" cy="2955405"/>
          </a:xfrm>
          <a:custGeom>
            <a:avLst/>
            <a:gdLst/>
            <a:ahLst/>
            <a:cxnLst/>
            <a:rect l="l" t="t" r="r" b="b"/>
            <a:pathLst>
              <a:path w="7271573" h="2955405">
                <a:moveTo>
                  <a:pt x="7271573" y="0"/>
                </a:moveTo>
                <a:lnTo>
                  <a:pt x="0" y="0"/>
                </a:lnTo>
                <a:lnTo>
                  <a:pt x="0" y="2955405"/>
                </a:lnTo>
                <a:lnTo>
                  <a:pt x="7271573" y="2955405"/>
                </a:lnTo>
                <a:lnTo>
                  <a:pt x="7271573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 flipV="1">
            <a:off x="-2602577" y="1273502"/>
            <a:ext cx="5634353" cy="2289985"/>
          </a:xfrm>
          <a:custGeom>
            <a:avLst/>
            <a:gdLst/>
            <a:ahLst/>
            <a:cxnLst/>
            <a:rect l="l" t="t" r="r" b="b"/>
            <a:pathLst>
              <a:path w="5634353" h="2289985">
                <a:moveTo>
                  <a:pt x="0" y="2289986"/>
                </a:moveTo>
                <a:lnTo>
                  <a:pt x="5634352" y="2289986"/>
                </a:lnTo>
                <a:lnTo>
                  <a:pt x="5634352" y="0"/>
                </a:lnTo>
                <a:lnTo>
                  <a:pt x="0" y="0"/>
                </a:lnTo>
                <a:lnTo>
                  <a:pt x="0" y="2289986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 flipV="1">
            <a:off x="16226957" y="6017227"/>
            <a:ext cx="5634353" cy="2289985"/>
          </a:xfrm>
          <a:custGeom>
            <a:avLst/>
            <a:gdLst/>
            <a:ahLst/>
            <a:cxnLst/>
            <a:rect l="l" t="t" r="r" b="b"/>
            <a:pathLst>
              <a:path w="5634353" h="2289985">
                <a:moveTo>
                  <a:pt x="0" y="2289985"/>
                </a:moveTo>
                <a:lnTo>
                  <a:pt x="5634353" y="2289985"/>
                </a:lnTo>
                <a:lnTo>
                  <a:pt x="5634353" y="0"/>
                </a:lnTo>
                <a:lnTo>
                  <a:pt x="0" y="0"/>
                </a:lnTo>
                <a:lnTo>
                  <a:pt x="0" y="2289985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grpSp>
        <p:nvGrpSpPr>
          <p:cNvPr id="13" name="Group 13"/>
          <p:cNvGrpSpPr/>
          <p:nvPr/>
        </p:nvGrpSpPr>
        <p:grpSpPr>
          <a:xfrm>
            <a:off x="3826463" y="1715293"/>
            <a:ext cx="11810129" cy="1291192"/>
            <a:chOff x="0" y="0"/>
            <a:chExt cx="3110487" cy="340067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3110487" cy="340067"/>
            </a:xfrm>
            <a:custGeom>
              <a:avLst/>
              <a:gdLst/>
              <a:ahLst/>
              <a:cxnLst/>
              <a:rect l="l" t="t" r="r" b="b"/>
              <a:pathLst>
                <a:path w="3110487" h="340067">
                  <a:moveTo>
                    <a:pt x="33432" y="0"/>
                  </a:moveTo>
                  <a:lnTo>
                    <a:pt x="3077055" y="0"/>
                  </a:lnTo>
                  <a:cubicBezTo>
                    <a:pt x="3095519" y="0"/>
                    <a:pt x="3110487" y="14968"/>
                    <a:pt x="3110487" y="33432"/>
                  </a:cubicBezTo>
                  <a:lnTo>
                    <a:pt x="3110487" y="306635"/>
                  </a:lnTo>
                  <a:cubicBezTo>
                    <a:pt x="3110487" y="325099"/>
                    <a:pt x="3095519" y="340067"/>
                    <a:pt x="3077055" y="340067"/>
                  </a:cubicBezTo>
                  <a:lnTo>
                    <a:pt x="33432" y="340067"/>
                  </a:lnTo>
                  <a:cubicBezTo>
                    <a:pt x="24565" y="340067"/>
                    <a:pt x="16062" y="336545"/>
                    <a:pt x="9792" y="330275"/>
                  </a:cubicBezTo>
                  <a:cubicBezTo>
                    <a:pt x="3522" y="324005"/>
                    <a:pt x="0" y="315502"/>
                    <a:pt x="0" y="306635"/>
                  </a:cubicBezTo>
                  <a:lnTo>
                    <a:pt x="0" y="33432"/>
                  </a:lnTo>
                  <a:cubicBezTo>
                    <a:pt x="0" y="14968"/>
                    <a:pt x="14968" y="0"/>
                    <a:pt x="33432" y="0"/>
                  </a:cubicBezTo>
                  <a:close/>
                </a:path>
              </a:pathLst>
            </a:custGeom>
            <a:solidFill>
              <a:srgbClr val="F9705A"/>
            </a:solidFill>
          </p:spPr>
        </p:sp>
        <p:sp>
          <p:nvSpPr>
            <p:cNvPr id="15" name="TextBox 15"/>
            <p:cNvSpPr txBox="1"/>
            <p:nvPr/>
          </p:nvSpPr>
          <p:spPr>
            <a:xfrm>
              <a:off x="0" y="-95250"/>
              <a:ext cx="3110487" cy="43531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6161"/>
                </a:lnSpc>
              </a:pPr>
              <a:r>
                <a:rPr lang="en-US" sz="4400">
                  <a:solidFill>
                    <a:srgbClr val="FFFFFF"/>
                  </a:solidFill>
                  <a:latin typeface="TT Masters"/>
                </a:rPr>
                <a:t>електронні освітні ігрові ресурси</a:t>
              </a:r>
            </a:p>
          </p:txBody>
        </p:sp>
      </p:grpSp>
      <p:sp>
        <p:nvSpPr>
          <p:cNvPr id="16" name="Freeform 16"/>
          <p:cNvSpPr/>
          <p:nvPr/>
        </p:nvSpPr>
        <p:spPr>
          <a:xfrm rot="-2321104" flipH="1">
            <a:off x="-720958" y="7848810"/>
            <a:ext cx="3056957" cy="3303195"/>
          </a:xfrm>
          <a:custGeom>
            <a:avLst/>
            <a:gdLst/>
            <a:ahLst/>
            <a:cxnLst/>
            <a:rect l="l" t="t" r="r" b="b"/>
            <a:pathLst>
              <a:path w="3056957" h="3303195">
                <a:moveTo>
                  <a:pt x="3056956" y="0"/>
                </a:moveTo>
                <a:lnTo>
                  <a:pt x="0" y="0"/>
                </a:lnTo>
                <a:lnTo>
                  <a:pt x="0" y="3303195"/>
                </a:lnTo>
                <a:lnTo>
                  <a:pt x="3056956" y="3303195"/>
                </a:lnTo>
                <a:lnTo>
                  <a:pt x="3056956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17" name="TextBox 17"/>
          <p:cNvSpPr txBox="1"/>
          <p:nvPr/>
        </p:nvSpPr>
        <p:spPr>
          <a:xfrm>
            <a:off x="8422794" y="3182481"/>
            <a:ext cx="2617467" cy="44828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641"/>
              </a:lnSpc>
              <a:spcBef>
                <a:spcPct val="0"/>
              </a:spcBef>
            </a:pPr>
            <a:r>
              <a:rPr lang="en-US" sz="2600">
                <a:solidFill>
                  <a:srgbClr val="C45B52"/>
                </a:solidFill>
                <a:latin typeface="TT Masters"/>
              </a:rPr>
              <a:t>Smartpencil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6959625" y="3724176"/>
            <a:ext cx="6099500" cy="44828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641"/>
              </a:lnSpc>
              <a:spcBef>
                <a:spcPct val="0"/>
              </a:spcBef>
            </a:pPr>
            <a:r>
              <a:rPr lang="en-US" sz="2600" u="sng">
                <a:solidFill>
                  <a:srgbClr val="C45B52"/>
                </a:solidFill>
                <a:latin typeface="TT Masters"/>
                <a:hlinkClick r:id="rId9" tooltip="https://smartpencil.com.ua"/>
              </a:rPr>
              <a:t>https://smartpencil.com.ua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8184097" y="5426833"/>
            <a:ext cx="3385997" cy="44828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641"/>
              </a:lnSpc>
              <a:spcBef>
                <a:spcPct val="0"/>
              </a:spcBef>
            </a:pPr>
            <a:r>
              <a:rPr lang="en-US" sz="2600">
                <a:solidFill>
                  <a:srgbClr val="C45B52"/>
                </a:solidFill>
                <a:latin typeface="TT Masters"/>
              </a:rPr>
              <a:t>Розвиток дитини 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7102805" y="5960077"/>
            <a:ext cx="5548580" cy="41526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361"/>
              </a:lnSpc>
              <a:spcBef>
                <a:spcPct val="0"/>
              </a:spcBef>
            </a:pPr>
            <a:r>
              <a:rPr lang="en-US" sz="2400" u="sng">
                <a:solidFill>
                  <a:srgbClr val="C45B52"/>
                </a:solidFill>
                <a:latin typeface="TT Masters"/>
                <a:hlinkClick r:id="rId10" tooltip="https://childdevelop.com.ua"/>
              </a:rPr>
              <a:t>https://childdevelop.com.ua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4094528" y="4432341"/>
            <a:ext cx="11829696" cy="77987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130"/>
              </a:lnSpc>
            </a:pPr>
            <a:r>
              <a:rPr lang="en-US" sz="2100" spc="84">
                <a:solidFill>
                  <a:srgbClr val="F9705A"/>
                </a:solidFill>
                <a:latin typeface="TT Masters"/>
              </a:rPr>
              <a:t>Іграшки, електронний матеріал, творчість та канцтовари. Доступні як безкоштовні матеріали, так і платні. 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2556492" y="6558334"/>
            <a:ext cx="14905767" cy="117039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130"/>
              </a:lnSpc>
            </a:pPr>
            <a:r>
              <a:rPr lang="en-US" sz="2100" spc="77">
                <a:solidFill>
                  <a:srgbClr val="F9705A"/>
                </a:solidFill>
                <a:latin typeface="TT Masters"/>
              </a:rPr>
              <a:t>Сайт “Розвиток дитини” - джерело корисної інформації. поради й завдання, розміщені на сайті, призначені для батьків та педагогів, адже  допомагають їм виховувати дітей щасливими, обираючими правильний шлях їх розвитку. 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7607949" y="7888107"/>
            <a:ext cx="5043436" cy="44828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641"/>
              </a:lnSpc>
              <a:spcBef>
                <a:spcPct val="0"/>
              </a:spcBef>
            </a:pPr>
            <a:r>
              <a:rPr lang="en-US" sz="2600" u="sng">
                <a:solidFill>
                  <a:srgbClr val="C45B52"/>
                </a:solidFill>
                <a:latin typeface="TT Masters"/>
                <a:hlinkClick r:id="rId11" tooltip="https://oxymaxplayroom.com"/>
              </a:rPr>
              <a:t>https://oxymaxplayroom.com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6086386" y="8431644"/>
            <a:ext cx="7845979" cy="37526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941"/>
              </a:lnSpc>
              <a:spcBef>
                <a:spcPct val="0"/>
              </a:spcBef>
            </a:pPr>
            <a:r>
              <a:rPr lang="en-US" sz="2100">
                <a:solidFill>
                  <a:srgbClr val="F9705A"/>
                </a:solidFill>
                <a:latin typeface="TT Masters"/>
              </a:rPr>
              <a:t>Безкоштовні розвиваючі ігри різного віку та категорій.  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2993" t="-61988" r="-12993" b="-61988"/>
            </a:stretch>
          </a:blipFill>
        </p:spPr>
      </p:sp>
      <p:sp>
        <p:nvSpPr>
          <p:cNvPr id="3" name="Freeform 3"/>
          <p:cNvSpPr/>
          <p:nvPr/>
        </p:nvSpPr>
        <p:spPr>
          <a:xfrm rot="9503470">
            <a:off x="14044118" y="2468484"/>
            <a:ext cx="9386333" cy="8211630"/>
          </a:xfrm>
          <a:custGeom>
            <a:avLst/>
            <a:gdLst/>
            <a:ahLst/>
            <a:cxnLst/>
            <a:rect l="l" t="t" r="r" b="b"/>
            <a:pathLst>
              <a:path w="9386333" h="8211630">
                <a:moveTo>
                  <a:pt x="0" y="0"/>
                </a:moveTo>
                <a:lnTo>
                  <a:pt x="9386333" y="0"/>
                </a:lnTo>
                <a:lnTo>
                  <a:pt x="9386333" y="8211630"/>
                </a:lnTo>
                <a:lnTo>
                  <a:pt x="0" y="821163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grpSp>
        <p:nvGrpSpPr>
          <p:cNvPr id="4" name="Group 4"/>
          <p:cNvGrpSpPr/>
          <p:nvPr/>
        </p:nvGrpSpPr>
        <p:grpSpPr>
          <a:xfrm rot="-10800000">
            <a:off x="6672562" y="1296298"/>
            <a:ext cx="10692947" cy="8229600"/>
            <a:chOff x="0" y="0"/>
            <a:chExt cx="2816250" cy="2167467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2816250" cy="2167467"/>
            </a:xfrm>
            <a:custGeom>
              <a:avLst/>
              <a:gdLst/>
              <a:ahLst/>
              <a:cxnLst/>
              <a:rect l="l" t="t" r="r" b="b"/>
              <a:pathLst>
                <a:path w="2816250" h="2167467">
                  <a:moveTo>
                    <a:pt x="36925" y="0"/>
                  </a:moveTo>
                  <a:lnTo>
                    <a:pt x="2779325" y="0"/>
                  </a:lnTo>
                  <a:cubicBezTo>
                    <a:pt x="2789118" y="0"/>
                    <a:pt x="2798510" y="3890"/>
                    <a:pt x="2805435" y="10815"/>
                  </a:cubicBezTo>
                  <a:cubicBezTo>
                    <a:pt x="2812359" y="17740"/>
                    <a:pt x="2816250" y="27132"/>
                    <a:pt x="2816250" y="36925"/>
                  </a:cubicBezTo>
                  <a:lnTo>
                    <a:pt x="2816250" y="2130542"/>
                  </a:lnTo>
                  <a:cubicBezTo>
                    <a:pt x="2816250" y="2140335"/>
                    <a:pt x="2812359" y="2149727"/>
                    <a:pt x="2805435" y="2156652"/>
                  </a:cubicBezTo>
                  <a:cubicBezTo>
                    <a:pt x="2798510" y="2163576"/>
                    <a:pt x="2789118" y="2167467"/>
                    <a:pt x="2779325" y="2167467"/>
                  </a:cubicBezTo>
                  <a:lnTo>
                    <a:pt x="36925" y="2167467"/>
                  </a:lnTo>
                  <a:cubicBezTo>
                    <a:pt x="27132" y="2167467"/>
                    <a:pt x="17740" y="2163576"/>
                    <a:pt x="10815" y="2156652"/>
                  </a:cubicBezTo>
                  <a:cubicBezTo>
                    <a:pt x="3890" y="2149727"/>
                    <a:pt x="0" y="2140335"/>
                    <a:pt x="0" y="2130542"/>
                  </a:cubicBezTo>
                  <a:lnTo>
                    <a:pt x="0" y="36925"/>
                  </a:lnTo>
                  <a:cubicBezTo>
                    <a:pt x="0" y="27132"/>
                    <a:pt x="3890" y="17740"/>
                    <a:pt x="10815" y="10815"/>
                  </a:cubicBezTo>
                  <a:cubicBezTo>
                    <a:pt x="17740" y="3890"/>
                    <a:pt x="27132" y="0"/>
                    <a:pt x="36925" y="0"/>
                  </a:cubicBezTo>
                  <a:close/>
                </a:path>
              </a:pathLst>
            </a:custGeom>
            <a:solidFill>
              <a:srgbClr val="FFEEC8"/>
            </a:solidFill>
          </p:spPr>
        </p:sp>
        <p:sp>
          <p:nvSpPr>
            <p:cNvPr id="6" name="TextBox 6"/>
            <p:cNvSpPr txBox="1"/>
            <p:nvPr/>
          </p:nvSpPr>
          <p:spPr>
            <a:xfrm>
              <a:off x="0" y="-38100"/>
              <a:ext cx="2816250" cy="220556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241"/>
                </a:lnSpc>
              </a:pPr>
              <a:endParaRPr/>
            </a:p>
          </p:txBody>
        </p:sp>
      </p:grpSp>
      <p:sp>
        <p:nvSpPr>
          <p:cNvPr id="7" name="Freeform 7"/>
          <p:cNvSpPr/>
          <p:nvPr/>
        </p:nvSpPr>
        <p:spPr>
          <a:xfrm rot="-1461796">
            <a:off x="-3360806" y="-2131787"/>
            <a:ext cx="9386333" cy="8211630"/>
          </a:xfrm>
          <a:custGeom>
            <a:avLst/>
            <a:gdLst/>
            <a:ahLst/>
            <a:cxnLst/>
            <a:rect l="l" t="t" r="r" b="b"/>
            <a:pathLst>
              <a:path w="9386333" h="8211630">
                <a:moveTo>
                  <a:pt x="0" y="0"/>
                </a:moveTo>
                <a:lnTo>
                  <a:pt x="9386333" y="0"/>
                </a:lnTo>
                <a:lnTo>
                  <a:pt x="9386333" y="8211629"/>
                </a:lnTo>
                <a:lnTo>
                  <a:pt x="0" y="8211629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grpSp>
        <p:nvGrpSpPr>
          <p:cNvPr id="8" name="Group 8"/>
          <p:cNvGrpSpPr/>
          <p:nvPr/>
        </p:nvGrpSpPr>
        <p:grpSpPr>
          <a:xfrm rot="-10800000">
            <a:off x="1028700" y="1028700"/>
            <a:ext cx="4945207" cy="8229600"/>
            <a:chOff x="0" y="0"/>
            <a:chExt cx="1302441" cy="2167467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1302441" cy="2167467"/>
            </a:xfrm>
            <a:custGeom>
              <a:avLst/>
              <a:gdLst/>
              <a:ahLst/>
              <a:cxnLst/>
              <a:rect l="l" t="t" r="r" b="b"/>
              <a:pathLst>
                <a:path w="1302441" h="2167467">
                  <a:moveTo>
                    <a:pt x="79843" y="0"/>
                  </a:moveTo>
                  <a:lnTo>
                    <a:pt x="1222599" y="0"/>
                  </a:lnTo>
                  <a:cubicBezTo>
                    <a:pt x="1266695" y="0"/>
                    <a:pt x="1302441" y="35747"/>
                    <a:pt x="1302441" y="79843"/>
                  </a:cubicBezTo>
                  <a:lnTo>
                    <a:pt x="1302441" y="2087624"/>
                  </a:lnTo>
                  <a:cubicBezTo>
                    <a:pt x="1302441" y="2131720"/>
                    <a:pt x="1266695" y="2167467"/>
                    <a:pt x="1222599" y="2167467"/>
                  </a:cubicBezTo>
                  <a:lnTo>
                    <a:pt x="79843" y="2167467"/>
                  </a:lnTo>
                  <a:cubicBezTo>
                    <a:pt x="35747" y="2167467"/>
                    <a:pt x="0" y="2131720"/>
                    <a:pt x="0" y="2087624"/>
                  </a:cubicBezTo>
                  <a:lnTo>
                    <a:pt x="0" y="79843"/>
                  </a:lnTo>
                  <a:cubicBezTo>
                    <a:pt x="0" y="35747"/>
                    <a:pt x="35747" y="0"/>
                    <a:pt x="79843" y="0"/>
                  </a:cubicBezTo>
                  <a:close/>
                </a:path>
              </a:pathLst>
            </a:custGeom>
            <a:solidFill>
              <a:srgbClr val="FFEEC8"/>
            </a:solidFill>
          </p:spPr>
        </p:sp>
        <p:sp>
          <p:nvSpPr>
            <p:cNvPr id="10" name="TextBox 10"/>
            <p:cNvSpPr txBox="1"/>
            <p:nvPr/>
          </p:nvSpPr>
          <p:spPr>
            <a:xfrm>
              <a:off x="0" y="-38100"/>
              <a:ext cx="1302441" cy="220556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241"/>
                </a:lnSpc>
              </a:pPr>
              <a:endParaRPr/>
            </a:p>
          </p:txBody>
        </p:sp>
      </p:grpSp>
      <p:sp>
        <p:nvSpPr>
          <p:cNvPr id="11" name="Freeform 11"/>
          <p:cNvSpPr/>
          <p:nvPr/>
        </p:nvSpPr>
        <p:spPr>
          <a:xfrm flipH="1">
            <a:off x="-2358704" y="7650240"/>
            <a:ext cx="6014933" cy="2444666"/>
          </a:xfrm>
          <a:custGeom>
            <a:avLst/>
            <a:gdLst/>
            <a:ahLst/>
            <a:cxnLst/>
            <a:rect l="l" t="t" r="r" b="b"/>
            <a:pathLst>
              <a:path w="6014933" h="2444666">
                <a:moveTo>
                  <a:pt x="6014933" y="0"/>
                </a:moveTo>
                <a:lnTo>
                  <a:pt x="0" y="0"/>
                </a:lnTo>
                <a:lnTo>
                  <a:pt x="0" y="2444666"/>
                </a:lnTo>
                <a:lnTo>
                  <a:pt x="6014933" y="2444666"/>
                </a:lnTo>
                <a:lnTo>
                  <a:pt x="6014933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 flipH="1" flipV="1">
            <a:off x="1553852" y="223249"/>
            <a:ext cx="7314444" cy="2972830"/>
          </a:xfrm>
          <a:custGeom>
            <a:avLst/>
            <a:gdLst/>
            <a:ahLst/>
            <a:cxnLst/>
            <a:rect l="l" t="t" r="r" b="b"/>
            <a:pathLst>
              <a:path w="7314444" h="2972830">
                <a:moveTo>
                  <a:pt x="7314445" y="2972830"/>
                </a:moveTo>
                <a:lnTo>
                  <a:pt x="0" y="2972830"/>
                </a:lnTo>
                <a:lnTo>
                  <a:pt x="0" y="0"/>
                </a:lnTo>
                <a:lnTo>
                  <a:pt x="7314445" y="0"/>
                </a:lnTo>
                <a:lnTo>
                  <a:pt x="7314445" y="297283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3" name="Freeform 13"/>
          <p:cNvSpPr/>
          <p:nvPr/>
        </p:nvSpPr>
        <p:spPr>
          <a:xfrm flipH="1">
            <a:off x="11533827" y="7842334"/>
            <a:ext cx="6014933" cy="2444666"/>
          </a:xfrm>
          <a:custGeom>
            <a:avLst/>
            <a:gdLst/>
            <a:ahLst/>
            <a:cxnLst/>
            <a:rect l="l" t="t" r="r" b="b"/>
            <a:pathLst>
              <a:path w="6014933" h="2444666">
                <a:moveTo>
                  <a:pt x="6014933" y="0"/>
                </a:moveTo>
                <a:lnTo>
                  <a:pt x="0" y="0"/>
                </a:lnTo>
                <a:lnTo>
                  <a:pt x="0" y="2444666"/>
                </a:lnTo>
                <a:lnTo>
                  <a:pt x="6014933" y="2444666"/>
                </a:lnTo>
                <a:lnTo>
                  <a:pt x="6014933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4" name="Freeform 14"/>
          <p:cNvSpPr/>
          <p:nvPr/>
        </p:nvSpPr>
        <p:spPr>
          <a:xfrm>
            <a:off x="13376504" y="-402232"/>
            <a:ext cx="6014933" cy="2444666"/>
          </a:xfrm>
          <a:custGeom>
            <a:avLst/>
            <a:gdLst/>
            <a:ahLst/>
            <a:cxnLst/>
            <a:rect l="l" t="t" r="r" b="b"/>
            <a:pathLst>
              <a:path w="6014933" h="2444666">
                <a:moveTo>
                  <a:pt x="0" y="0"/>
                </a:moveTo>
                <a:lnTo>
                  <a:pt x="6014933" y="0"/>
                </a:lnTo>
                <a:lnTo>
                  <a:pt x="6014933" y="2444666"/>
                </a:lnTo>
                <a:lnTo>
                  <a:pt x="0" y="2444666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5" name="Freeform 15"/>
          <p:cNvSpPr/>
          <p:nvPr/>
        </p:nvSpPr>
        <p:spPr>
          <a:xfrm>
            <a:off x="1332360" y="2042434"/>
            <a:ext cx="5415307" cy="14966929"/>
          </a:xfrm>
          <a:custGeom>
            <a:avLst/>
            <a:gdLst/>
            <a:ahLst/>
            <a:cxnLst/>
            <a:rect l="l" t="t" r="r" b="b"/>
            <a:pathLst>
              <a:path w="5415307" h="14966929">
                <a:moveTo>
                  <a:pt x="0" y="0"/>
                </a:moveTo>
                <a:lnTo>
                  <a:pt x="5415307" y="0"/>
                </a:lnTo>
                <a:lnTo>
                  <a:pt x="5415307" y="14966929"/>
                </a:lnTo>
                <a:lnTo>
                  <a:pt x="0" y="14966929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grpSp>
        <p:nvGrpSpPr>
          <p:cNvPr id="16" name="Group 16"/>
          <p:cNvGrpSpPr/>
          <p:nvPr/>
        </p:nvGrpSpPr>
        <p:grpSpPr>
          <a:xfrm>
            <a:off x="7301288" y="2771621"/>
            <a:ext cx="9958012" cy="4743757"/>
            <a:chOff x="0" y="0"/>
            <a:chExt cx="2622686" cy="1249385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2622686" cy="1249385"/>
            </a:xfrm>
            <a:custGeom>
              <a:avLst/>
              <a:gdLst/>
              <a:ahLst/>
              <a:cxnLst/>
              <a:rect l="l" t="t" r="r" b="b"/>
              <a:pathLst>
                <a:path w="2622686" h="1249385">
                  <a:moveTo>
                    <a:pt x="39650" y="0"/>
                  </a:moveTo>
                  <a:lnTo>
                    <a:pt x="2583036" y="0"/>
                  </a:lnTo>
                  <a:cubicBezTo>
                    <a:pt x="2593552" y="0"/>
                    <a:pt x="2603637" y="4177"/>
                    <a:pt x="2611073" y="11613"/>
                  </a:cubicBezTo>
                  <a:cubicBezTo>
                    <a:pt x="2618509" y="19049"/>
                    <a:pt x="2622686" y="29134"/>
                    <a:pt x="2622686" y="39650"/>
                  </a:cubicBezTo>
                  <a:lnTo>
                    <a:pt x="2622686" y="1209734"/>
                  </a:lnTo>
                  <a:cubicBezTo>
                    <a:pt x="2622686" y="1231633"/>
                    <a:pt x="2604934" y="1249385"/>
                    <a:pt x="2583036" y="1249385"/>
                  </a:cubicBezTo>
                  <a:lnTo>
                    <a:pt x="39650" y="1249385"/>
                  </a:lnTo>
                  <a:cubicBezTo>
                    <a:pt x="29134" y="1249385"/>
                    <a:pt x="19049" y="1245207"/>
                    <a:pt x="11613" y="1237771"/>
                  </a:cubicBezTo>
                  <a:cubicBezTo>
                    <a:pt x="4177" y="1230335"/>
                    <a:pt x="0" y="1220250"/>
                    <a:pt x="0" y="1209734"/>
                  </a:cubicBezTo>
                  <a:lnTo>
                    <a:pt x="0" y="39650"/>
                  </a:lnTo>
                  <a:cubicBezTo>
                    <a:pt x="0" y="17752"/>
                    <a:pt x="17752" y="0"/>
                    <a:pt x="39650" y="0"/>
                  </a:cubicBezTo>
                  <a:close/>
                </a:path>
              </a:pathLst>
            </a:custGeom>
            <a:solidFill>
              <a:srgbClr val="F9705A"/>
            </a:solidFill>
          </p:spPr>
        </p:sp>
        <p:sp>
          <p:nvSpPr>
            <p:cNvPr id="18" name="TextBox 18"/>
            <p:cNvSpPr txBox="1"/>
            <p:nvPr/>
          </p:nvSpPr>
          <p:spPr>
            <a:xfrm>
              <a:off x="0" y="-38100"/>
              <a:ext cx="2622686" cy="128748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241"/>
                </a:lnSpc>
              </a:pPr>
              <a:endParaRPr/>
            </a:p>
          </p:txBody>
        </p:sp>
      </p:grpSp>
      <p:sp>
        <p:nvSpPr>
          <p:cNvPr id="19" name="Freeform 19"/>
          <p:cNvSpPr/>
          <p:nvPr/>
        </p:nvSpPr>
        <p:spPr>
          <a:xfrm>
            <a:off x="12861915" y="7798098"/>
            <a:ext cx="3802489" cy="2488902"/>
          </a:xfrm>
          <a:custGeom>
            <a:avLst/>
            <a:gdLst/>
            <a:ahLst/>
            <a:cxnLst/>
            <a:rect l="l" t="t" r="r" b="b"/>
            <a:pathLst>
              <a:path w="3802489" h="2488902">
                <a:moveTo>
                  <a:pt x="0" y="0"/>
                </a:moveTo>
                <a:lnTo>
                  <a:pt x="3802490" y="0"/>
                </a:lnTo>
                <a:lnTo>
                  <a:pt x="3802490" y="2488902"/>
                </a:lnTo>
                <a:lnTo>
                  <a:pt x="0" y="2488902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20" name="TextBox 20"/>
          <p:cNvSpPr txBox="1"/>
          <p:nvPr/>
        </p:nvSpPr>
        <p:spPr>
          <a:xfrm>
            <a:off x="7872908" y="4168108"/>
            <a:ext cx="8292257" cy="135191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059"/>
              </a:lnSpc>
              <a:spcBef>
                <a:spcPct val="0"/>
              </a:spcBef>
            </a:pPr>
            <a:r>
              <a:rPr lang="en-US" sz="7899">
                <a:solidFill>
                  <a:srgbClr val="FFFFFF"/>
                </a:solidFill>
                <a:latin typeface="TT Masters"/>
              </a:rPr>
              <a:t>ДЯКУЮ ЗА УВАГУ! 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Произвольный</PresentationFormat>
  <Paragraphs>0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ІКТ для дітей з ООП </dc:title>
  <cp:lastModifiedBy>Microsoft Office User</cp:lastModifiedBy>
  <cp:revision>2</cp:revision>
  <dcterms:created xsi:type="dcterms:W3CDTF">2006-08-16T00:00:00Z</dcterms:created>
  <dcterms:modified xsi:type="dcterms:W3CDTF">2023-12-11T17:13:16Z</dcterms:modified>
  <dc:identifier>DAFzYkhKMxk</dc:identifier>
</cp:coreProperties>
</file>