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8" r:id="rId3"/>
    <p:sldId id="259" r:id="rId4"/>
    <p:sldId id="260" r:id="rId5"/>
    <p:sldId id="261" r:id="rId6"/>
    <p:sldId id="257" r:id="rId7"/>
    <p:sldId id="277" r:id="rId8"/>
    <p:sldId id="263" r:id="rId9"/>
    <p:sldId id="262" r:id="rId10"/>
    <p:sldId id="264" r:id="rId11"/>
    <p:sldId id="265" r:id="rId12"/>
    <p:sldId id="266" r:id="rId13"/>
    <p:sldId id="278" r:id="rId14"/>
    <p:sldId id="267" r:id="rId15"/>
    <p:sldId id="273" r:id="rId16"/>
    <p:sldId id="268" r:id="rId17"/>
    <p:sldId id="272" r:id="rId18"/>
    <p:sldId id="269" r:id="rId19"/>
    <p:sldId id="271" r:id="rId20"/>
    <p:sldId id="270" r:id="rId21"/>
    <p:sldId id="274" r:id="rId22"/>
    <p:sldId id="275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357686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Підготувала</a:t>
            </a:r>
            <a:r>
              <a:rPr lang="ru-RU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r"/>
            <a:r>
              <a:rPr lang="ru-RU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Вихователь</a:t>
            </a:r>
            <a:r>
              <a:rPr lang="ru-RU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Токарева О.М</a:t>
            </a:r>
            <a:endParaRPr lang="uk-UA" dirty="0">
              <a:solidFill>
                <a:srgbClr val="0000F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1538" y="285728"/>
            <a:ext cx="7143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2800" b="1" i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елементів</a:t>
            </a:r>
            <a:r>
              <a:rPr lang="ru-RU" sz="2800" b="1" i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камінчиків</a:t>
            </a:r>
            <a:endParaRPr lang="ru-RU" sz="2800" b="1" i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i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Марблс</a:t>
            </a:r>
            <a:r>
              <a:rPr lang="ru-RU" sz="2800" b="1" i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b="1" i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сюжетно-рольовій</a:t>
            </a:r>
            <a:r>
              <a:rPr lang="ru-RU" sz="2800" b="1" i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грі</a:t>
            </a:r>
            <a:endParaRPr lang="ru-RU" sz="4400" b="1" i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Картинки по запросу камінці марбл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1643050"/>
            <a:ext cx="5572164" cy="30397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67544" y="908720"/>
            <a:ext cx="81369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Камінці «</a:t>
            </a:r>
            <a:r>
              <a:rPr lang="uk-UA" sz="24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Марблс</a:t>
            </a:r>
            <a:r>
              <a:rPr lang="uk-UA" sz="2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uk-UA" sz="2800" b="1" dirty="0">
                <a:solidFill>
                  <a:srgbClr val="0000FF"/>
                </a:solidFill>
              </a:rPr>
              <a:t> -</a:t>
            </a:r>
            <a:r>
              <a:rPr lang="uk-UA" sz="2800" b="1" i="1" dirty="0">
                <a:solidFill>
                  <a:srgbClr val="0000FF"/>
                </a:solidFill>
              </a:rPr>
              <a:t> </a:t>
            </a:r>
            <a:r>
              <a:rPr lang="uk-UA" sz="28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це сплюснуті кульки овальної або круглої форми. Вони можуть бути зроблені з глини, дерева, скла. Вони мають різноманітні відтінки, кольори, краса яких зачаровує настільки, що і дорослим і дітям хочеться до них доторкнутися, потримати в руках. А головне їхнє призначення –  це веселі, корисні та прості ігри.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67544" y="260648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Камінці «</a:t>
            </a:r>
            <a:r>
              <a:rPr lang="uk-UA" sz="28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Марблс</a:t>
            </a:r>
            <a:r>
              <a:rPr lang="uk-UA" sz="28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uk-UA" sz="2800" dirty="0">
              <a:solidFill>
                <a:srgbClr val="0000FF"/>
              </a:solidFill>
            </a:endParaRPr>
          </a:p>
        </p:txBody>
      </p:sp>
      <p:pic>
        <p:nvPicPr>
          <p:cNvPr id="4" name="Picture 2" descr="Картинки по запросу камінці марбл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80728"/>
            <a:ext cx="4176463" cy="23492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Картинки по запросу камінці марблс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908720"/>
            <a:ext cx="4355976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6" descr="Похожее изображени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3429000"/>
            <a:ext cx="4346848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95536" y="612845"/>
            <a:ext cx="799288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algn="just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Камінці  </a:t>
            </a:r>
            <a:r>
              <a:rPr lang="uk-UA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Марблс</a:t>
            </a:r>
            <a:r>
              <a:rPr lang="uk-UA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беруть свій початок від розважань древніх римлян та греків. Історія починається ще з печерних часів, коли природними іграми хлопчиків були ті, які дозволяли їм тренувати руку і окомір, готуючись у майбутньому зайняти місце серед мисливців племені.</a:t>
            </a:r>
          </a:p>
          <a:p>
            <a:pPr marL="360000" algn="just"/>
            <a:r>
              <a:rPr lang="uk-UA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За часів перших цивілізацій гра стала заняттям дозвілля, забавою. У Єгипті їх робили з обпаленої глини, у Китаї - з порцеляни. У 19 столітті німецький склодув винайшов пристосування - якісь ножиці, якими в'язку, тягучу струмінь рідкого скла можна було різати на кульки. У середині минулого століття з Японії прийшла інша технологія виробництва </a:t>
            </a:r>
            <a:r>
              <a:rPr lang="uk-UA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Марблс</a:t>
            </a:r>
            <a:r>
              <a:rPr lang="uk-UA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- змішання скла з натуральним мармуром. Тоді, мабуть, вони і отримали назву </a:t>
            </a:r>
            <a:r>
              <a:rPr lang="uk-UA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Марблс</a:t>
            </a:r>
            <a:r>
              <a:rPr lang="uk-UA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що означає мармурові.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0"/>
            <a:ext cx="41280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Історія</a:t>
            </a:r>
            <a:r>
              <a:rPr lang="ru-RU" sz="28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камінчиків</a:t>
            </a:r>
            <a:endParaRPr lang="ru-RU" sz="28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2" descr="C:\Users\Elena\Desktop\марблс\image_20.jpg"/>
          <p:cNvPicPr>
            <a:picLocks noChangeAspect="1" noChangeArrowheads="1"/>
          </p:cNvPicPr>
          <p:nvPr/>
        </p:nvPicPr>
        <p:blipFill>
          <a:blip r:embed="rId3" cstate="print"/>
          <a:srcRect l="10080" t="65391" r="60941" b="10685"/>
          <a:stretch>
            <a:fillRect/>
          </a:stretch>
        </p:blipFill>
        <p:spPr bwMode="auto">
          <a:xfrm>
            <a:off x="0" y="2276872"/>
            <a:ext cx="3422780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Elena\Desktop\марблс\1204f38e2d0e7439e2421c8b143009c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332656"/>
            <a:ext cx="3312368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611560" y="0"/>
            <a:ext cx="30043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Історія</a:t>
            </a:r>
            <a:r>
              <a:rPr lang="ru-RU" sz="20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камінчиків</a:t>
            </a:r>
            <a:endParaRPr lang="ru-RU" sz="20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Elena\Desktop\марблс\b7125990721554ca1cc4b65b60130d6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2204864"/>
            <a:ext cx="3096344" cy="2322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3" descr="C:\Users\Elena\Desktop\марблс\neolithi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4481736"/>
            <a:ext cx="7844916" cy="2376264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691680" y="620688"/>
            <a:ext cx="61206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800" b="1" dirty="0">
                <a:solidFill>
                  <a:srgbClr val="0000FF"/>
                </a:solidFill>
                <a:latin typeface="inherit"/>
                <a:cs typeface="Arial" pitchFamily="34" charset="0"/>
              </a:rPr>
              <a:t>Розум дитини знаходиться на кінчиках його пальців. В.О.Сухомлинський</a:t>
            </a:r>
            <a:r>
              <a:rPr lang="uk-UA" sz="105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endParaRPr lang="uk-UA" sz="24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2420888"/>
            <a:ext cx="5715000" cy="380047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55576" y="908720"/>
            <a:ext cx="741682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dirty="0">
                <a:solidFill>
                  <a:srgbClr val="0000FF"/>
                </a:solidFill>
              </a:rPr>
              <a:t>Я підписуюся під кожною літерою цього вислову. Адже сучасні діти, які вперше приходять до дитячого садочка, погано розмовляють або зовсім мовчать. І щоб полегшити  процес оволодіння рідною мовою я проводжу пальчикові </a:t>
            </a:r>
            <a:r>
              <a:rPr lang="uk-UA" sz="3200" dirty="0" err="1">
                <a:solidFill>
                  <a:srgbClr val="0000FF"/>
                </a:solidFill>
              </a:rPr>
              <a:t>ігротренінги</a:t>
            </a:r>
            <a:r>
              <a:rPr lang="uk-UA" sz="3200" dirty="0">
                <a:solidFill>
                  <a:srgbClr val="0000FF"/>
                </a:solidFill>
              </a:rPr>
              <a:t> з використанням камінчиків </a:t>
            </a:r>
            <a:r>
              <a:rPr lang="uk-UA" sz="3200" dirty="0" err="1">
                <a:solidFill>
                  <a:srgbClr val="0000FF"/>
                </a:solidFill>
              </a:rPr>
              <a:t>Марблс</a:t>
            </a:r>
            <a:endParaRPr lang="uk-UA" sz="32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179512" y="696770"/>
            <a:ext cx="8568952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Камінчики </a:t>
            </a:r>
            <a:r>
              <a:rPr kumimoji="0" lang="uk-UA" sz="2400" b="0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Марблс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— прекрасний матеріал для розвитку дрібної моторики.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своїх заняттях використовую різні види роботи залежно від поставленої мети та завдання, а також від віку та особливих потреб дитини. </a:t>
            </a: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Мета :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uk-UA" sz="11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 формувати і закріплювати вміння правильно викладати камінці; </a:t>
            </a:r>
            <a:endParaRPr kumimoji="0" lang="uk-UA" sz="11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 розвивати дрібну моторику кисті рук; </a:t>
            </a:r>
            <a:endParaRPr kumimoji="0" lang="uk-UA" sz="11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 розвивати сенсорне сприйняття; </a:t>
            </a:r>
            <a:endParaRPr kumimoji="0" lang="uk-UA" sz="11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 розвивати тактильні відчуття;   </a:t>
            </a:r>
            <a:endParaRPr kumimoji="0" lang="uk-UA" sz="11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розвивати зорову увагу, пам'ять, мислення, уяву, зв’язне мовлення; </a:t>
            </a:r>
            <a:endParaRPr kumimoji="0" lang="uk-UA" sz="11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 вправляти в орієнтуванні на аркуші паперу; </a:t>
            </a:r>
            <a:endParaRPr kumimoji="0" lang="uk-UA" sz="11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 збагачувати словник дитини; </a:t>
            </a:r>
            <a:endParaRPr kumimoji="0" lang="uk-UA" sz="11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 формувати вміння правильно </a:t>
            </a:r>
            <a:r>
              <a:rPr kumimoji="0" lang="uk-UA" sz="2400" b="0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викладувати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зображення</a:t>
            </a:r>
            <a:r>
              <a:rPr kumimoji="0" lang="uk-UA" sz="14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uk-UA" sz="8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3" name="Picture 6" descr="Картинки по запросу использования камушков марбл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60648"/>
            <a:ext cx="3821155" cy="2595836"/>
          </a:xfrm>
          <a:prstGeom prst="rect">
            <a:avLst/>
          </a:prstGeom>
          <a:noFill/>
        </p:spPr>
      </p:pic>
      <p:pic>
        <p:nvPicPr>
          <p:cNvPr id="4" name="Picture 8" descr="Картинки по запросу использования камушков марблс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014797"/>
            <a:ext cx="2843808" cy="3843203"/>
          </a:xfrm>
          <a:prstGeom prst="rect">
            <a:avLst/>
          </a:prstGeom>
          <a:noFill/>
        </p:spPr>
      </p:pic>
      <p:pic>
        <p:nvPicPr>
          <p:cNvPr id="5" name="Picture 4" descr="Картинки по запросу использования камушков марблс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4557" y="2993529"/>
            <a:ext cx="2719443" cy="3864471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2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59632" y="0"/>
            <a:ext cx="6678488" cy="579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uk-UA" sz="2400" b="1" i="1" dirty="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Алгоритм використання камінчиків </a:t>
            </a:r>
            <a:r>
              <a:rPr lang="uk-UA" sz="2400" b="1" i="1" dirty="0" err="1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Марблс</a:t>
            </a:r>
            <a:endParaRPr lang="uk-UA" sz="24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52736"/>
            <a:ext cx="2195736" cy="234943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619672" y="2492896"/>
            <a:ext cx="26025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1. Сюрпризний момент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876256" y="1700808"/>
            <a:ext cx="22677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Масаж долоньок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5013176"/>
            <a:ext cx="2152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Пальчикова гра </a:t>
            </a:r>
            <a:endParaRPr lang="uk-UA" dirty="0">
              <a:solidFill>
                <a:srgbClr val="0000FF"/>
              </a:solidFill>
            </a:endParaRPr>
          </a:p>
        </p:txBody>
      </p:sp>
      <p:sp>
        <p:nvSpPr>
          <p:cNvPr id="26630" name="AutoShape 6" descr="Картинки по запросу масаж долонь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6632" name="AutoShape 8" descr="Картинки по запросу масаж долонь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6634" name="AutoShape 10" descr="Картинки по запросу масаж долонь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6635" name="Picture 11" descr="D:\Загрузка\ОЛЯ КАРТИНКИ\осінні картинки\загружено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65104"/>
            <a:ext cx="2771775" cy="16478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6788868" y="5805264"/>
            <a:ext cx="23551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Практична робота</a:t>
            </a:r>
            <a:endParaRPr lang="uk-UA" dirty="0">
              <a:solidFill>
                <a:srgbClr val="0000FF"/>
              </a:solidFill>
            </a:endParaRPr>
          </a:p>
        </p:txBody>
      </p:sp>
      <p:pic>
        <p:nvPicPr>
          <p:cNvPr id="26637" name="Picture 13" descr="Картинки по запросу камешки марблс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3843046"/>
            <a:ext cx="2486133" cy="1864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6639" name="Picture 15" descr="Картинки по запросу массаж ладошек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1124744"/>
            <a:ext cx="2554663" cy="18223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1155521"/>
            <a:ext cx="8532440" cy="3924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1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 разом з дітьми придумали техніку безпеки: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2800" dirty="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К</a:t>
            </a:r>
            <a:r>
              <a:rPr kumimoji="0" lang="uk-UA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амінчики не можна брати в рот, так як цей матеріал і барвистий і красивий,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800" dirty="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</a:t>
            </a:r>
            <a:r>
              <a:rPr kumimoji="0" lang="uk-UA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2800" dirty="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uk-UA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 можна їх кидати, так як вони скляні і можуть розбитися.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800" dirty="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uk-UA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 діти є діти і тому в роботі з ними треба бути уважними, щоб камінчики не опинилися у ротику, носику чи у вушках малечі. </a:t>
            </a:r>
            <a:endParaRPr kumimoji="0" lang="uk-UA" sz="280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547664" y="2204864"/>
            <a:ext cx="63904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Використання</a:t>
            </a:r>
            <a:r>
              <a:rPr lang="ru-RU" sz="40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40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камінців</a:t>
            </a:r>
            <a:endParaRPr lang="ru-RU" sz="40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40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Марблс</a:t>
            </a:r>
            <a:endParaRPr lang="uk-UA" sz="40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99592" y="1268760"/>
            <a:ext cx="698477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У своїх заняттях використовую різні види роботи залежно від поставленої мети та завдання, а також від віку та особливих потреб дитини. На заняттях використовуємо камінчики разом з піском, манкою, водою</a:t>
            </a:r>
            <a:r>
              <a:rPr lang="uk-UA" sz="40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260648"/>
            <a:ext cx="60139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24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Камінці</a:t>
            </a:r>
            <a:r>
              <a:rPr lang="ru-RU" sz="2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марблс</a:t>
            </a:r>
            <a:r>
              <a:rPr lang="ru-RU" sz="2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роботі</a:t>
            </a:r>
            <a:r>
              <a:rPr lang="ru-RU" sz="2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піском</a:t>
            </a:r>
            <a:endParaRPr lang="ru-RU" sz="24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Даша\Desktop\листочки\фото заняття\IMG_20190215_0951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764704"/>
            <a:ext cx="2595792" cy="3168352"/>
          </a:xfrm>
          <a:prstGeom prst="rect">
            <a:avLst/>
          </a:prstGeom>
          <a:noFill/>
        </p:spPr>
      </p:pic>
      <p:pic>
        <p:nvPicPr>
          <p:cNvPr id="5" name="Picture 4" descr="C:\Users\Даша\Desktop\листочки\фото заняття\IMG_20190215_095309.jpg"/>
          <p:cNvPicPr>
            <a:picLocks noChangeAspect="1" noChangeArrowheads="1"/>
          </p:cNvPicPr>
          <p:nvPr/>
        </p:nvPicPr>
        <p:blipFill>
          <a:blip r:embed="rId4" cstate="print"/>
          <a:srcRect r="12418"/>
          <a:stretch>
            <a:fillRect/>
          </a:stretch>
        </p:blipFill>
        <p:spPr bwMode="auto">
          <a:xfrm>
            <a:off x="251520" y="4221088"/>
            <a:ext cx="2915816" cy="2237719"/>
          </a:xfrm>
          <a:prstGeom prst="rect">
            <a:avLst/>
          </a:prstGeom>
          <a:noFill/>
        </p:spPr>
      </p:pic>
      <p:pic>
        <p:nvPicPr>
          <p:cNvPr id="6" name="Picture 3" descr="C:\Users\Даша\Desktop\листочки\фото заняття\IMG_20190215_09515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4077072"/>
            <a:ext cx="3168410" cy="2442979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467544" y="560581"/>
            <a:ext cx="7704856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Пісок – це надзвичайно цікавий і загадковий матеріал. Він здатний знімати нервову напругу, покращувати настрій, викликати найбагатші асоціації. Гра з піском захоплює і дорослих, і дітей. За допомогою таких ігор можна виразити свої відчуття та переживання. Не потрібно спеціальних навичок щоб працювати з цим матеріалом, оскільки всім дітям він знайомий і зрозумілий</a:t>
            </a:r>
            <a:endParaRPr kumimoji="0" lang="uk-UA" sz="40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23528" y="332656"/>
            <a:ext cx="52383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Камінці</a:t>
            </a:r>
            <a:r>
              <a:rPr lang="ru-RU" sz="20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марблс</a:t>
            </a:r>
            <a:r>
              <a:rPr lang="ru-RU" sz="20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роботі</a:t>
            </a:r>
            <a:r>
              <a:rPr lang="ru-RU" sz="20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манкою</a:t>
            </a:r>
            <a:endParaRPr lang="uk-UA" sz="2000" dirty="0">
              <a:solidFill>
                <a:srgbClr val="0000FF"/>
              </a:solidFill>
            </a:endParaRPr>
          </a:p>
        </p:txBody>
      </p:sp>
      <p:pic>
        <p:nvPicPr>
          <p:cNvPr id="4" name="Picture 3" descr="C:\Users\Даша\Desktop\листочки\фото заняття\IMG_20190215_1136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124744"/>
            <a:ext cx="3528392" cy="3960440"/>
          </a:xfrm>
          <a:prstGeom prst="rect">
            <a:avLst/>
          </a:prstGeom>
          <a:noFill/>
        </p:spPr>
      </p:pic>
      <p:pic>
        <p:nvPicPr>
          <p:cNvPr id="5" name="Picture 4" descr="C:\Users\Даша\Desktop\листочки\фото заняття\IMG_20190215_1137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196752"/>
            <a:ext cx="3371052" cy="390288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827584" y="332656"/>
            <a:ext cx="7380312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Ігри з сипучими матеріалами чудово розвивають сенсорне сприйняття світу, дрібну моторику дитячих ручок. Відомим є той факт, що розвиток дрібної моторики рук стимулює удосконалення таких систем організму, як зорової, нервової, м'язової і кісткової. Це стає можливим, завдяки складним взаємодіям всіх цих систем при виконанні дрібних і точних рухів, в чому і полягає суть дрібної моторики. Крім цього дрібна моторика істотно впливає на мовленнєвий розвиток, оскільки моторний і мовної центри в мозку знаходяться «поруч», а стимуляція моторного центру неодмінно активізує і мовний.</a:t>
            </a:r>
            <a:endParaRPr kumimoji="0" lang="uk-UA" sz="36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332656"/>
            <a:ext cx="59229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Камінці</a:t>
            </a:r>
            <a:r>
              <a:rPr lang="ru-RU" sz="2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марблс</a:t>
            </a:r>
            <a:r>
              <a:rPr lang="ru-RU" sz="2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роботі</a:t>
            </a:r>
            <a:r>
              <a:rPr lang="ru-RU" sz="2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водою</a:t>
            </a:r>
            <a:endParaRPr lang="uk-UA" sz="2400" dirty="0">
              <a:solidFill>
                <a:srgbClr val="0000FF"/>
              </a:solidFill>
            </a:endParaRPr>
          </a:p>
        </p:txBody>
      </p:sp>
      <p:pic>
        <p:nvPicPr>
          <p:cNvPr id="4" name="Picture 2" descr="C:\Users\Даша\Desktop\листочки\фото заняття\IMG_20190215_0947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836712"/>
            <a:ext cx="3384376" cy="2759949"/>
          </a:xfrm>
          <a:prstGeom prst="rect">
            <a:avLst/>
          </a:prstGeom>
          <a:noFill/>
        </p:spPr>
      </p:pic>
      <p:pic>
        <p:nvPicPr>
          <p:cNvPr id="5" name="Picture 4" descr="C:\Users\Даша\Desktop\листочки\фото заняття\IMG_20190215_0946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429000"/>
            <a:ext cx="2339751" cy="2664296"/>
          </a:xfrm>
          <a:prstGeom prst="rect">
            <a:avLst/>
          </a:prstGeom>
          <a:noFill/>
        </p:spPr>
      </p:pic>
      <p:pic>
        <p:nvPicPr>
          <p:cNvPr id="6" name="Picture 3" descr="C:\Users\Даша\Desktop\листочки\фото заняття\IMG_20190215_0947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3501008"/>
            <a:ext cx="2219748" cy="266429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251520" y="586134"/>
            <a:ext cx="8136904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Ігри з водою завжди доступні і можуть не просто зацікавити, розважити, підняти емоційний настрій дитини, але й служать засобом пізнання навколишнього світу. Вони сприяють розвитку тактильної чутливості, дрібної моторики рук, координації рухів в системі «око - рука», дозволяють успішно розвивати психічні пізнавальні процеси, формувати сенсорні уявлення і первинні прийоми логічного мислення. У дошкільнят формується здатність до спостереження, розвиваються навички дослідницької поведінки, вони вчаться робити прості висновки, судження, порівнювати, узагальнювати, встановлювати закономірності.</a:t>
            </a:r>
            <a:endParaRPr kumimoji="0" lang="uk-UA" sz="36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67544" y="260648"/>
            <a:ext cx="59789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Камінці</a:t>
            </a:r>
            <a:r>
              <a:rPr lang="ru-RU" sz="2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марблс</a:t>
            </a:r>
            <a:r>
              <a:rPr lang="ru-RU" sz="2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роботі</a:t>
            </a:r>
            <a:r>
              <a:rPr lang="ru-RU" sz="2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дітьми</a:t>
            </a:r>
            <a:endParaRPr lang="uk-UA" sz="2400" dirty="0">
              <a:solidFill>
                <a:srgbClr val="0000FF"/>
              </a:solidFill>
            </a:endParaRPr>
          </a:p>
        </p:txBody>
      </p:sp>
      <p:pic>
        <p:nvPicPr>
          <p:cNvPr id="4" name="Picture 1" descr="C:\Users\Даша\Desktop\листочки\фото заняття\IMG_20190206_0943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1000108"/>
            <a:ext cx="3725399" cy="2563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Даша\Desktop\листочки\фото заняття\IMG_20190206_0944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3786190"/>
            <a:ext cx="3714776" cy="26053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F:\фото заняття\IMG_20190206_0946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857232"/>
            <a:ext cx="2937759" cy="52226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026" name="Picture 2" descr="F:\фото заняття\IMG_20190206_0942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785794"/>
            <a:ext cx="3428992" cy="19288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F:\фото заняття\IMG_20190206_0946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785794"/>
            <a:ext cx="3500462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F:\фото заняття\IMG_20190206_0953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5918" y="3357562"/>
            <a:ext cx="4786314" cy="26923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14282" y="0"/>
            <a:ext cx="45259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Камінці</a:t>
            </a:r>
            <a:r>
              <a:rPr lang="ru-RU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марблс</a:t>
            </a:r>
            <a:r>
              <a:rPr lang="ru-RU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роботі</a:t>
            </a:r>
            <a:r>
              <a:rPr lang="ru-RU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дітьми</a:t>
            </a:r>
            <a:endParaRPr lang="uk-UA" dirty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volna.org/wp-content/uploads/2016/09/05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339752" y="764704"/>
            <a:ext cx="44041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Дякую</a:t>
            </a:r>
            <a:r>
              <a:rPr lang="ru-RU" sz="36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36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увагу</a:t>
            </a:r>
            <a:r>
              <a:rPr lang="ru-RU" sz="36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!</a:t>
            </a:r>
            <a:endParaRPr lang="uk-UA" sz="3600" dirty="0">
              <a:solidFill>
                <a:srgbClr val="0000FF"/>
              </a:solidFill>
            </a:endParaRPr>
          </a:p>
        </p:txBody>
      </p:sp>
      <p:pic>
        <p:nvPicPr>
          <p:cNvPr id="4" name="Picture 14" descr="Картинки по запросу камушки марбл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844824"/>
            <a:ext cx="6264696" cy="374940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amond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764</Words>
  <Application>Microsoft Office PowerPoint</Application>
  <PresentationFormat>Экран (4:3)</PresentationFormat>
  <Paragraphs>42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Calibri</vt:lpstr>
      <vt:lpstr>inherit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Даша</dc:creator>
  <cp:lastModifiedBy>Admin</cp:lastModifiedBy>
  <cp:revision>28</cp:revision>
  <dcterms:created xsi:type="dcterms:W3CDTF">2019-11-25T17:42:55Z</dcterms:created>
  <dcterms:modified xsi:type="dcterms:W3CDTF">2022-08-19T10:50:33Z</dcterms:modified>
</cp:coreProperties>
</file>