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310" r:id="rId5"/>
    <p:sldId id="311" r:id="rId6"/>
    <p:sldId id="309" r:id="rId7"/>
    <p:sldId id="312" r:id="rId8"/>
    <p:sldId id="306" r:id="rId9"/>
    <p:sldId id="313" r:id="rId10"/>
    <p:sldId id="314" r:id="rId11"/>
    <p:sldId id="315" r:id="rId12"/>
    <p:sldId id="316" r:id="rId13"/>
    <p:sldId id="259" r:id="rId14"/>
    <p:sldId id="260" r:id="rId15"/>
    <p:sldId id="261" r:id="rId16"/>
    <p:sldId id="320" r:id="rId17"/>
    <p:sldId id="321" r:id="rId18"/>
    <p:sldId id="322" r:id="rId19"/>
    <p:sldId id="281" r:id="rId20"/>
    <p:sldId id="282" r:id="rId21"/>
    <p:sldId id="308" r:id="rId2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DDD8D7-F460-47F7-9C2C-ECA92D0E633C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FBD6589-86AC-494B-A014-DCADE508E656}">
      <dgm:prSet phldrT="[Текст]"/>
      <dgm:spPr/>
      <dgm:t>
        <a:bodyPr/>
        <a:lstStyle/>
        <a:p>
          <a:r>
            <a:rPr lang="ru-RU" dirty="0"/>
            <a:t>.</a:t>
          </a:r>
        </a:p>
      </dgm:t>
    </dgm:pt>
    <dgm:pt modelId="{D1B30CC4-8548-4854-A5A8-2D289D92EC2F}" type="parTrans" cxnId="{5BAC9671-5B6A-45BB-87FB-B5D6A9E079CB}">
      <dgm:prSet/>
      <dgm:spPr/>
      <dgm:t>
        <a:bodyPr/>
        <a:lstStyle/>
        <a:p>
          <a:endParaRPr lang="ru-RU"/>
        </a:p>
      </dgm:t>
    </dgm:pt>
    <dgm:pt modelId="{0700D23B-3301-44A7-ACF3-2E80739B1379}" type="sibTrans" cxnId="{5BAC9671-5B6A-45BB-87FB-B5D6A9E079CB}">
      <dgm:prSet/>
      <dgm:spPr/>
      <dgm:t>
        <a:bodyPr/>
        <a:lstStyle/>
        <a:p>
          <a:endParaRPr lang="ru-RU"/>
        </a:p>
      </dgm:t>
    </dgm:pt>
    <dgm:pt modelId="{0550F3E9-643D-4E42-9732-46E70626AED9}">
      <dgm:prSet phldrT="[Текст]" custT="1"/>
      <dgm:spPr/>
      <dgm:t>
        <a:bodyPr/>
        <a:lstStyle/>
        <a:p>
          <a:r>
            <a:rPr lang="uk-UA" sz="2400" i="1" dirty="0"/>
            <a:t>сума знань, умінь і навичок</a:t>
          </a:r>
          <a:endParaRPr lang="ru-RU" sz="2400" i="1" dirty="0"/>
        </a:p>
      </dgm:t>
    </dgm:pt>
    <dgm:pt modelId="{946FC63A-B6C6-4C7C-9DC9-89848844A808}" type="parTrans" cxnId="{3010428D-3B01-4AFC-B7DC-B59A24BCD68B}">
      <dgm:prSet/>
      <dgm:spPr/>
      <dgm:t>
        <a:bodyPr/>
        <a:lstStyle/>
        <a:p>
          <a:endParaRPr lang="ru-RU"/>
        </a:p>
      </dgm:t>
    </dgm:pt>
    <dgm:pt modelId="{730D30D2-0DFA-40C7-B8E7-BAAAED847420}" type="sibTrans" cxnId="{3010428D-3B01-4AFC-B7DC-B59A24BCD68B}">
      <dgm:prSet/>
      <dgm:spPr/>
      <dgm:t>
        <a:bodyPr/>
        <a:lstStyle/>
        <a:p>
          <a:endParaRPr lang="ru-RU"/>
        </a:p>
      </dgm:t>
    </dgm:pt>
    <dgm:pt modelId="{1E0C1A6C-3A19-4041-A13E-F818DAA9DB17}">
      <dgm:prSet phldrT="[Текст]"/>
      <dgm:spPr/>
      <dgm:t>
        <a:bodyPr/>
        <a:lstStyle/>
        <a:p>
          <a:r>
            <a:rPr lang="ru-RU" dirty="0"/>
            <a:t>.</a:t>
          </a:r>
        </a:p>
      </dgm:t>
    </dgm:pt>
    <dgm:pt modelId="{2A1E1AAD-ABD1-4C3B-B880-1574D1670910}" type="parTrans" cxnId="{31445891-D19F-49DC-AD31-7209F2744E8D}">
      <dgm:prSet/>
      <dgm:spPr/>
      <dgm:t>
        <a:bodyPr/>
        <a:lstStyle/>
        <a:p>
          <a:endParaRPr lang="ru-RU"/>
        </a:p>
      </dgm:t>
    </dgm:pt>
    <dgm:pt modelId="{201A0D41-5B43-4B56-8F07-73F6B7D05085}" type="sibTrans" cxnId="{31445891-D19F-49DC-AD31-7209F2744E8D}">
      <dgm:prSet/>
      <dgm:spPr/>
      <dgm:t>
        <a:bodyPr/>
        <a:lstStyle/>
        <a:p>
          <a:endParaRPr lang="ru-RU"/>
        </a:p>
      </dgm:t>
    </dgm:pt>
    <dgm:pt modelId="{940BD970-9B3D-4F9B-BB1D-F35419504B6C}">
      <dgm:prSet phldrT="[Текст]" custT="1"/>
      <dgm:spPr/>
      <dgm:t>
        <a:bodyPr/>
        <a:lstStyle/>
        <a:p>
          <a:r>
            <a:rPr lang="ru-RU" sz="2400" b="0" i="1" dirty="0"/>
            <a:t>самоконтроль та </a:t>
          </a:r>
          <a:r>
            <a:rPr lang="ru-RU" sz="2400" b="0" i="1" dirty="0" err="1"/>
            <a:t>самооцінк</a:t>
          </a:r>
          <a:r>
            <a:rPr lang="uk-UA" sz="2400" b="0" i="1" dirty="0"/>
            <a:t>а</a:t>
          </a:r>
          <a:endParaRPr lang="ru-RU" sz="2400" i="1" dirty="0"/>
        </a:p>
      </dgm:t>
    </dgm:pt>
    <dgm:pt modelId="{6D5AD5AC-E924-4AD8-BA67-3846C1D132D3}" type="parTrans" cxnId="{FD684B13-CB3F-490F-80EE-070396FDBF58}">
      <dgm:prSet/>
      <dgm:spPr/>
      <dgm:t>
        <a:bodyPr/>
        <a:lstStyle/>
        <a:p>
          <a:endParaRPr lang="ru-RU"/>
        </a:p>
      </dgm:t>
    </dgm:pt>
    <dgm:pt modelId="{A88CB23A-E050-4FAC-B35A-CC522C8637E6}" type="sibTrans" cxnId="{FD684B13-CB3F-490F-80EE-070396FDBF58}">
      <dgm:prSet/>
      <dgm:spPr/>
      <dgm:t>
        <a:bodyPr/>
        <a:lstStyle/>
        <a:p>
          <a:endParaRPr lang="ru-RU"/>
        </a:p>
      </dgm:t>
    </dgm:pt>
    <dgm:pt modelId="{42EC252E-6961-4D06-A2AF-21EF59ED4147}">
      <dgm:prSet phldrT="[Текст]"/>
      <dgm:spPr/>
      <dgm:t>
        <a:bodyPr/>
        <a:lstStyle/>
        <a:p>
          <a:r>
            <a:rPr lang="ru-RU" dirty="0"/>
            <a:t>.</a:t>
          </a:r>
        </a:p>
      </dgm:t>
    </dgm:pt>
    <dgm:pt modelId="{B1F833B0-E1D4-4163-BC70-9251659EC023}" type="parTrans" cxnId="{45CE730D-90CA-40B0-8C93-0A934BA71807}">
      <dgm:prSet/>
      <dgm:spPr/>
      <dgm:t>
        <a:bodyPr/>
        <a:lstStyle/>
        <a:p>
          <a:endParaRPr lang="ru-RU"/>
        </a:p>
      </dgm:t>
    </dgm:pt>
    <dgm:pt modelId="{EB69B6C5-A6A2-4ABD-992C-E882EC91F6DC}" type="sibTrans" cxnId="{45CE730D-90CA-40B0-8C93-0A934BA71807}">
      <dgm:prSet/>
      <dgm:spPr/>
      <dgm:t>
        <a:bodyPr/>
        <a:lstStyle/>
        <a:p>
          <a:endParaRPr lang="ru-RU"/>
        </a:p>
      </dgm:t>
    </dgm:pt>
    <dgm:pt modelId="{A9A43E7A-5042-400E-B6F3-E41A6B7652AB}">
      <dgm:prSet phldrT="[Текст]" custT="1"/>
      <dgm:spPr/>
      <dgm:t>
        <a:bodyPr/>
        <a:lstStyle/>
        <a:p>
          <a:r>
            <a:rPr lang="uk-UA" sz="2000" b="0" i="1" noProof="0" dirty="0"/>
            <a:t>перетворення як учня, так і вчителів у суб'єкти, які </a:t>
          </a:r>
          <a:r>
            <a:rPr lang="uk-UA" sz="2000" b="0" i="1" noProof="0" dirty="0" err="1"/>
            <a:t>самозмінюються</a:t>
          </a:r>
          <a:r>
            <a:rPr lang="uk-UA" sz="2000" b="0" i="1" noProof="0" dirty="0"/>
            <a:t> в навчальній діяльності</a:t>
          </a:r>
          <a:endParaRPr lang="uk-UA" sz="2000" i="1" noProof="0" dirty="0"/>
        </a:p>
      </dgm:t>
    </dgm:pt>
    <dgm:pt modelId="{F44F7571-BBD1-4672-9CBA-BA2D4A25F50A}" type="parTrans" cxnId="{F77F09A2-C856-43F9-AAC8-B685F80D6935}">
      <dgm:prSet/>
      <dgm:spPr/>
      <dgm:t>
        <a:bodyPr/>
        <a:lstStyle/>
        <a:p>
          <a:endParaRPr lang="ru-RU"/>
        </a:p>
      </dgm:t>
    </dgm:pt>
    <dgm:pt modelId="{A9FC08A7-A747-498E-9CDF-1FC6B24068FC}" type="sibTrans" cxnId="{F77F09A2-C856-43F9-AAC8-B685F80D6935}">
      <dgm:prSet/>
      <dgm:spPr/>
      <dgm:t>
        <a:bodyPr/>
        <a:lstStyle/>
        <a:p>
          <a:endParaRPr lang="ru-RU"/>
        </a:p>
      </dgm:t>
    </dgm:pt>
    <dgm:pt modelId="{2B161EF8-89CC-4BCF-BEE7-309454942D6E}" type="pres">
      <dgm:prSet presAssocID="{4EDDD8D7-F460-47F7-9C2C-ECA92D0E633C}" presName="Name0" presStyleCnt="0">
        <dgm:presLayoutVars>
          <dgm:chMax/>
          <dgm:chPref/>
          <dgm:dir/>
        </dgm:presLayoutVars>
      </dgm:prSet>
      <dgm:spPr/>
    </dgm:pt>
    <dgm:pt modelId="{94019BB8-9E50-4A8C-B42B-0FA9895DC603}" type="pres">
      <dgm:prSet presAssocID="{3FBD6589-86AC-494B-A014-DCADE508E656}" presName="parenttextcomposite" presStyleCnt="0"/>
      <dgm:spPr/>
    </dgm:pt>
    <dgm:pt modelId="{98AFDD9B-134F-432C-B123-868178905C5C}" type="pres">
      <dgm:prSet presAssocID="{3FBD6589-86AC-494B-A014-DCADE508E656}" presName="parenttext" presStyleLbl="revTx" presStyleIdx="0" presStyleCnt="3">
        <dgm:presLayoutVars>
          <dgm:chMax/>
          <dgm:chPref val="2"/>
          <dgm:bulletEnabled val="1"/>
        </dgm:presLayoutVars>
      </dgm:prSet>
      <dgm:spPr/>
    </dgm:pt>
    <dgm:pt modelId="{8F4E33F6-0B3E-49C9-87DD-66D3BFF9A461}" type="pres">
      <dgm:prSet presAssocID="{3FBD6589-86AC-494B-A014-DCADE508E656}" presName="composite" presStyleCnt="0"/>
      <dgm:spPr/>
    </dgm:pt>
    <dgm:pt modelId="{8E440AC3-75E6-4B80-8419-EB5DF5515047}" type="pres">
      <dgm:prSet presAssocID="{3FBD6589-86AC-494B-A014-DCADE508E656}" presName="chevron1" presStyleLbl="alignNode1" presStyleIdx="0" presStyleCnt="21"/>
      <dgm:spPr/>
    </dgm:pt>
    <dgm:pt modelId="{A1BA2F04-DEAC-49FE-8F01-8C5B6C714E83}" type="pres">
      <dgm:prSet presAssocID="{3FBD6589-86AC-494B-A014-DCADE508E656}" presName="chevron2" presStyleLbl="alignNode1" presStyleIdx="1" presStyleCnt="21"/>
      <dgm:spPr/>
    </dgm:pt>
    <dgm:pt modelId="{6FA672F0-B7C2-4C25-B759-422871533F76}" type="pres">
      <dgm:prSet presAssocID="{3FBD6589-86AC-494B-A014-DCADE508E656}" presName="chevron3" presStyleLbl="alignNode1" presStyleIdx="2" presStyleCnt="21"/>
      <dgm:spPr/>
    </dgm:pt>
    <dgm:pt modelId="{91F3D03A-5B25-41CA-9047-05E53409297A}" type="pres">
      <dgm:prSet presAssocID="{3FBD6589-86AC-494B-A014-DCADE508E656}" presName="chevron4" presStyleLbl="alignNode1" presStyleIdx="3" presStyleCnt="21"/>
      <dgm:spPr/>
    </dgm:pt>
    <dgm:pt modelId="{06394A92-06FD-4F5E-936F-8FDE447B8979}" type="pres">
      <dgm:prSet presAssocID="{3FBD6589-86AC-494B-A014-DCADE508E656}" presName="chevron5" presStyleLbl="alignNode1" presStyleIdx="4" presStyleCnt="21"/>
      <dgm:spPr/>
    </dgm:pt>
    <dgm:pt modelId="{8A54A4D5-9A7E-4399-A6FE-DC93E36581A3}" type="pres">
      <dgm:prSet presAssocID="{3FBD6589-86AC-494B-A014-DCADE508E656}" presName="chevron6" presStyleLbl="alignNode1" presStyleIdx="5" presStyleCnt="21"/>
      <dgm:spPr/>
    </dgm:pt>
    <dgm:pt modelId="{DCEB8E5B-B44A-4D8E-8FAA-2A205AB74935}" type="pres">
      <dgm:prSet presAssocID="{3FBD6589-86AC-494B-A014-DCADE508E656}" presName="chevron7" presStyleLbl="alignNode1" presStyleIdx="6" presStyleCnt="21"/>
      <dgm:spPr/>
    </dgm:pt>
    <dgm:pt modelId="{E9F21933-752B-4F27-9891-E2C877EB5DBB}" type="pres">
      <dgm:prSet presAssocID="{3FBD6589-86AC-494B-A014-DCADE508E656}" presName="childtext" presStyleLbl="solidFgAcc1" presStyleIdx="0" presStyleCnt="3" custScaleX="104050" custScaleY="132635">
        <dgm:presLayoutVars>
          <dgm:chMax/>
          <dgm:chPref val="0"/>
          <dgm:bulletEnabled val="1"/>
        </dgm:presLayoutVars>
      </dgm:prSet>
      <dgm:spPr/>
    </dgm:pt>
    <dgm:pt modelId="{A00A4C63-BA4F-4882-BF22-565592E40B56}" type="pres">
      <dgm:prSet presAssocID="{0700D23B-3301-44A7-ACF3-2E80739B1379}" presName="sibTrans" presStyleCnt="0"/>
      <dgm:spPr/>
    </dgm:pt>
    <dgm:pt modelId="{FB5B9068-4A96-4CC6-A8AD-9972036A3A52}" type="pres">
      <dgm:prSet presAssocID="{1E0C1A6C-3A19-4041-A13E-F818DAA9DB17}" presName="parenttextcomposite" presStyleCnt="0"/>
      <dgm:spPr/>
    </dgm:pt>
    <dgm:pt modelId="{5B810A98-9035-43BA-9AA5-DF53C59A41D1}" type="pres">
      <dgm:prSet presAssocID="{1E0C1A6C-3A19-4041-A13E-F818DAA9DB17}" presName="parenttext" presStyleLbl="revTx" presStyleIdx="1" presStyleCnt="3">
        <dgm:presLayoutVars>
          <dgm:chMax/>
          <dgm:chPref val="2"/>
          <dgm:bulletEnabled val="1"/>
        </dgm:presLayoutVars>
      </dgm:prSet>
      <dgm:spPr/>
    </dgm:pt>
    <dgm:pt modelId="{4EAEE403-6D63-4B2A-85BA-9085DCB95B17}" type="pres">
      <dgm:prSet presAssocID="{1E0C1A6C-3A19-4041-A13E-F818DAA9DB17}" presName="composite" presStyleCnt="0"/>
      <dgm:spPr/>
    </dgm:pt>
    <dgm:pt modelId="{856375CC-8794-4F2E-8F41-F8BB224C671B}" type="pres">
      <dgm:prSet presAssocID="{1E0C1A6C-3A19-4041-A13E-F818DAA9DB17}" presName="chevron1" presStyleLbl="alignNode1" presStyleIdx="7" presStyleCnt="21"/>
      <dgm:spPr/>
    </dgm:pt>
    <dgm:pt modelId="{863A80AB-E8BF-46B3-BD20-2944E7AB894B}" type="pres">
      <dgm:prSet presAssocID="{1E0C1A6C-3A19-4041-A13E-F818DAA9DB17}" presName="chevron2" presStyleLbl="alignNode1" presStyleIdx="8" presStyleCnt="21"/>
      <dgm:spPr/>
    </dgm:pt>
    <dgm:pt modelId="{8022CAFC-4CFF-4922-9179-9D464249950F}" type="pres">
      <dgm:prSet presAssocID="{1E0C1A6C-3A19-4041-A13E-F818DAA9DB17}" presName="chevron3" presStyleLbl="alignNode1" presStyleIdx="9" presStyleCnt="21"/>
      <dgm:spPr/>
    </dgm:pt>
    <dgm:pt modelId="{26D6A7E1-692D-49B7-B936-D59E95E482E5}" type="pres">
      <dgm:prSet presAssocID="{1E0C1A6C-3A19-4041-A13E-F818DAA9DB17}" presName="chevron4" presStyleLbl="alignNode1" presStyleIdx="10" presStyleCnt="21"/>
      <dgm:spPr/>
    </dgm:pt>
    <dgm:pt modelId="{E07492CD-475D-4024-9CD5-228E2AE3D48E}" type="pres">
      <dgm:prSet presAssocID="{1E0C1A6C-3A19-4041-A13E-F818DAA9DB17}" presName="chevron5" presStyleLbl="alignNode1" presStyleIdx="11" presStyleCnt="21"/>
      <dgm:spPr/>
    </dgm:pt>
    <dgm:pt modelId="{D9C5BEDE-7EEC-4996-9410-6F8C82872D16}" type="pres">
      <dgm:prSet presAssocID="{1E0C1A6C-3A19-4041-A13E-F818DAA9DB17}" presName="chevron6" presStyleLbl="alignNode1" presStyleIdx="12" presStyleCnt="21"/>
      <dgm:spPr/>
    </dgm:pt>
    <dgm:pt modelId="{DBD1C751-66F9-4C4D-86AE-6B9650973BC4}" type="pres">
      <dgm:prSet presAssocID="{1E0C1A6C-3A19-4041-A13E-F818DAA9DB17}" presName="chevron7" presStyleLbl="alignNode1" presStyleIdx="13" presStyleCnt="21"/>
      <dgm:spPr/>
    </dgm:pt>
    <dgm:pt modelId="{95CFC924-3C80-4050-83C1-957A790598F3}" type="pres">
      <dgm:prSet presAssocID="{1E0C1A6C-3A19-4041-A13E-F818DAA9DB17}" presName="childtext" presStyleLbl="solidFgAcc1" presStyleIdx="1" presStyleCnt="3" custScaleX="105371" custScaleY="133885">
        <dgm:presLayoutVars>
          <dgm:chMax/>
          <dgm:chPref val="0"/>
          <dgm:bulletEnabled val="1"/>
        </dgm:presLayoutVars>
      </dgm:prSet>
      <dgm:spPr/>
    </dgm:pt>
    <dgm:pt modelId="{811EA59D-E2AA-408E-88D6-C0399C5C275D}" type="pres">
      <dgm:prSet presAssocID="{201A0D41-5B43-4B56-8F07-73F6B7D05085}" presName="sibTrans" presStyleCnt="0"/>
      <dgm:spPr/>
    </dgm:pt>
    <dgm:pt modelId="{E1169CF7-827F-4093-9F2E-65CCB067513A}" type="pres">
      <dgm:prSet presAssocID="{42EC252E-6961-4D06-A2AF-21EF59ED4147}" presName="parenttextcomposite" presStyleCnt="0"/>
      <dgm:spPr/>
    </dgm:pt>
    <dgm:pt modelId="{6DA12879-2906-477D-A068-147D41C7886D}" type="pres">
      <dgm:prSet presAssocID="{42EC252E-6961-4D06-A2AF-21EF59ED4147}" presName="parenttext" presStyleLbl="revTx" presStyleIdx="2" presStyleCnt="3">
        <dgm:presLayoutVars>
          <dgm:chMax/>
          <dgm:chPref val="2"/>
          <dgm:bulletEnabled val="1"/>
        </dgm:presLayoutVars>
      </dgm:prSet>
      <dgm:spPr/>
    </dgm:pt>
    <dgm:pt modelId="{0516311D-DFC7-4979-8EA4-0498B84A6514}" type="pres">
      <dgm:prSet presAssocID="{42EC252E-6961-4D06-A2AF-21EF59ED4147}" presName="composite" presStyleCnt="0"/>
      <dgm:spPr/>
    </dgm:pt>
    <dgm:pt modelId="{69C548F4-789F-48E8-BFA4-CB52D1D67054}" type="pres">
      <dgm:prSet presAssocID="{42EC252E-6961-4D06-A2AF-21EF59ED4147}" presName="chevron1" presStyleLbl="alignNode1" presStyleIdx="14" presStyleCnt="21"/>
      <dgm:spPr/>
    </dgm:pt>
    <dgm:pt modelId="{CFBF0ED9-C588-4BAE-BC66-798E05928113}" type="pres">
      <dgm:prSet presAssocID="{42EC252E-6961-4D06-A2AF-21EF59ED4147}" presName="chevron2" presStyleLbl="alignNode1" presStyleIdx="15" presStyleCnt="21"/>
      <dgm:spPr/>
    </dgm:pt>
    <dgm:pt modelId="{ACD542B1-7558-4CBB-97F5-E5C26D70507A}" type="pres">
      <dgm:prSet presAssocID="{42EC252E-6961-4D06-A2AF-21EF59ED4147}" presName="chevron3" presStyleLbl="alignNode1" presStyleIdx="16" presStyleCnt="21"/>
      <dgm:spPr/>
    </dgm:pt>
    <dgm:pt modelId="{E5261C80-F25D-40F9-8F7C-29AAB9C39FAA}" type="pres">
      <dgm:prSet presAssocID="{42EC252E-6961-4D06-A2AF-21EF59ED4147}" presName="chevron4" presStyleLbl="alignNode1" presStyleIdx="17" presStyleCnt="21"/>
      <dgm:spPr/>
    </dgm:pt>
    <dgm:pt modelId="{D07C06BE-65EF-44A2-8311-BE7FB7C8E2C9}" type="pres">
      <dgm:prSet presAssocID="{42EC252E-6961-4D06-A2AF-21EF59ED4147}" presName="chevron5" presStyleLbl="alignNode1" presStyleIdx="18" presStyleCnt="21"/>
      <dgm:spPr/>
    </dgm:pt>
    <dgm:pt modelId="{6558ED52-9B6B-4DAA-AA82-3D5A19A9BC16}" type="pres">
      <dgm:prSet presAssocID="{42EC252E-6961-4D06-A2AF-21EF59ED4147}" presName="chevron6" presStyleLbl="alignNode1" presStyleIdx="19" presStyleCnt="21"/>
      <dgm:spPr/>
    </dgm:pt>
    <dgm:pt modelId="{AA7F26E2-DB5E-4F00-B514-E606492DC7E1}" type="pres">
      <dgm:prSet presAssocID="{42EC252E-6961-4D06-A2AF-21EF59ED4147}" presName="chevron7" presStyleLbl="alignNode1" presStyleIdx="20" presStyleCnt="21"/>
      <dgm:spPr/>
    </dgm:pt>
    <dgm:pt modelId="{0E157F6B-F1DA-4448-BB73-9B7ED4E3D905}" type="pres">
      <dgm:prSet presAssocID="{42EC252E-6961-4D06-A2AF-21EF59ED4147}" presName="childtext" presStyleLbl="solidFgAcc1" presStyleIdx="2" presStyleCnt="3" custScaleX="103817" custScaleY="202210">
        <dgm:presLayoutVars>
          <dgm:chMax/>
          <dgm:chPref val="0"/>
          <dgm:bulletEnabled val="1"/>
        </dgm:presLayoutVars>
      </dgm:prSet>
      <dgm:spPr/>
    </dgm:pt>
  </dgm:ptLst>
  <dgm:cxnLst>
    <dgm:cxn modelId="{45CE730D-90CA-40B0-8C93-0A934BA71807}" srcId="{4EDDD8D7-F460-47F7-9C2C-ECA92D0E633C}" destId="{42EC252E-6961-4D06-A2AF-21EF59ED4147}" srcOrd="2" destOrd="0" parTransId="{B1F833B0-E1D4-4163-BC70-9251659EC023}" sibTransId="{EB69B6C5-A6A2-4ABD-992C-E882EC91F6DC}"/>
    <dgm:cxn modelId="{FD684B13-CB3F-490F-80EE-070396FDBF58}" srcId="{1E0C1A6C-3A19-4041-A13E-F818DAA9DB17}" destId="{940BD970-9B3D-4F9B-BB1D-F35419504B6C}" srcOrd="0" destOrd="0" parTransId="{6D5AD5AC-E924-4AD8-BA67-3846C1D132D3}" sibTransId="{A88CB23A-E050-4FAC-B35A-CC522C8637E6}"/>
    <dgm:cxn modelId="{77F3CB3B-6427-4ABC-BD34-7F1AEAF63B04}" type="presOf" srcId="{4EDDD8D7-F460-47F7-9C2C-ECA92D0E633C}" destId="{2B161EF8-89CC-4BCF-BEE7-309454942D6E}" srcOrd="0" destOrd="0" presId="urn:microsoft.com/office/officeart/2008/layout/VerticalAccentList"/>
    <dgm:cxn modelId="{1958EC42-F00A-45B8-9EFF-E324BB7F0436}" type="presOf" srcId="{3FBD6589-86AC-494B-A014-DCADE508E656}" destId="{98AFDD9B-134F-432C-B123-868178905C5C}" srcOrd="0" destOrd="0" presId="urn:microsoft.com/office/officeart/2008/layout/VerticalAccentList"/>
    <dgm:cxn modelId="{73E1DC44-4556-41F2-A145-E8BE6C8E7D40}" type="presOf" srcId="{A9A43E7A-5042-400E-B6F3-E41A6B7652AB}" destId="{0E157F6B-F1DA-4448-BB73-9B7ED4E3D905}" srcOrd="0" destOrd="0" presId="urn:microsoft.com/office/officeart/2008/layout/VerticalAccentList"/>
    <dgm:cxn modelId="{72CD2745-3A30-47C6-BD79-44EB66B02165}" type="presOf" srcId="{0550F3E9-643D-4E42-9732-46E70626AED9}" destId="{E9F21933-752B-4F27-9891-E2C877EB5DBB}" srcOrd="0" destOrd="0" presId="urn:microsoft.com/office/officeart/2008/layout/VerticalAccentList"/>
    <dgm:cxn modelId="{FF74D54A-490B-4D0F-A343-53F6134A9BCA}" type="presOf" srcId="{1E0C1A6C-3A19-4041-A13E-F818DAA9DB17}" destId="{5B810A98-9035-43BA-9AA5-DF53C59A41D1}" srcOrd="0" destOrd="0" presId="urn:microsoft.com/office/officeart/2008/layout/VerticalAccentList"/>
    <dgm:cxn modelId="{5BAC9671-5B6A-45BB-87FB-B5D6A9E079CB}" srcId="{4EDDD8D7-F460-47F7-9C2C-ECA92D0E633C}" destId="{3FBD6589-86AC-494B-A014-DCADE508E656}" srcOrd="0" destOrd="0" parTransId="{D1B30CC4-8548-4854-A5A8-2D289D92EC2F}" sibTransId="{0700D23B-3301-44A7-ACF3-2E80739B1379}"/>
    <dgm:cxn modelId="{187A6D86-86E9-42F3-A067-31E2E9E987E7}" type="presOf" srcId="{42EC252E-6961-4D06-A2AF-21EF59ED4147}" destId="{6DA12879-2906-477D-A068-147D41C7886D}" srcOrd="0" destOrd="0" presId="urn:microsoft.com/office/officeart/2008/layout/VerticalAccentList"/>
    <dgm:cxn modelId="{3010428D-3B01-4AFC-B7DC-B59A24BCD68B}" srcId="{3FBD6589-86AC-494B-A014-DCADE508E656}" destId="{0550F3E9-643D-4E42-9732-46E70626AED9}" srcOrd="0" destOrd="0" parTransId="{946FC63A-B6C6-4C7C-9DC9-89848844A808}" sibTransId="{730D30D2-0DFA-40C7-B8E7-BAAAED847420}"/>
    <dgm:cxn modelId="{31445891-D19F-49DC-AD31-7209F2744E8D}" srcId="{4EDDD8D7-F460-47F7-9C2C-ECA92D0E633C}" destId="{1E0C1A6C-3A19-4041-A13E-F818DAA9DB17}" srcOrd="1" destOrd="0" parTransId="{2A1E1AAD-ABD1-4C3B-B880-1574D1670910}" sibTransId="{201A0D41-5B43-4B56-8F07-73F6B7D05085}"/>
    <dgm:cxn modelId="{F77F09A2-C856-43F9-AAC8-B685F80D6935}" srcId="{42EC252E-6961-4D06-A2AF-21EF59ED4147}" destId="{A9A43E7A-5042-400E-B6F3-E41A6B7652AB}" srcOrd="0" destOrd="0" parTransId="{F44F7571-BBD1-4672-9CBA-BA2D4A25F50A}" sibTransId="{A9FC08A7-A747-498E-9CDF-1FC6B24068FC}"/>
    <dgm:cxn modelId="{E9EFC9A6-477B-41A5-8418-96A676050424}" type="presOf" srcId="{940BD970-9B3D-4F9B-BB1D-F35419504B6C}" destId="{95CFC924-3C80-4050-83C1-957A790598F3}" srcOrd="0" destOrd="0" presId="urn:microsoft.com/office/officeart/2008/layout/VerticalAccentList"/>
    <dgm:cxn modelId="{0F1A4157-48E9-4A66-BBAE-59B139F6F97E}" type="presParOf" srcId="{2B161EF8-89CC-4BCF-BEE7-309454942D6E}" destId="{94019BB8-9E50-4A8C-B42B-0FA9895DC603}" srcOrd="0" destOrd="0" presId="urn:microsoft.com/office/officeart/2008/layout/VerticalAccentList"/>
    <dgm:cxn modelId="{B9E1A838-407E-44BF-814F-C1B933D8DF72}" type="presParOf" srcId="{94019BB8-9E50-4A8C-B42B-0FA9895DC603}" destId="{98AFDD9B-134F-432C-B123-868178905C5C}" srcOrd="0" destOrd="0" presId="urn:microsoft.com/office/officeart/2008/layout/VerticalAccentList"/>
    <dgm:cxn modelId="{E77BBDB4-08D7-4408-A40D-47249894C71E}" type="presParOf" srcId="{2B161EF8-89CC-4BCF-BEE7-309454942D6E}" destId="{8F4E33F6-0B3E-49C9-87DD-66D3BFF9A461}" srcOrd="1" destOrd="0" presId="urn:microsoft.com/office/officeart/2008/layout/VerticalAccentList"/>
    <dgm:cxn modelId="{324FE339-2782-48A7-B41B-E0F33BAB839B}" type="presParOf" srcId="{8F4E33F6-0B3E-49C9-87DD-66D3BFF9A461}" destId="{8E440AC3-75E6-4B80-8419-EB5DF5515047}" srcOrd="0" destOrd="0" presId="urn:microsoft.com/office/officeart/2008/layout/VerticalAccentList"/>
    <dgm:cxn modelId="{77D5F791-15E7-4793-8DF8-EF4F2E4C433F}" type="presParOf" srcId="{8F4E33F6-0B3E-49C9-87DD-66D3BFF9A461}" destId="{A1BA2F04-DEAC-49FE-8F01-8C5B6C714E83}" srcOrd="1" destOrd="0" presId="urn:microsoft.com/office/officeart/2008/layout/VerticalAccentList"/>
    <dgm:cxn modelId="{90A27141-3831-4C43-9FD2-B59EE6687A26}" type="presParOf" srcId="{8F4E33F6-0B3E-49C9-87DD-66D3BFF9A461}" destId="{6FA672F0-B7C2-4C25-B759-422871533F76}" srcOrd="2" destOrd="0" presId="urn:microsoft.com/office/officeart/2008/layout/VerticalAccentList"/>
    <dgm:cxn modelId="{244AA84B-DF5F-439B-A6F6-36F294586649}" type="presParOf" srcId="{8F4E33F6-0B3E-49C9-87DD-66D3BFF9A461}" destId="{91F3D03A-5B25-41CA-9047-05E53409297A}" srcOrd="3" destOrd="0" presId="urn:microsoft.com/office/officeart/2008/layout/VerticalAccentList"/>
    <dgm:cxn modelId="{87C41DB5-E0C0-40BD-B1F9-6861E7880574}" type="presParOf" srcId="{8F4E33F6-0B3E-49C9-87DD-66D3BFF9A461}" destId="{06394A92-06FD-4F5E-936F-8FDE447B8979}" srcOrd="4" destOrd="0" presId="urn:microsoft.com/office/officeart/2008/layout/VerticalAccentList"/>
    <dgm:cxn modelId="{85D97D65-CFE7-4973-9613-FB81F84FD59D}" type="presParOf" srcId="{8F4E33F6-0B3E-49C9-87DD-66D3BFF9A461}" destId="{8A54A4D5-9A7E-4399-A6FE-DC93E36581A3}" srcOrd="5" destOrd="0" presId="urn:microsoft.com/office/officeart/2008/layout/VerticalAccentList"/>
    <dgm:cxn modelId="{70579AC3-2421-486F-ABC8-DB0DFDFA500B}" type="presParOf" srcId="{8F4E33F6-0B3E-49C9-87DD-66D3BFF9A461}" destId="{DCEB8E5B-B44A-4D8E-8FAA-2A205AB74935}" srcOrd="6" destOrd="0" presId="urn:microsoft.com/office/officeart/2008/layout/VerticalAccentList"/>
    <dgm:cxn modelId="{F79FA12F-D985-4936-9494-6F87B139171E}" type="presParOf" srcId="{8F4E33F6-0B3E-49C9-87DD-66D3BFF9A461}" destId="{E9F21933-752B-4F27-9891-E2C877EB5DBB}" srcOrd="7" destOrd="0" presId="urn:microsoft.com/office/officeart/2008/layout/VerticalAccentList"/>
    <dgm:cxn modelId="{24DEE85E-4757-4D2E-B74C-46963CE3D1D4}" type="presParOf" srcId="{2B161EF8-89CC-4BCF-BEE7-309454942D6E}" destId="{A00A4C63-BA4F-4882-BF22-565592E40B56}" srcOrd="2" destOrd="0" presId="urn:microsoft.com/office/officeart/2008/layout/VerticalAccentList"/>
    <dgm:cxn modelId="{489450A6-CBDA-4602-8725-F8E01F1AB77A}" type="presParOf" srcId="{2B161EF8-89CC-4BCF-BEE7-309454942D6E}" destId="{FB5B9068-4A96-4CC6-A8AD-9972036A3A52}" srcOrd="3" destOrd="0" presId="urn:microsoft.com/office/officeart/2008/layout/VerticalAccentList"/>
    <dgm:cxn modelId="{676D79E9-E3F3-4E42-9207-CC0BA72EBFB7}" type="presParOf" srcId="{FB5B9068-4A96-4CC6-A8AD-9972036A3A52}" destId="{5B810A98-9035-43BA-9AA5-DF53C59A41D1}" srcOrd="0" destOrd="0" presId="urn:microsoft.com/office/officeart/2008/layout/VerticalAccentList"/>
    <dgm:cxn modelId="{98413C02-364E-4F7C-AB2B-B735E8D7DE19}" type="presParOf" srcId="{2B161EF8-89CC-4BCF-BEE7-309454942D6E}" destId="{4EAEE403-6D63-4B2A-85BA-9085DCB95B17}" srcOrd="4" destOrd="0" presId="urn:microsoft.com/office/officeart/2008/layout/VerticalAccentList"/>
    <dgm:cxn modelId="{E8DAD88A-6FBB-4000-AA13-46C4CAF18835}" type="presParOf" srcId="{4EAEE403-6D63-4B2A-85BA-9085DCB95B17}" destId="{856375CC-8794-4F2E-8F41-F8BB224C671B}" srcOrd="0" destOrd="0" presId="urn:microsoft.com/office/officeart/2008/layout/VerticalAccentList"/>
    <dgm:cxn modelId="{C8C91484-2112-4DDF-AE66-CB686EFF6AD7}" type="presParOf" srcId="{4EAEE403-6D63-4B2A-85BA-9085DCB95B17}" destId="{863A80AB-E8BF-46B3-BD20-2944E7AB894B}" srcOrd="1" destOrd="0" presId="urn:microsoft.com/office/officeart/2008/layout/VerticalAccentList"/>
    <dgm:cxn modelId="{814B16EB-CE1E-4EB6-9123-C119B2A155C5}" type="presParOf" srcId="{4EAEE403-6D63-4B2A-85BA-9085DCB95B17}" destId="{8022CAFC-4CFF-4922-9179-9D464249950F}" srcOrd="2" destOrd="0" presId="urn:microsoft.com/office/officeart/2008/layout/VerticalAccentList"/>
    <dgm:cxn modelId="{D07DEE72-1670-44EF-BEFB-90C37F6BCD6B}" type="presParOf" srcId="{4EAEE403-6D63-4B2A-85BA-9085DCB95B17}" destId="{26D6A7E1-692D-49B7-B936-D59E95E482E5}" srcOrd="3" destOrd="0" presId="urn:microsoft.com/office/officeart/2008/layout/VerticalAccentList"/>
    <dgm:cxn modelId="{F20EA256-5676-4027-A068-E9936BC9D47F}" type="presParOf" srcId="{4EAEE403-6D63-4B2A-85BA-9085DCB95B17}" destId="{E07492CD-475D-4024-9CD5-228E2AE3D48E}" srcOrd="4" destOrd="0" presId="urn:microsoft.com/office/officeart/2008/layout/VerticalAccentList"/>
    <dgm:cxn modelId="{A1D5C0E4-7BBD-4AF4-9A0B-E437DF6C69D8}" type="presParOf" srcId="{4EAEE403-6D63-4B2A-85BA-9085DCB95B17}" destId="{D9C5BEDE-7EEC-4996-9410-6F8C82872D16}" srcOrd="5" destOrd="0" presId="urn:microsoft.com/office/officeart/2008/layout/VerticalAccentList"/>
    <dgm:cxn modelId="{66591755-E063-4963-BA28-504403F5A136}" type="presParOf" srcId="{4EAEE403-6D63-4B2A-85BA-9085DCB95B17}" destId="{DBD1C751-66F9-4C4D-86AE-6B9650973BC4}" srcOrd="6" destOrd="0" presId="urn:microsoft.com/office/officeart/2008/layout/VerticalAccentList"/>
    <dgm:cxn modelId="{7851E0B9-501B-4B6E-9CB4-B388E5B4445F}" type="presParOf" srcId="{4EAEE403-6D63-4B2A-85BA-9085DCB95B17}" destId="{95CFC924-3C80-4050-83C1-957A790598F3}" srcOrd="7" destOrd="0" presId="urn:microsoft.com/office/officeart/2008/layout/VerticalAccentList"/>
    <dgm:cxn modelId="{C73B7BCC-3874-45D1-95E6-0D30557351AB}" type="presParOf" srcId="{2B161EF8-89CC-4BCF-BEE7-309454942D6E}" destId="{811EA59D-E2AA-408E-88D6-C0399C5C275D}" srcOrd="5" destOrd="0" presId="urn:microsoft.com/office/officeart/2008/layout/VerticalAccentList"/>
    <dgm:cxn modelId="{8EC1662D-D782-487C-A20C-022959378FB1}" type="presParOf" srcId="{2B161EF8-89CC-4BCF-BEE7-309454942D6E}" destId="{E1169CF7-827F-4093-9F2E-65CCB067513A}" srcOrd="6" destOrd="0" presId="urn:microsoft.com/office/officeart/2008/layout/VerticalAccentList"/>
    <dgm:cxn modelId="{BAD9E93C-1904-42E7-8B9A-1A78A8BBFDF7}" type="presParOf" srcId="{E1169CF7-827F-4093-9F2E-65CCB067513A}" destId="{6DA12879-2906-477D-A068-147D41C7886D}" srcOrd="0" destOrd="0" presId="urn:microsoft.com/office/officeart/2008/layout/VerticalAccentList"/>
    <dgm:cxn modelId="{42ACDC95-1D9C-4B92-8730-10AD27559D1B}" type="presParOf" srcId="{2B161EF8-89CC-4BCF-BEE7-309454942D6E}" destId="{0516311D-DFC7-4979-8EA4-0498B84A6514}" srcOrd="7" destOrd="0" presId="urn:microsoft.com/office/officeart/2008/layout/VerticalAccentList"/>
    <dgm:cxn modelId="{C039E2A1-36C9-477F-BB27-D02C3F633587}" type="presParOf" srcId="{0516311D-DFC7-4979-8EA4-0498B84A6514}" destId="{69C548F4-789F-48E8-BFA4-CB52D1D67054}" srcOrd="0" destOrd="0" presId="urn:microsoft.com/office/officeart/2008/layout/VerticalAccentList"/>
    <dgm:cxn modelId="{5CE11764-D1FB-4221-8A97-A71D97A56B87}" type="presParOf" srcId="{0516311D-DFC7-4979-8EA4-0498B84A6514}" destId="{CFBF0ED9-C588-4BAE-BC66-798E05928113}" srcOrd="1" destOrd="0" presId="urn:microsoft.com/office/officeart/2008/layout/VerticalAccentList"/>
    <dgm:cxn modelId="{5AC8F411-0DAB-419F-8A81-4C6D4E7A4B40}" type="presParOf" srcId="{0516311D-DFC7-4979-8EA4-0498B84A6514}" destId="{ACD542B1-7558-4CBB-97F5-E5C26D70507A}" srcOrd="2" destOrd="0" presId="urn:microsoft.com/office/officeart/2008/layout/VerticalAccentList"/>
    <dgm:cxn modelId="{1B24C0EF-0FCE-4197-9872-B1E4312567F6}" type="presParOf" srcId="{0516311D-DFC7-4979-8EA4-0498B84A6514}" destId="{E5261C80-F25D-40F9-8F7C-29AAB9C39FAA}" srcOrd="3" destOrd="0" presId="urn:microsoft.com/office/officeart/2008/layout/VerticalAccentList"/>
    <dgm:cxn modelId="{14A3E398-CA20-4303-9F5C-C7F9C6DA6A1E}" type="presParOf" srcId="{0516311D-DFC7-4979-8EA4-0498B84A6514}" destId="{D07C06BE-65EF-44A2-8311-BE7FB7C8E2C9}" srcOrd="4" destOrd="0" presId="urn:microsoft.com/office/officeart/2008/layout/VerticalAccentList"/>
    <dgm:cxn modelId="{FC9DB6DC-5B3F-403D-AF5C-A92B9C62D898}" type="presParOf" srcId="{0516311D-DFC7-4979-8EA4-0498B84A6514}" destId="{6558ED52-9B6B-4DAA-AA82-3D5A19A9BC16}" srcOrd="5" destOrd="0" presId="urn:microsoft.com/office/officeart/2008/layout/VerticalAccentList"/>
    <dgm:cxn modelId="{04611671-5ACE-43DB-B66C-C65294942A13}" type="presParOf" srcId="{0516311D-DFC7-4979-8EA4-0498B84A6514}" destId="{AA7F26E2-DB5E-4F00-B514-E606492DC7E1}" srcOrd="6" destOrd="0" presId="urn:microsoft.com/office/officeart/2008/layout/VerticalAccentList"/>
    <dgm:cxn modelId="{AC510337-582B-44AE-9719-CBE09F9C7E0B}" type="presParOf" srcId="{0516311D-DFC7-4979-8EA4-0498B84A6514}" destId="{0E157F6B-F1DA-4448-BB73-9B7ED4E3D905}" srcOrd="7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AFDD9B-134F-432C-B123-868178905C5C}">
      <dsp:nvSpPr>
        <dsp:cNvPr id="0" name=""/>
        <dsp:cNvSpPr/>
      </dsp:nvSpPr>
      <dsp:spPr>
        <a:xfrm>
          <a:off x="798517" y="2603"/>
          <a:ext cx="4071937" cy="370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.</a:t>
          </a:r>
        </a:p>
      </dsp:txBody>
      <dsp:txXfrm>
        <a:off x="798517" y="2603"/>
        <a:ext cx="4071937" cy="370176"/>
      </dsp:txXfrm>
    </dsp:sp>
    <dsp:sp modelId="{8E440AC3-75E6-4B80-8419-EB5DF5515047}">
      <dsp:nvSpPr>
        <dsp:cNvPr id="0" name=""/>
        <dsp:cNvSpPr/>
      </dsp:nvSpPr>
      <dsp:spPr>
        <a:xfrm>
          <a:off x="882046" y="395809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BA2F04-DEAC-49FE-8F01-8C5B6C714E83}">
      <dsp:nvSpPr>
        <dsp:cNvPr id="0" name=""/>
        <dsp:cNvSpPr/>
      </dsp:nvSpPr>
      <dsp:spPr>
        <a:xfrm>
          <a:off x="1454379" y="395809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A672F0-B7C2-4C25-B759-422871533F76}">
      <dsp:nvSpPr>
        <dsp:cNvPr id="0" name=""/>
        <dsp:cNvSpPr/>
      </dsp:nvSpPr>
      <dsp:spPr>
        <a:xfrm>
          <a:off x="2027165" y="395809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F3D03A-5B25-41CA-9047-05E53409297A}">
      <dsp:nvSpPr>
        <dsp:cNvPr id="0" name=""/>
        <dsp:cNvSpPr/>
      </dsp:nvSpPr>
      <dsp:spPr>
        <a:xfrm>
          <a:off x="2599499" y="395809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394A92-06FD-4F5E-936F-8FDE447B8979}">
      <dsp:nvSpPr>
        <dsp:cNvPr id="0" name=""/>
        <dsp:cNvSpPr/>
      </dsp:nvSpPr>
      <dsp:spPr>
        <a:xfrm>
          <a:off x="3172284" y="395809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54A4D5-9A7E-4399-A6FE-DC93E36581A3}">
      <dsp:nvSpPr>
        <dsp:cNvPr id="0" name=""/>
        <dsp:cNvSpPr/>
      </dsp:nvSpPr>
      <dsp:spPr>
        <a:xfrm>
          <a:off x="3744618" y="395809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EB8E5B-B44A-4D8E-8FAA-2A205AB74935}">
      <dsp:nvSpPr>
        <dsp:cNvPr id="0" name=""/>
        <dsp:cNvSpPr/>
      </dsp:nvSpPr>
      <dsp:spPr>
        <a:xfrm>
          <a:off x="4317404" y="395809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F21933-752B-4F27-9891-E2C877EB5DBB}">
      <dsp:nvSpPr>
        <dsp:cNvPr id="0" name=""/>
        <dsp:cNvSpPr/>
      </dsp:nvSpPr>
      <dsp:spPr>
        <a:xfrm>
          <a:off x="798517" y="372780"/>
          <a:ext cx="4291930" cy="8001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400" i="1" kern="1200" dirty="0"/>
            <a:t>сума знань, умінь і навичок</a:t>
          </a:r>
          <a:endParaRPr lang="ru-RU" sz="2400" i="1" kern="1200" dirty="0"/>
        </a:p>
      </dsp:txBody>
      <dsp:txXfrm>
        <a:off x="798517" y="372780"/>
        <a:ext cx="4291930" cy="800120"/>
      </dsp:txXfrm>
    </dsp:sp>
    <dsp:sp modelId="{5B810A98-9035-43BA-9AA5-DF53C59A41D1}">
      <dsp:nvSpPr>
        <dsp:cNvPr id="0" name=""/>
        <dsp:cNvSpPr/>
      </dsp:nvSpPr>
      <dsp:spPr>
        <a:xfrm>
          <a:off x="798517" y="1233225"/>
          <a:ext cx="4071937" cy="370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.</a:t>
          </a:r>
        </a:p>
      </dsp:txBody>
      <dsp:txXfrm>
        <a:off x="798517" y="1233225"/>
        <a:ext cx="4071937" cy="370176"/>
      </dsp:txXfrm>
    </dsp:sp>
    <dsp:sp modelId="{856375CC-8794-4F2E-8F41-F8BB224C671B}">
      <dsp:nvSpPr>
        <dsp:cNvPr id="0" name=""/>
        <dsp:cNvSpPr/>
      </dsp:nvSpPr>
      <dsp:spPr>
        <a:xfrm>
          <a:off x="909291" y="1630201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3A80AB-E8BF-46B3-BD20-2944E7AB894B}">
      <dsp:nvSpPr>
        <dsp:cNvPr id="0" name=""/>
        <dsp:cNvSpPr/>
      </dsp:nvSpPr>
      <dsp:spPr>
        <a:xfrm>
          <a:off x="1481624" y="1630201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22CAFC-4CFF-4922-9179-9D464249950F}">
      <dsp:nvSpPr>
        <dsp:cNvPr id="0" name=""/>
        <dsp:cNvSpPr/>
      </dsp:nvSpPr>
      <dsp:spPr>
        <a:xfrm>
          <a:off x="2054410" y="1630201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D6A7E1-692D-49B7-B936-D59E95E482E5}">
      <dsp:nvSpPr>
        <dsp:cNvPr id="0" name=""/>
        <dsp:cNvSpPr/>
      </dsp:nvSpPr>
      <dsp:spPr>
        <a:xfrm>
          <a:off x="2626743" y="1630201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7492CD-475D-4024-9CD5-228E2AE3D48E}">
      <dsp:nvSpPr>
        <dsp:cNvPr id="0" name=""/>
        <dsp:cNvSpPr/>
      </dsp:nvSpPr>
      <dsp:spPr>
        <a:xfrm>
          <a:off x="3199529" y="1630201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C5BEDE-7EEC-4996-9410-6F8C82872D16}">
      <dsp:nvSpPr>
        <dsp:cNvPr id="0" name=""/>
        <dsp:cNvSpPr/>
      </dsp:nvSpPr>
      <dsp:spPr>
        <a:xfrm>
          <a:off x="3771863" y="1630201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D1C751-66F9-4C4D-86AE-6B9650973BC4}">
      <dsp:nvSpPr>
        <dsp:cNvPr id="0" name=""/>
        <dsp:cNvSpPr/>
      </dsp:nvSpPr>
      <dsp:spPr>
        <a:xfrm>
          <a:off x="4344649" y="1630201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CFC924-3C80-4050-83C1-957A790598F3}">
      <dsp:nvSpPr>
        <dsp:cNvPr id="0" name=""/>
        <dsp:cNvSpPr/>
      </dsp:nvSpPr>
      <dsp:spPr>
        <a:xfrm>
          <a:off x="798517" y="1603401"/>
          <a:ext cx="4346419" cy="80766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i="1" kern="1200" dirty="0"/>
            <a:t>самоконтроль та </a:t>
          </a:r>
          <a:r>
            <a:rPr lang="ru-RU" sz="2400" b="0" i="1" kern="1200" dirty="0" err="1"/>
            <a:t>самооцінк</a:t>
          </a:r>
          <a:r>
            <a:rPr lang="uk-UA" sz="2400" b="0" i="1" kern="1200" dirty="0"/>
            <a:t>а</a:t>
          </a:r>
          <a:endParaRPr lang="ru-RU" sz="2400" i="1" kern="1200" dirty="0"/>
        </a:p>
      </dsp:txBody>
      <dsp:txXfrm>
        <a:off x="798517" y="1603401"/>
        <a:ext cx="4346419" cy="807661"/>
      </dsp:txXfrm>
    </dsp:sp>
    <dsp:sp modelId="{6DA12879-2906-477D-A068-147D41C7886D}">
      <dsp:nvSpPr>
        <dsp:cNvPr id="0" name=""/>
        <dsp:cNvSpPr/>
      </dsp:nvSpPr>
      <dsp:spPr>
        <a:xfrm>
          <a:off x="798517" y="2471388"/>
          <a:ext cx="4071937" cy="3701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b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.</a:t>
          </a:r>
        </a:p>
      </dsp:txBody>
      <dsp:txXfrm>
        <a:off x="798517" y="2471388"/>
        <a:ext cx="4071937" cy="370176"/>
      </dsp:txXfrm>
    </dsp:sp>
    <dsp:sp modelId="{69C548F4-789F-48E8-BFA4-CB52D1D67054}">
      <dsp:nvSpPr>
        <dsp:cNvPr id="0" name=""/>
        <dsp:cNvSpPr/>
      </dsp:nvSpPr>
      <dsp:spPr>
        <a:xfrm>
          <a:off x="877240" y="3074448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BF0ED9-C588-4BAE-BC66-798E05928113}">
      <dsp:nvSpPr>
        <dsp:cNvPr id="0" name=""/>
        <dsp:cNvSpPr/>
      </dsp:nvSpPr>
      <dsp:spPr>
        <a:xfrm>
          <a:off x="1449574" y="3074448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D542B1-7558-4CBB-97F5-E5C26D70507A}">
      <dsp:nvSpPr>
        <dsp:cNvPr id="0" name=""/>
        <dsp:cNvSpPr/>
      </dsp:nvSpPr>
      <dsp:spPr>
        <a:xfrm>
          <a:off x="2022360" y="3074448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261C80-F25D-40F9-8F7C-29AAB9C39FAA}">
      <dsp:nvSpPr>
        <dsp:cNvPr id="0" name=""/>
        <dsp:cNvSpPr/>
      </dsp:nvSpPr>
      <dsp:spPr>
        <a:xfrm>
          <a:off x="2594693" y="3074448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7C06BE-65EF-44A2-8311-BE7FB7C8E2C9}">
      <dsp:nvSpPr>
        <dsp:cNvPr id="0" name=""/>
        <dsp:cNvSpPr/>
      </dsp:nvSpPr>
      <dsp:spPr>
        <a:xfrm>
          <a:off x="3167479" y="3074448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58ED52-9B6B-4DAA-AA82-3D5A19A9BC16}">
      <dsp:nvSpPr>
        <dsp:cNvPr id="0" name=""/>
        <dsp:cNvSpPr/>
      </dsp:nvSpPr>
      <dsp:spPr>
        <a:xfrm>
          <a:off x="3739812" y="3074448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7F26E2-DB5E-4F00-B514-E606492DC7E1}">
      <dsp:nvSpPr>
        <dsp:cNvPr id="0" name=""/>
        <dsp:cNvSpPr/>
      </dsp:nvSpPr>
      <dsp:spPr>
        <a:xfrm>
          <a:off x="4312598" y="3074448"/>
          <a:ext cx="952833" cy="754062"/>
        </a:xfrm>
        <a:prstGeom prst="chevron">
          <a:avLst>
            <a:gd name="adj" fmla="val 706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157F6B-F1DA-4448-BB73-9B7ED4E3D905}">
      <dsp:nvSpPr>
        <dsp:cNvPr id="0" name=""/>
        <dsp:cNvSpPr/>
      </dsp:nvSpPr>
      <dsp:spPr>
        <a:xfrm>
          <a:off x="798517" y="2841564"/>
          <a:ext cx="4282319" cy="121983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000" b="0" i="1" kern="1200" noProof="0" dirty="0"/>
            <a:t>перетворення як учня, так і вчителів у суб'єкти, які </a:t>
          </a:r>
          <a:r>
            <a:rPr lang="uk-UA" sz="2000" b="0" i="1" kern="1200" noProof="0" dirty="0" err="1"/>
            <a:t>самозмінюються</a:t>
          </a:r>
          <a:r>
            <a:rPr lang="uk-UA" sz="2000" b="0" i="1" kern="1200" noProof="0" dirty="0"/>
            <a:t> в навчальній діяльності</a:t>
          </a:r>
          <a:endParaRPr lang="uk-UA" sz="2000" i="1" kern="1200" noProof="0" dirty="0"/>
        </a:p>
      </dsp:txBody>
      <dsp:txXfrm>
        <a:off x="798517" y="2841564"/>
        <a:ext cx="4282319" cy="12198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F84FB8-C940-4594-9323-1E6B058BDC6C}" type="datetimeFigureOut">
              <a:rPr lang="uk-UA" smtClean="0"/>
              <a:t>17.01.2022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C0C0B3-99B1-45D7-B371-4C925AD725D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037304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>
            <a:extLst>
              <a:ext uri="{FF2B5EF4-FFF2-40B4-BE49-F238E27FC236}">
                <a16:creationId xmlns:a16="http://schemas.microsoft.com/office/drawing/2014/main" id="{CF6E9527-5534-4382-87DD-2081AD05545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7C336AAE-F6C0-4F51-BB7E-0B133E1E3107}" type="slidenum">
              <a:rPr kumimoji="0" lang="ru-RU" altLang="ru-RU"/>
              <a:pPr>
                <a:spcBef>
                  <a:spcPct val="0"/>
                </a:spcBef>
              </a:pPr>
              <a:t>5</a:t>
            </a:fld>
            <a:endParaRPr kumimoji="0" lang="ru-RU" altLang="ru-RU"/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F738D478-928F-4BE2-8201-920F6E7AB3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1125" y="762000"/>
            <a:ext cx="6635750" cy="3733800"/>
          </a:xfrm>
          <a:ln/>
        </p:spPr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AF000469-D691-439B-9F60-6987DC38DD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724400"/>
            <a:ext cx="5029200" cy="4495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раз слайда 1">
            <a:extLst>
              <a:ext uri="{FF2B5EF4-FFF2-40B4-BE49-F238E27FC236}">
                <a16:creationId xmlns:a16="http://schemas.microsoft.com/office/drawing/2014/main" id="{38F9460F-01FA-4BFC-A599-8502F30001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Заметки 2">
            <a:extLst>
              <a:ext uri="{FF2B5EF4-FFF2-40B4-BE49-F238E27FC236}">
                <a16:creationId xmlns:a16="http://schemas.microsoft.com/office/drawing/2014/main" id="{0AE20705-FBB7-42C4-A48D-1D2CD19AFE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uk-UA"/>
          </a:p>
        </p:txBody>
      </p:sp>
      <p:sp>
        <p:nvSpPr>
          <p:cNvPr id="12292" name="Номер слайда 3">
            <a:extLst>
              <a:ext uri="{FF2B5EF4-FFF2-40B4-BE49-F238E27FC236}">
                <a16:creationId xmlns:a16="http://schemas.microsoft.com/office/drawing/2014/main" id="{E0CE4C24-647D-4BDF-8556-3320AC81A79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B334A1AB-9D28-4AA4-A5B6-FD126A543185}" type="slidenum">
              <a:rPr kumimoji="0" lang="ru-RU" altLang="uk-UA"/>
              <a:pPr>
                <a:spcBef>
                  <a:spcPct val="0"/>
                </a:spcBef>
              </a:pPr>
              <a:t>6</a:t>
            </a:fld>
            <a:endParaRPr kumimoji="0" lang="ru-RU" altLang="uk-U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Образ слайда 1">
            <a:extLst>
              <a:ext uri="{FF2B5EF4-FFF2-40B4-BE49-F238E27FC236}">
                <a16:creationId xmlns:a16="http://schemas.microsoft.com/office/drawing/2014/main" id="{4E8A58AA-216E-4D31-BA02-7422BD84C8E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Заметки 2">
            <a:extLst>
              <a:ext uri="{FF2B5EF4-FFF2-40B4-BE49-F238E27FC236}">
                <a16:creationId xmlns:a16="http://schemas.microsoft.com/office/drawing/2014/main" id="{53019B15-923D-4F9C-AAE3-69F9B1EBC7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17412" name="Номер слайда 3">
            <a:extLst>
              <a:ext uri="{FF2B5EF4-FFF2-40B4-BE49-F238E27FC236}">
                <a16:creationId xmlns:a16="http://schemas.microsoft.com/office/drawing/2014/main" id="{C251A54C-B384-4893-BCAC-9D431C6BFF2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185D195A-7CB2-4D60-9933-996EB34977BD}" type="slidenum">
              <a:rPr kumimoji="0" lang="ru-RU" altLang="ru-RU"/>
              <a:pPr>
                <a:spcBef>
                  <a:spcPct val="0"/>
                </a:spcBef>
              </a:pPr>
              <a:t>8</a:t>
            </a:fld>
            <a:endParaRPr kumimoji="0"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Образ слайда 1">
            <a:extLst>
              <a:ext uri="{FF2B5EF4-FFF2-40B4-BE49-F238E27FC236}">
                <a16:creationId xmlns:a16="http://schemas.microsoft.com/office/drawing/2014/main" id="{C2BB6A99-9167-40A3-BCA5-E2BA97AFAE2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Заметки 2">
            <a:extLst>
              <a:ext uri="{FF2B5EF4-FFF2-40B4-BE49-F238E27FC236}">
                <a16:creationId xmlns:a16="http://schemas.microsoft.com/office/drawing/2014/main" id="{505C7DBF-3947-4642-9D39-E4736FB0A9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uk-UA"/>
          </a:p>
        </p:txBody>
      </p:sp>
      <p:sp>
        <p:nvSpPr>
          <p:cNvPr id="23556" name="Номер слайда 3">
            <a:extLst>
              <a:ext uri="{FF2B5EF4-FFF2-40B4-BE49-F238E27FC236}">
                <a16:creationId xmlns:a16="http://schemas.microsoft.com/office/drawing/2014/main" id="{0402EA6E-4A49-41B0-A7A2-7875F82A55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95DD826A-E321-474E-A056-A8CFDC0D15B3}" type="slidenum">
              <a:rPr kumimoji="0" lang="ru-RU" altLang="uk-UA"/>
              <a:pPr>
                <a:spcBef>
                  <a:spcPct val="0"/>
                </a:spcBef>
              </a:pPr>
              <a:t>9</a:t>
            </a:fld>
            <a:endParaRPr kumimoji="0" lang="ru-RU" altLang="uk-U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раз слайда 1">
            <a:extLst>
              <a:ext uri="{FF2B5EF4-FFF2-40B4-BE49-F238E27FC236}">
                <a16:creationId xmlns:a16="http://schemas.microsoft.com/office/drawing/2014/main" id="{1F9CF85E-1435-40AA-B4CA-1588172BA19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Заметки 2">
            <a:extLst>
              <a:ext uri="{FF2B5EF4-FFF2-40B4-BE49-F238E27FC236}">
                <a16:creationId xmlns:a16="http://schemas.microsoft.com/office/drawing/2014/main" id="{EBB1FF52-7D5A-4F63-9BD7-D2DFC2B3D3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uk-UA"/>
          </a:p>
        </p:txBody>
      </p:sp>
      <p:sp>
        <p:nvSpPr>
          <p:cNvPr id="34820" name="Номер слайда 3">
            <a:extLst>
              <a:ext uri="{FF2B5EF4-FFF2-40B4-BE49-F238E27FC236}">
                <a16:creationId xmlns:a16="http://schemas.microsoft.com/office/drawing/2014/main" id="{B70025F0-8626-4D70-A223-5D62147C4C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AA24571C-6338-4538-AF32-F468201E0386}" type="slidenum">
              <a:rPr kumimoji="0" lang="ru-RU" altLang="uk-UA"/>
              <a:pPr>
                <a:spcBef>
                  <a:spcPct val="0"/>
                </a:spcBef>
              </a:pPr>
              <a:t>17</a:t>
            </a:fld>
            <a:endParaRPr kumimoji="0" lang="ru-RU" altLang="uk-U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>
            <a:extLst>
              <a:ext uri="{FF2B5EF4-FFF2-40B4-BE49-F238E27FC236}">
                <a16:creationId xmlns:a16="http://schemas.microsoft.com/office/drawing/2014/main" id="{940222FF-771E-4782-9829-7A5731D29C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Заметки 2">
            <a:extLst>
              <a:ext uri="{FF2B5EF4-FFF2-40B4-BE49-F238E27FC236}">
                <a16:creationId xmlns:a16="http://schemas.microsoft.com/office/drawing/2014/main" id="{FFF6A2A5-8CDB-4B6B-89A4-E50BEFC24A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37892" name="Номер слайда 3">
            <a:extLst>
              <a:ext uri="{FF2B5EF4-FFF2-40B4-BE49-F238E27FC236}">
                <a16:creationId xmlns:a16="http://schemas.microsoft.com/office/drawing/2014/main" id="{2DA10E52-36D9-430C-BBBC-4A1D3D6400F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893CBF82-7810-4B46-9F5F-FE6A21FF32B1}" type="slidenum">
              <a:rPr kumimoji="0" lang="ru-RU" altLang="ru-RU"/>
              <a:pPr>
                <a:spcBef>
                  <a:spcPct val="0"/>
                </a:spcBef>
              </a:pPr>
              <a:t>19</a:t>
            </a:fld>
            <a:endParaRPr kumimoji="0" lang="ru-RU" alt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Образ слайда 1">
            <a:extLst>
              <a:ext uri="{FF2B5EF4-FFF2-40B4-BE49-F238E27FC236}">
                <a16:creationId xmlns:a16="http://schemas.microsoft.com/office/drawing/2014/main" id="{6CD9BB6E-348E-478C-8CC1-474878C6BD6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Заметки 2">
            <a:extLst>
              <a:ext uri="{FF2B5EF4-FFF2-40B4-BE49-F238E27FC236}">
                <a16:creationId xmlns:a16="http://schemas.microsoft.com/office/drawing/2014/main" id="{415FBB12-B155-45E1-9D32-01D94F56F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 altLang="ru-RU"/>
          </a:p>
        </p:txBody>
      </p:sp>
      <p:sp>
        <p:nvSpPr>
          <p:cNvPr id="39940" name="Номер слайда 3">
            <a:extLst>
              <a:ext uri="{FF2B5EF4-FFF2-40B4-BE49-F238E27FC236}">
                <a16:creationId xmlns:a16="http://schemas.microsoft.com/office/drawing/2014/main" id="{845BEB0D-EAC1-4BF3-9D17-E96A2C2C32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C50ACEF8-BB3D-45AA-AC35-0F636D2922AE}" type="slidenum">
              <a:rPr kumimoji="0" lang="ru-RU" altLang="ru-RU"/>
              <a:pPr>
                <a:spcBef>
                  <a:spcPct val="0"/>
                </a:spcBef>
              </a:pPr>
              <a:t>20</a:t>
            </a:fld>
            <a:endParaRPr kumimoji="0"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12C03D-1600-4E20-B034-4236740E76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1E6C2F2-A880-4EC9-A4ED-72AA99D975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CC9862A-C427-4F9F-9326-7A6D44816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1600CD-BCA8-438D-A79F-D45EB4564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F1219B9-2AC9-4821-BA53-9B8BE334F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84412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2609F2-F5E4-408E-9D06-E8F645A20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C6B1DD3-CD59-4F0C-BEA0-E4BCA46B07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1BB36C-4DFE-43DA-9504-BC4FC4847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3966AB-F2AA-4FE0-A24E-DFFE57ED6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A5B717-434E-4ECD-88E8-893495093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22816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134835-CD48-4ACA-A182-9EB472D4B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624A82-6A66-4659-BB12-261A34D88F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7E29F53-52BF-4E26-B335-CD2B915C2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F353D6A-C134-4D6A-AD58-214E95A363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AF98E79-534E-4C54-9A91-49B685913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84481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F73E93-A246-48D0-A5BB-517C45B75F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82AF65-1436-4E58-851B-60EEC8CF25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83594C8-1E9B-4D71-B723-281AC6739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DF863E3-5A6C-4EF9-9FA7-157807DF3D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17D7E90-0477-4AF9-8F97-372E0F638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CDBB55C-0DDF-4C0D-8D2D-20133B258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52768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A8FFB2-B0DD-40D1-A077-91A8BDA79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0610AE4-37D7-42C4-9B55-5664D73C3E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A1B46D4-099A-4680-A3DF-F1ABACCB4C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89E6AF5-5C17-4EF3-911E-9FE0BC0712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49D1AF1D-D7AB-48D0-A6FB-096DB5CC77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013B40A-C395-435E-98DD-13E1E1BB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7555818-9894-4A2B-AA95-EFA76A8D1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3C88D6F-3D96-4653-ADB5-CFD4D3978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302010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D168AC-5B36-47A9-81A8-1EFBBB36D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7219F0F-B903-46FC-9124-3E70B76007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E5EF69B-8F89-44FE-9254-0F57F6874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D2B1024-E3AB-4930-8B4A-23893BC4F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93451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4F770B8-AA86-49E5-B140-769525A1A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1507621-7571-41C2-894D-AB42F3DB2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AB25052-CE1B-4174-A84D-4C4E2912F6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39283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081310-AB33-4817-993F-F130E5047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E7E85AD-8C74-478A-AFA1-E4A577A3A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5D28935-F1F3-45AC-B5D4-C636288EEE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DF129C6-D910-4A08-BE8C-1A093E5AC0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D648149-833E-4437-9135-BA563F016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8692588-FB8F-428D-9EEF-371525E25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35703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B432EAF-F625-4D0D-A7E9-FACD5B3CA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0DF70E2-57C7-40ED-B15F-9B63F917ED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9E492DC-A0CA-462D-9985-507B1A17BF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C8E1E02-7F1A-4496-8533-0E4039945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3C5627E-8C00-4678-BA57-53DE601BB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D14DD67-6355-4B64-B444-D55A306468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75091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649ADF-2FDF-416B-A668-B909483AE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5F5D64E-5FD0-4A8E-8B75-81741F52F5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2E0FFAD-5627-40FF-A360-6A1BD51E8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2E2D1B0-3E17-4F62-AB80-9F9D4BF29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BE6711E-D539-4E0A-8A9F-21FCB7F3D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94982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92E02CC-6115-4A44-9AC4-DDF579244A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5B36AD2-051A-4BED-AC3E-983FCD1515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AD22E16-A2BB-454A-8CFA-4ABFFED84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9A39BF-B661-4943-B681-BCFDDAAC9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B48C07-A2A1-4929-91F8-052B8E739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2378758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7884" y="2362201"/>
            <a:ext cx="5027083" cy="3724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13">
            <a:extLst>
              <a:ext uri="{FF2B5EF4-FFF2-40B4-BE49-F238E27FC236}">
                <a16:creationId xmlns:a16="http://schemas.microsoft.com/office/drawing/2014/main" id="{1719627F-A34C-46F9-80BA-F45E613A8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>
            <a:extLst>
              <a:ext uri="{FF2B5EF4-FFF2-40B4-BE49-F238E27FC236}">
                <a16:creationId xmlns:a16="http://schemas.microsoft.com/office/drawing/2014/main" id="{53A727AC-8C65-44CF-8D50-D3ADCEA5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>
            <a:extLst>
              <a:ext uri="{FF2B5EF4-FFF2-40B4-BE49-F238E27FC236}">
                <a16:creationId xmlns:a16="http://schemas.microsoft.com/office/drawing/2014/main" id="{2D17BCC4-43C9-449D-BED6-516538BCD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0C52C-01B2-47E5-BC90-72EF8826BF24}" type="slidenum">
              <a:rPr lang="ru-RU" altLang="uk-UA"/>
              <a:pPr>
                <a:defRPr/>
              </a:pPr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775765448"/>
      </p:ext>
    </p:extLst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6347884" y="2362200"/>
            <a:ext cx="5027083" cy="17859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6347884" y="4300539"/>
            <a:ext cx="5027083" cy="17859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13">
            <a:extLst>
              <a:ext uri="{FF2B5EF4-FFF2-40B4-BE49-F238E27FC236}">
                <a16:creationId xmlns:a16="http://schemas.microsoft.com/office/drawing/2014/main" id="{EFFCEA8B-CA2F-4288-AB62-6E6759EE1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2">
            <a:extLst>
              <a:ext uri="{FF2B5EF4-FFF2-40B4-BE49-F238E27FC236}">
                <a16:creationId xmlns:a16="http://schemas.microsoft.com/office/drawing/2014/main" id="{84DEAA15-79A8-4331-A9C3-5DB1E2CE9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2">
            <a:extLst>
              <a:ext uri="{FF2B5EF4-FFF2-40B4-BE49-F238E27FC236}">
                <a16:creationId xmlns:a16="http://schemas.microsoft.com/office/drawing/2014/main" id="{9C756876-17E1-418E-B8F2-ACDEAEB54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C41E1-BA3C-48AD-A5F2-35FC3DD56458}" type="slidenum">
              <a:rPr lang="ru-RU" altLang="uk-UA"/>
              <a:pPr>
                <a:defRPr/>
              </a:pPr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595640889"/>
      </p:ext>
    </p:extLst>
  </p:cSld>
  <p:clrMapOvr>
    <a:masterClrMapping/>
  </p:clrMapOvr>
  <p:transition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6347884" y="2362201"/>
            <a:ext cx="5027083" cy="3724275"/>
          </a:xfrm>
        </p:spPr>
        <p:txBody>
          <a:bodyPr>
            <a:normAutofit/>
          </a:bodyPr>
          <a:lstStyle/>
          <a:p>
            <a:pPr lvl="0"/>
            <a:endParaRPr lang="ru-RU" noProof="0" dirty="0"/>
          </a:p>
        </p:txBody>
      </p:sp>
      <p:sp>
        <p:nvSpPr>
          <p:cNvPr id="5" name="Дата 13">
            <a:extLst>
              <a:ext uri="{FF2B5EF4-FFF2-40B4-BE49-F238E27FC236}">
                <a16:creationId xmlns:a16="http://schemas.microsoft.com/office/drawing/2014/main" id="{83DC733A-C880-40FF-A2FE-B7441C8B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>
            <a:extLst>
              <a:ext uri="{FF2B5EF4-FFF2-40B4-BE49-F238E27FC236}">
                <a16:creationId xmlns:a16="http://schemas.microsoft.com/office/drawing/2014/main" id="{3DF6D738-0ACA-4EFF-8748-B3E090415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>
            <a:extLst>
              <a:ext uri="{FF2B5EF4-FFF2-40B4-BE49-F238E27FC236}">
                <a16:creationId xmlns:a16="http://schemas.microsoft.com/office/drawing/2014/main" id="{1B178AC8-6A01-47EC-891F-44D9C9369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D21E3-C5D1-4C46-A4FB-1998A269D685}" type="slidenum">
              <a:rPr lang="ru-RU" altLang="uk-UA"/>
              <a:pPr>
                <a:defRPr/>
              </a:pPr>
              <a:t>‹#›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09158693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accent4">
                <a:lumMod val="20000"/>
                <a:lumOff val="80000"/>
              </a:schemeClr>
            </a:gs>
            <a:gs pos="34000">
              <a:schemeClr val="accent4">
                <a:lumMod val="60000"/>
                <a:lumOff val="40000"/>
              </a:schemeClr>
            </a:gs>
            <a:gs pos="64000">
              <a:schemeClr val="accent5">
                <a:lumMod val="40000"/>
                <a:lumOff val="60000"/>
              </a:schemeClr>
            </a:gs>
            <a:gs pos="82000">
              <a:schemeClr val="accent5">
                <a:lumMod val="75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F47495-B7F3-481F-B8E1-2C847A141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4F98409-2EEF-46FA-B797-6F427D8376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860A7D-16EF-4C59-A303-FF4380C274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C6506-8556-48A7-8CF5-B1945A8C75D7}" type="datetimeFigureOut">
              <a:rPr lang="uk-UA" smtClean="0"/>
              <a:t>17.01.2022</a:t>
            </a:fld>
            <a:endParaRPr lang="uk-UA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FC885A-EB7A-476C-8732-0F423C169D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C385F1-AB86-427A-B123-2DCC8F9E26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767AE-C35E-4B9F-8156-07EB284ADB9D}" type="slidenum">
              <a:rPr lang="uk-UA" smtClean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8132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>
            <a:extLst>
              <a:ext uri="{FF2B5EF4-FFF2-40B4-BE49-F238E27FC236}">
                <a16:creationId xmlns:a16="http://schemas.microsoft.com/office/drawing/2014/main" id="{0E18E05B-F924-424A-8533-AF66100DF7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812" y="316817"/>
            <a:ext cx="11122090" cy="149629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uk-UA" altLang="ru-RU" sz="3200" b="1" dirty="0">
                <a:solidFill>
                  <a:srgbClr val="FFFF00"/>
                </a:solidFill>
              </a:rPr>
              <a:t>Використання різних форм оцінювання, самооцінювання ,</a:t>
            </a:r>
            <a:br>
              <a:rPr lang="uk-UA" altLang="ru-RU" sz="3200" b="1" dirty="0">
                <a:solidFill>
                  <a:srgbClr val="FFFF00"/>
                </a:solidFill>
              </a:rPr>
            </a:br>
            <a:br>
              <a:rPr lang="uk-UA" altLang="ru-RU" sz="3200" b="1" dirty="0">
                <a:solidFill>
                  <a:srgbClr val="FFFF00"/>
                </a:solidFill>
              </a:rPr>
            </a:br>
            <a:r>
              <a:rPr lang="uk-UA" altLang="ru-RU" sz="3200" b="1" dirty="0">
                <a:solidFill>
                  <a:srgbClr val="FFFF00"/>
                </a:solidFill>
              </a:rPr>
              <a:t> взаємооцінювання у практиці оціночної діяльності учителя</a:t>
            </a:r>
            <a:endParaRPr lang="uk-UA" altLang="ru-RU" sz="32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5360091B-1BB0-4324-B1AC-6E7D9C416D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705" y="2930478"/>
            <a:ext cx="4418589" cy="3320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4406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F3833B5A-EA79-4DFC-8DCE-4308FB1287FE}"/>
              </a:ext>
            </a:extLst>
          </p:cNvPr>
          <p:cNvSpPr txBox="1">
            <a:spLocks noChangeArrowheads="1"/>
          </p:cNvSpPr>
          <p:nvPr/>
        </p:nvSpPr>
        <p:spPr>
          <a:xfrm>
            <a:off x="4793081" y="366651"/>
            <a:ext cx="6985000" cy="13335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uk-UA" sz="3200" b="1" dirty="0">
                <a:solidFill>
                  <a:srgbClr val="FFFF00"/>
                </a:solidFill>
              </a:rPr>
              <a:t>Оцінювання – це надзвичайно важливий компонент навчального процесу</a:t>
            </a:r>
            <a:endParaRPr lang="ru-RU" sz="3200" b="1" dirty="0">
              <a:solidFill>
                <a:srgbClr val="FFFF00"/>
              </a:solidFill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1A91EED-8818-4D7D-B909-4380E50918EF}"/>
              </a:ext>
            </a:extLst>
          </p:cNvPr>
          <p:cNvSpPr/>
          <p:nvPr/>
        </p:nvSpPr>
        <p:spPr>
          <a:xfrm>
            <a:off x="5529943" y="3932768"/>
            <a:ext cx="666205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Clr>
                <a:schemeClr val="accent3"/>
              </a:buClr>
              <a:defRPr/>
            </a:pPr>
            <a:r>
              <a:rPr lang="uk-UA" sz="2400" b="1" i="1" dirty="0"/>
              <a:t> « З того, як учень ставиться до оцінки,</a:t>
            </a:r>
          </a:p>
          <a:p>
            <a:pPr marL="457200" indent="-457200" algn="just">
              <a:buClr>
                <a:schemeClr val="accent3"/>
              </a:buClr>
              <a:defRPr/>
            </a:pPr>
            <a:r>
              <a:rPr lang="uk-UA" sz="2400" b="1" i="1" dirty="0"/>
              <a:t>поставленої вчителем, можна зробити </a:t>
            </a:r>
          </a:p>
          <a:p>
            <a:pPr marL="457200" indent="-457200" algn="just">
              <a:buClr>
                <a:schemeClr val="accent3"/>
              </a:buClr>
              <a:defRPr/>
            </a:pPr>
            <a:r>
              <a:rPr lang="uk-UA" sz="2400" b="1" i="1" dirty="0"/>
              <a:t>висновок про те, як він ставиться до</a:t>
            </a:r>
          </a:p>
          <a:p>
            <a:pPr marL="457200" indent="-457200" algn="just">
              <a:buClr>
                <a:schemeClr val="accent3"/>
              </a:buClr>
              <a:defRPr/>
            </a:pPr>
            <a:r>
              <a:rPr lang="uk-UA" sz="2400" b="1" i="1" dirty="0"/>
              <a:t>вчителя».              </a:t>
            </a:r>
          </a:p>
          <a:p>
            <a:pPr marL="457200" indent="-457200" algn="just">
              <a:buClr>
                <a:schemeClr val="accent3"/>
              </a:buClr>
              <a:defRPr/>
            </a:pPr>
            <a:r>
              <a:rPr lang="uk-UA" sz="2400" b="1" i="1" dirty="0"/>
              <a:t>                                       В. Сухомлинський </a:t>
            </a:r>
            <a:endParaRPr lang="uk-UA" sz="2400" i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7C7897-114F-453E-A696-B227312085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364" y="1799751"/>
            <a:ext cx="3371418" cy="4761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70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EF0A28-1811-4A95-B274-88CDC347BB1A}"/>
              </a:ext>
            </a:extLst>
          </p:cNvPr>
          <p:cNvSpPr txBox="1">
            <a:spLocks/>
          </p:cNvSpPr>
          <p:nvPr/>
        </p:nvSpPr>
        <p:spPr>
          <a:xfrm>
            <a:off x="5540830" y="652112"/>
            <a:ext cx="5973145" cy="50211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3025" algn="ctr">
              <a:spcBef>
                <a:spcPct val="20000"/>
              </a:spcBef>
              <a:defRPr/>
            </a:pPr>
            <a:r>
              <a:rPr lang="uk-UA" b="1" dirty="0">
                <a:solidFill>
                  <a:srgbClr val="FFFF00"/>
                </a:solidFill>
              </a:rPr>
              <a:t>КОМПЕТЕНЦІЯ –</a:t>
            </a:r>
            <a:r>
              <a:rPr lang="uk-UA" dirty="0">
                <a:solidFill>
                  <a:srgbClr val="006600"/>
                </a:solidFill>
              </a:rPr>
              <a:t> </a:t>
            </a:r>
          </a:p>
          <a:p>
            <a:pPr marL="73025">
              <a:spcBef>
                <a:spcPct val="20000"/>
              </a:spcBef>
              <a:defRPr/>
            </a:pPr>
            <a:endParaRPr lang="uk-UA" dirty="0">
              <a:solidFill>
                <a:srgbClr val="006600"/>
              </a:solidFill>
            </a:endParaRPr>
          </a:p>
          <a:p>
            <a:pPr marL="73025">
              <a:spcBef>
                <a:spcPct val="20000"/>
              </a:spcBef>
              <a:defRPr/>
            </a:pPr>
            <a:endParaRPr lang="uk-UA" dirty="0">
              <a:solidFill>
                <a:srgbClr val="006600"/>
              </a:solidFill>
            </a:endParaRPr>
          </a:p>
          <a:p>
            <a:pPr marL="73025">
              <a:spcBef>
                <a:spcPct val="20000"/>
              </a:spcBef>
              <a:defRPr/>
            </a:pPr>
            <a:endParaRPr lang="uk-UA" dirty="0">
              <a:solidFill>
                <a:srgbClr val="006600"/>
              </a:solidFill>
            </a:endParaRPr>
          </a:p>
          <a:p>
            <a:pPr marL="73025">
              <a:spcBef>
                <a:spcPct val="20000"/>
              </a:spcBef>
              <a:defRPr/>
            </a:pPr>
            <a:r>
              <a:rPr lang="uk-UA" altLang="ru-RU" sz="2800" b="1" dirty="0">
                <a:solidFill>
                  <a:prstClr val="black"/>
                </a:solidFill>
                <a:latin typeface="Times New Roman"/>
                <a:ea typeface="+mn-ea"/>
                <a:cs typeface="+mn-cs"/>
              </a:rPr>
              <a:t>загальна здатність, що базується на знаннях, досвіді, цінностях, здібностях, набутих завдяки навчанню.</a:t>
            </a:r>
            <a:br>
              <a:rPr lang="ru-RU" altLang="ru-RU" b="1" dirty="0">
                <a:solidFill>
                  <a:schemeClr val="bg1"/>
                </a:solidFill>
              </a:rPr>
            </a:br>
            <a:endParaRPr lang="ru-RU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0C1A7FA-A165-49C0-B03A-B6B64343D9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204" y="1641564"/>
            <a:ext cx="3619853" cy="3042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2831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>
            <a:extLst>
              <a:ext uri="{FF2B5EF4-FFF2-40B4-BE49-F238E27FC236}">
                <a16:creationId xmlns:a16="http://schemas.microsoft.com/office/drawing/2014/main" id="{393D5AF1-9E70-4E03-A5F1-726466CD78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33726" y="181768"/>
            <a:ext cx="8435975" cy="1008063"/>
          </a:xfrm>
        </p:spPr>
        <p:txBody>
          <a:bodyPr/>
          <a:lstStyle/>
          <a:p>
            <a:r>
              <a:rPr lang="uk-UA" altLang="ru-RU" sz="4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Навчальна діяльність: </a:t>
            </a:r>
            <a:endParaRPr lang="ru-RU" altLang="ru-RU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19" name="Номер слайда 3">
            <a:extLst>
              <a:ext uri="{FF2B5EF4-FFF2-40B4-BE49-F238E27FC236}">
                <a16:creationId xmlns:a16="http://schemas.microsoft.com/office/drawing/2014/main" id="{EA7E5471-5CA1-4E3E-B4DD-812E5F472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68D802B-0024-4366-9198-124FE17E2B86}" type="slidenum">
              <a:rPr lang="ru-RU" altLang="ru-RU" sz="1800">
                <a:solidFill>
                  <a:schemeClr val="bg1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ru-RU" altLang="ru-RU" sz="18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7A36EE03-D67D-4EFF-9F91-2E9A772505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4578998"/>
              </p:ext>
            </p:extLst>
          </p:nvPr>
        </p:nvGraphicFramePr>
        <p:xfrm>
          <a:off x="4895461" y="199416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222" name="Picture 8" descr="Картинки по запросу оцінювання учнів">
            <a:extLst>
              <a:ext uri="{FF2B5EF4-FFF2-40B4-BE49-F238E27FC236}">
                <a16:creationId xmlns:a16="http://schemas.microsoft.com/office/drawing/2014/main" id="{B161F0ED-5E22-4EDF-B850-FFD36A46C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6" y="741364"/>
            <a:ext cx="2305050" cy="54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2">
            <a:extLst>
              <a:ext uri="{FF2B5EF4-FFF2-40B4-BE49-F238E27FC236}">
                <a16:creationId xmlns:a16="http://schemas.microsoft.com/office/drawing/2014/main" id="{4A453A8C-F65D-4E54-85C0-F0B616CA0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6774" y="136525"/>
            <a:ext cx="8370467" cy="2065337"/>
          </a:xfrm>
        </p:spPr>
        <p:txBody>
          <a:bodyPr>
            <a:normAutofit/>
          </a:bodyPr>
          <a:lstStyle/>
          <a:p>
            <a:pPr eaLnBrk="1" hangingPunct="1"/>
            <a:r>
              <a:rPr lang="uk-UA" altLang="uk-UA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(</a:t>
            </a:r>
            <a:r>
              <a:rPr lang="uk-UA" altLang="uk-UA" sz="2400" b="1" i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франц</a:t>
            </a:r>
            <a:r>
              <a:rPr lang="uk-UA" altLang="uk-UA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uk-UA" sz="2400" b="1" i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controle</a:t>
            </a:r>
            <a:r>
              <a:rPr lang="uk-UA" altLang="uk-UA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перевірка) за  навчанням </a:t>
            </a:r>
            <a:r>
              <a:rPr lang="uk-UA" alt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br>
              <a:rPr lang="uk-UA" alt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alt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постійний нагляд, спостереження і перевірка успішності знань учнів з метою отримання об'єктивної інформації про навчальний процес </a:t>
            </a:r>
            <a:endParaRPr lang="ru-RU" altLang="uk-UA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F6D771A5-124A-4E0B-A901-A01237D4D68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45052" y="2339262"/>
            <a:ext cx="4089626" cy="3879688"/>
          </a:xfrm>
        </p:spPr>
        <p:txBody>
          <a:bodyPr>
            <a:normAutofit fontScale="40000" lnSpcReduction="20000"/>
          </a:bodyPr>
          <a:lstStyle/>
          <a:p>
            <a:pPr marL="109537" indent="0">
              <a:buNone/>
              <a:defRPr/>
            </a:pPr>
            <a:r>
              <a:rPr lang="uk-UA" altLang="ru-RU" sz="4500" i="1" dirty="0">
                <a:solidFill>
                  <a:srgbClr val="FFFF00"/>
                </a:solidFill>
              </a:rPr>
              <a:t>Ф</a:t>
            </a:r>
            <a:r>
              <a:rPr lang="uk-UA" sz="4500" i="1" dirty="0">
                <a:solidFill>
                  <a:srgbClr val="FFFF00"/>
                </a:solidFill>
              </a:rPr>
              <a:t>ункції оцінювання : </a:t>
            </a:r>
          </a:p>
          <a:p>
            <a:pPr marL="109537" indent="0">
              <a:buNone/>
              <a:defRPr/>
            </a:pPr>
            <a:r>
              <a:rPr lang="uk-UA" sz="3600" b="1" i="1" dirty="0"/>
              <a:t>- освітня;</a:t>
            </a:r>
          </a:p>
          <a:p>
            <a:pPr marL="109537" indent="0">
              <a:buNone/>
              <a:defRPr/>
            </a:pPr>
            <a:r>
              <a:rPr lang="uk-UA" sz="3600" b="1" i="1" dirty="0"/>
              <a:t>- виховна;</a:t>
            </a:r>
          </a:p>
          <a:p>
            <a:pPr marL="109537" indent="0">
              <a:buNone/>
              <a:defRPr/>
            </a:pPr>
            <a:r>
              <a:rPr lang="uk-UA" sz="3600" b="1" i="1" dirty="0"/>
              <a:t>- розвивальна;   </a:t>
            </a:r>
          </a:p>
          <a:p>
            <a:pPr marL="109537" indent="0">
              <a:buNone/>
              <a:defRPr/>
            </a:pPr>
            <a:r>
              <a:rPr lang="uk-UA" sz="3600" b="1" i="1" dirty="0"/>
              <a:t>- управлінська;</a:t>
            </a:r>
          </a:p>
          <a:p>
            <a:pPr marL="109537" indent="0">
              <a:buNone/>
              <a:defRPr/>
            </a:pPr>
            <a:r>
              <a:rPr lang="uk-UA" sz="3600" b="1" i="1" dirty="0"/>
              <a:t>- мотиваційно-стимулююча</a:t>
            </a:r>
          </a:p>
          <a:p>
            <a:pPr marL="109537" indent="0">
              <a:buNone/>
              <a:defRPr/>
            </a:pPr>
            <a:r>
              <a:rPr lang="uk-UA" sz="4500" i="1" dirty="0">
                <a:solidFill>
                  <a:srgbClr val="FFFF00"/>
                </a:solidFill>
              </a:rPr>
              <a:t>Принципи :</a:t>
            </a:r>
          </a:p>
          <a:p>
            <a:pPr marL="109537" indent="0">
              <a:buNone/>
              <a:defRPr/>
            </a:pPr>
            <a:r>
              <a:rPr lang="uk-UA" sz="4200" b="1" i="1" dirty="0"/>
              <a:t>- об’єктивність; </a:t>
            </a:r>
          </a:p>
          <a:p>
            <a:pPr marL="109537" indent="0">
              <a:buNone/>
              <a:defRPr/>
            </a:pPr>
            <a:r>
              <a:rPr lang="uk-UA" sz="4200" b="1" i="1" dirty="0"/>
              <a:t>- систематичність;</a:t>
            </a:r>
          </a:p>
          <a:p>
            <a:pPr marL="109537" indent="0">
              <a:buNone/>
              <a:defRPr/>
            </a:pPr>
            <a:r>
              <a:rPr lang="uk-UA" sz="4200" b="1" i="1" dirty="0"/>
              <a:t>- гласність;</a:t>
            </a:r>
          </a:p>
          <a:p>
            <a:pPr marL="109537" indent="0">
              <a:buNone/>
              <a:defRPr/>
            </a:pPr>
            <a:r>
              <a:rPr lang="uk-UA" sz="4200" b="1" i="1" dirty="0"/>
              <a:t>- диференційованість;</a:t>
            </a:r>
          </a:p>
          <a:p>
            <a:pPr marL="109537" indent="0">
              <a:buNone/>
              <a:defRPr/>
            </a:pPr>
            <a:r>
              <a:rPr lang="uk-UA" sz="4200" b="1" i="1" dirty="0"/>
              <a:t>- індивідуалізація.</a:t>
            </a:r>
            <a:endParaRPr lang="ru-RU" sz="4200" b="1" i="1" dirty="0"/>
          </a:p>
          <a:p>
            <a:pPr marL="109537" indent="0" algn="just">
              <a:buNone/>
              <a:defRPr/>
            </a:pPr>
            <a:endParaRPr lang="uk-UA" altLang="ru-RU" sz="2900" b="1" dirty="0"/>
          </a:p>
          <a:p>
            <a:pPr eaLnBrk="1" hangingPunct="1">
              <a:defRPr/>
            </a:pPr>
            <a:endParaRPr lang="uk-UA" altLang="ru-RU" sz="1800" b="1" dirty="0"/>
          </a:p>
          <a:p>
            <a:pPr eaLnBrk="1" hangingPunct="1">
              <a:buFont typeface="Wingdings" pitchFamily="2" charset="2"/>
              <a:buNone/>
              <a:defRPr/>
            </a:pPr>
            <a:endParaRPr lang="ru-RU" altLang="ru-RU" sz="1600" b="1" dirty="0"/>
          </a:p>
        </p:txBody>
      </p:sp>
      <p:sp>
        <p:nvSpPr>
          <p:cNvPr id="13317" name="Номер слайда 6">
            <a:extLst>
              <a:ext uri="{FF2B5EF4-FFF2-40B4-BE49-F238E27FC236}">
                <a16:creationId xmlns:a16="http://schemas.microsoft.com/office/drawing/2014/main" id="{7E97E217-5E22-4FF5-8E2C-9E752CB7E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90A176FA-BC48-4DCF-AB25-0D8BA4F18059}" type="slidenum">
              <a:rPr lang="ru-RU" altLang="ru-RU" sz="18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5</a:t>
            </a:fld>
            <a:endParaRPr lang="ru-RU" altLang="ru-RU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6D9875-4931-4B6D-9A55-6280C1C4C4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647514"/>
            <a:ext cx="4436999" cy="3069215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98" decel="100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98" decel="100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98" decel="100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98" decel="100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98" decel="100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98" decel="1000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98" decel="100000" fill="hold"/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98" decel="100000" fill="hold"/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98" decel="100000" fill="hold"/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98" decel="100000" fill="hold"/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98" decel="100000" fill="hold"/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98" decel="100000" fill="hold"/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98" decel="100000" fill="hold"/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" accel="100000" fill="hold">
                                          <p:stCondLst>
                                            <p:cond delay="898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>
            <a:extLst>
              <a:ext uri="{FF2B5EF4-FFF2-40B4-BE49-F238E27FC236}">
                <a16:creationId xmlns:a16="http://schemas.microsoft.com/office/drawing/2014/main" id="{46127E8E-FB50-4F47-80E3-8E4BD40EF6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95626" y="571500"/>
            <a:ext cx="7358063" cy="1633538"/>
          </a:xfrm>
        </p:spPr>
        <p:txBody>
          <a:bodyPr>
            <a:normAutofit fontScale="90000"/>
          </a:bodyPr>
          <a:lstStyle/>
          <a:p>
            <a:pPr>
              <a:defRPr/>
            </a:pPr>
            <a:br>
              <a:rPr lang="uk-UA" sz="2800" b="1" dirty="0">
                <a:latin typeface="+mn-lt"/>
              </a:rPr>
            </a:br>
            <a:br>
              <a:rPr lang="uk-UA" sz="2800" b="1" dirty="0">
                <a:latin typeface="+mn-lt"/>
              </a:rPr>
            </a:br>
            <a:r>
              <a:rPr lang="uk-UA" sz="2800" b="1" dirty="0">
                <a:solidFill>
                  <a:srgbClr val="FFFF00"/>
                </a:solidFill>
                <a:latin typeface="+mn-lt"/>
              </a:rPr>
              <a:t>Поточне оцінювання </a:t>
            </a:r>
            <a:r>
              <a:rPr lang="uk-UA" sz="2700" b="1" dirty="0">
                <a:latin typeface="+mn-lt"/>
              </a:rPr>
              <a:t>-  один із засобів педагогічного аналізу, має виконувати заохочувальну, стимулюючу та діагностико – коригуючу функції, тобто управляти пізнавальною діяльністю учнів. </a:t>
            </a:r>
            <a:br>
              <a:rPr lang="uk-UA" sz="1800" b="1" dirty="0">
                <a:latin typeface="+mn-lt"/>
              </a:rPr>
            </a:br>
            <a:br>
              <a:rPr lang="uk-UA" sz="1800" dirty="0">
                <a:latin typeface="+mn-lt"/>
              </a:rPr>
            </a:br>
            <a:br>
              <a:rPr lang="uk-UA" sz="1800" dirty="0">
                <a:latin typeface="+mn-lt"/>
              </a:rPr>
            </a:br>
            <a:br>
              <a:rPr lang="uk-UA" sz="1800" dirty="0">
                <a:latin typeface="+mn-lt"/>
              </a:rPr>
            </a:br>
            <a:r>
              <a:rPr lang="uk-UA" altLang="ru-RU" sz="2700" b="1" i="1" dirty="0">
                <a:solidFill>
                  <a:srgbClr val="FFFF00"/>
                </a:solidFill>
                <a:latin typeface="+mn-lt"/>
              </a:rPr>
              <a:t>Ефективне оцінювання </a:t>
            </a:r>
            <a:endParaRPr lang="ru-RU" altLang="ru-RU" sz="2700" b="1" i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EC739705-65FE-4E6D-8053-B6AADFA46F7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940732" y="2205038"/>
            <a:ext cx="8201025" cy="3960813"/>
          </a:xfrm>
        </p:spPr>
        <p:txBody>
          <a:bodyPr/>
          <a:lstStyle/>
          <a:p>
            <a:pPr algn="just" eaLnBrk="1" hangingPunct="1">
              <a:defRPr/>
            </a:pPr>
            <a:endParaRPr lang="uk-UA" altLang="ru-RU" sz="1800" b="1" dirty="0"/>
          </a:p>
          <a:p>
            <a:pPr marL="109537" indent="0" algn="just">
              <a:buNone/>
              <a:defRPr/>
            </a:pPr>
            <a:endParaRPr lang="uk-UA" altLang="ru-RU" sz="1800" b="1" dirty="0"/>
          </a:p>
          <a:p>
            <a:pPr marL="109537" indent="0" algn="just">
              <a:buNone/>
              <a:defRPr/>
            </a:pPr>
            <a:endParaRPr lang="uk-UA" altLang="ru-RU" sz="1800" b="1" dirty="0"/>
          </a:p>
          <a:p>
            <a:pPr algn="just" eaLnBrk="1" hangingPunct="1">
              <a:defRPr/>
            </a:pPr>
            <a:r>
              <a:rPr lang="uk-UA" altLang="ru-RU" sz="1800" b="1" dirty="0"/>
              <a:t>забезпечує педагогам та учням зворотній зв</a:t>
            </a:r>
            <a:r>
              <a:rPr lang="en-US" altLang="ru-RU" sz="1800" b="1" dirty="0"/>
              <a:t>’</a:t>
            </a:r>
            <a:r>
              <a:rPr lang="ru-RU" altLang="ru-RU" sz="1800" b="1" dirty="0"/>
              <a:t>язок, що дозволяє </a:t>
            </a:r>
            <a:r>
              <a:rPr lang="uk-UA" altLang="ru-RU" sz="1800" b="1" dirty="0"/>
              <a:t>розробляти</a:t>
            </a:r>
            <a:r>
              <a:rPr lang="ru-RU" altLang="ru-RU" sz="1800" b="1" dirty="0"/>
              <a:t> </a:t>
            </a:r>
            <a:r>
              <a:rPr lang="uk-UA" altLang="ru-RU" sz="1800" b="1" dirty="0"/>
              <a:t>більш</a:t>
            </a:r>
            <a:r>
              <a:rPr lang="ru-RU" altLang="ru-RU" sz="1800" b="1" dirty="0"/>
              <a:t> ефективні заняття, а учням допомагає розвинути правильні навчальні навики;</a:t>
            </a:r>
          </a:p>
          <a:p>
            <a:pPr algn="just" eaLnBrk="1" hangingPunct="1">
              <a:defRPr/>
            </a:pPr>
            <a:r>
              <a:rPr lang="uk-UA" altLang="ru-RU" sz="1800" b="1" dirty="0"/>
              <a:t>чітко пов</a:t>
            </a:r>
            <a:r>
              <a:rPr lang="en-US" altLang="ru-RU" sz="1800" b="1" dirty="0"/>
              <a:t>’</a:t>
            </a:r>
            <a:r>
              <a:rPr lang="uk-UA" altLang="ru-RU" sz="1800" b="1" dirty="0"/>
              <a:t>язує завдання з цілями роботи та вимогами предмету;</a:t>
            </a:r>
            <a:endParaRPr lang="ru-RU" altLang="ru-RU" sz="1800" b="1" dirty="0"/>
          </a:p>
          <a:p>
            <a:pPr algn="just" eaLnBrk="1" hangingPunct="1">
              <a:defRPr/>
            </a:pPr>
            <a:r>
              <a:rPr lang="ru-RU" altLang="ru-RU" sz="1800" b="1" dirty="0"/>
              <a:t>покращує мотивацію учнів;</a:t>
            </a:r>
            <a:endParaRPr lang="uk-UA" altLang="ru-RU" sz="1800" b="1" dirty="0"/>
          </a:p>
          <a:p>
            <a:pPr algn="just" eaLnBrk="1" hangingPunct="1">
              <a:defRPr/>
            </a:pPr>
            <a:r>
              <a:rPr lang="uk-UA" altLang="ru-RU" sz="1800" b="1" dirty="0"/>
              <a:t>підвищує обізнаність учнів щодо вимог предмету та їх здатність прийняти відповідальність за виконання вимог програми предмету.</a:t>
            </a:r>
          </a:p>
          <a:p>
            <a:pPr eaLnBrk="1" hangingPunct="1">
              <a:defRPr/>
            </a:pPr>
            <a:endParaRPr lang="uk-UA" altLang="ru-RU" sz="2000" b="1" dirty="0"/>
          </a:p>
          <a:p>
            <a:pPr eaLnBrk="1" hangingPunct="1">
              <a:buFont typeface="Wingdings" pitchFamily="2" charset="2"/>
              <a:buNone/>
              <a:defRPr/>
            </a:pPr>
            <a:endParaRPr lang="ru-RU" altLang="ru-RU" sz="2000" b="1" dirty="0"/>
          </a:p>
        </p:txBody>
      </p:sp>
      <p:sp>
        <p:nvSpPr>
          <p:cNvPr id="11268" name="Номер слайда 5">
            <a:extLst>
              <a:ext uri="{FF2B5EF4-FFF2-40B4-BE49-F238E27FC236}">
                <a16:creationId xmlns:a16="http://schemas.microsoft.com/office/drawing/2014/main" id="{9C479003-97E6-416B-8472-AB55D483A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3F33A830-EC99-4B1A-B6F0-22CBFD19B8CD}" type="slidenum">
              <a:rPr lang="ru-RU" altLang="ru-RU" sz="18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6</a:t>
            </a:fld>
            <a:endParaRPr lang="ru-RU" altLang="ru-RU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2BCBC67-5DD2-421F-B863-2B87CCCD1C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78" y="181072"/>
            <a:ext cx="2714407" cy="241439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2">
            <a:extLst>
              <a:ext uri="{FF2B5EF4-FFF2-40B4-BE49-F238E27FC236}">
                <a16:creationId xmlns:a16="http://schemas.microsoft.com/office/drawing/2014/main" id="{41012499-38B3-4271-8D98-807937395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4860" y="495609"/>
            <a:ext cx="5473700" cy="1119187"/>
          </a:xfrm>
        </p:spPr>
        <p:txBody>
          <a:bodyPr/>
          <a:lstStyle/>
          <a:p>
            <a:pPr algn="ctr" eaLnBrk="1" hangingPunct="1"/>
            <a:r>
              <a:rPr lang="uk-UA" altLang="uk-UA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Стандартні прийоми оцінювання:  </a:t>
            </a:r>
            <a:endParaRPr lang="ru-RU" altLang="uk-UA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E484FDCF-C46E-438E-9557-484FA6B017D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153257" y="3020088"/>
            <a:ext cx="5716906" cy="3128785"/>
          </a:xfrm>
        </p:spPr>
        <p:txBody>
          <a:bodyPr>
            <a:normAutofit fontScale="92500" lnSpcReduction="20000"/>
          </a:bodyPr>
          <a:lstStyle/>
          <a:p>
            <a:pPr algn="just" eaLnBrk="1" hangingPunct="1">
              <a:defRPr/>
            </a:pPr>
            <a:r>
              <a:rPr lang="uk-UA" sz="3200" dirty="0"/>
              <a:t>усне та письмове опитування; </a:t>
            </a:r>
          </a:p>
          <a:p>
            <a:pPr algn="just" eaLnBrk="1" hangingPunct="1">
              <a:defRPr/>
            </a:pPr>
            <a:r>
              <a:rPr lang="uk-UA" sz="3200" dirty="0"/>
              <a:t>лабораторні та практичні  роботи;</a:t>
            </a:r>
          </a:p>
          <a:p>
            <a:pPr algn="just" eaLnBrk="1" hangingPunct="1">
              <a:defRPr/>
            </a:pPr>
            <a:r>
              <a:rPr lang="uk-UA" sz="3200" dirty="0"/>
              <a:t>само - та взаємооцінювання;</a:t>
            </a:r>
          </a:p>
          <a:p>
            <a:pPr algn="just" eaLnBrk="1" hangingPunct="1">
              <a:defRPr/>
            </a:pPr>
            <a:r>
              <a:rPr lang="uk-UA" sz="3200" dirty="0"/>
              <a:t>тестування; </a:t>
            </a:r>
          </a:p>
          <a:p>
            <a:pPr algn="just" eaLnBrk="1" hangingPunct="1">
              <a:defRPr/>
            </a:pPr>
            <a:r>
              <a:rPr lang="uk-UA" sz="3200" dirty="0"/>
              <a:t>сумування балів. </a:t>
            </a:r>
          </a:p>
          <a:p>
            <a:pPr marL="109537" indent="0" algn="ctr">
              <a:buNone/>
              <a:defRPr/>
            </a:pPr>
            <a:r>
              <a:rPr lang="uk-UA" altLang="ru-RU" sz="2400" b="1" dirty="0"/>
              <a:t> </a:t>
            </a:r>
          </a:p>
        </p:txBody>
      </p:sp>
      <p:sp>
        <p:nvSpPr>
          <p:cNvPr id="15365" name="Номер слайда 6">
            <a:extLst>
              <a:ext uri="{FF2B5EF4-FFF2-40B4-BE49-F238E27FC236}">
                <a16:creationId xmlns:a16="http://schemas.microsoft.com/office/drawing/2014/main" id="{06C7AC09-2EF0-40F7-8B9A-978684AFC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D1B103DC-E3A2-49B1-BF93-3106106FF9B1}" type="slidenum">
              <a:rPr lang="ru-RU" altLang="ru-RU" sz="18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7</a:t>
            </a:fld>
            <a:endParaRPr lang="ru-RU" altLang="ru-RU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424F36-F4E2-449A-A441-C9F841DF46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78" y="181072"/>
            <a:ext cx="2714407" cy="2414394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AutoShape 14">
            <a:extLst>
              <a:ext uri="{FF2B5EF4-FFF2-40B4-BE49-F238E27FC236}">
                <a16:creationId xmlns:a16="http://schemas.microsoft.com/office/drawing/2014/main" id="{F23965CE-4337-486B-9AB2-9FBAD28036D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751985" y="474229"/>
            <a:ext cx="6564313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b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Нестандартні прийоми оцінювання:</a:t>
            </a:r>
            <a:br>
              <a:rPr lang="uk-UA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i="1" dirty="0">
                <a:solidFill>
                  <a:srgbClr val="000000"/>
                </a:solidFill>
              </a:rPr>
              <a:t> </a:t>
            </a:r>
            <a:endParaRPr lang="ru-RU" b="1" i="1" dirty="0">
              <a:solidFill>
                <a:srgbClr val="000000"/>
              </a:solidFill>
            </a:endParaRPr>
          </a:p>
        </p:txBody>
      </p:sp>
      <p:sp>
        <p:nvSpPr>
          <p:cNvPr id="12291" name="Rectangle 15">
            <a:extLst>
              <a:ext uri="{FF2B5EF4-FFF2-40B4-BE49-F238E27FC236}">
                <a16:creationId xmlns:a16="http://schemas.microsoft.com/office/drawing/2014/main" id="{4DF13766-4CDA-4D36-9346-FFE7DF7EECF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107316" y="1924050"/>
            <a:ext cx="8643937" cy="4797425"/>
          </a:xfrm>
        </p:spPr>
        <p:txBody>
          <a:bodyPr/>
          <a:lstStyle/>
          <a:p>
            <a:pPr eaLnBrk="1" hangingPunct="1">
              <a:defRPr/>
            </a:pPr>
            <a:r>
              <a:rPr lang="uk-UA" sz="2000" b="1" dirty="0"/>
              <a:t>моніторингові дослідження;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прийоми оцінювання «Кредит довіри» та «Відстрочена оцінка»;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 «Самооцінювання»;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колективне оцінювання методом «По колу»;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прийом «Своя валюта» 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техніка рівневого оцінювання на кожному етапі уроку 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система накопичення балів;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принцип відкритих перспектив;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«обмін ролями»;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попереднє самопрогнозування балів за контрольну роботу, за тематичне оцінювання; 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формувальне оцінювання.</a:t>
            </a:r>
            <a:endParaRPr lang="uk-UA" altLang="ru-RU" sz="2000" b="1" dirty="0"/>
          </a:p>
          <a:p>
            <a:pPr marL="0" indent="0">
              <a:buNone/>
              <a:defRPr/>
            </a:pPr>
            <a:endParaRPr lang="uk-UA" altLang="ru-RU" sz="2400" b="1" dirty="0"/>
          </a:p>
          <a:p>
            <a:pPr marL="838200" lvl="1" indent="-381000">
              <a:buFont typeface="Wingdings" pitchFamily="2" charset="2"/>
              <a:buAutoNum type="arabicPeriod"/>
              <a:defRPr/>
            </a:pPr>
            <a:endParaRPr lang="en-US" altLang="ru-RU" b="1" dirty="0"/>
          </a:p>
        </p:txBody>
      </p:sp>
      <p:sp>
        <p:nvSpPr>
          <p:cNvPr id="16389" name="Номер слайда 7">
            <a:extLst>
              <a:ext uri="{FF2B5EF4-FFF2-40B4-BE49-F238E27FC236}">
                <a16:creationId xmlns:a16="http://schemas.microsoft.com/office/drawing/2014/main" id="{C4059B09-C230-4569-AC8D-404E72BFC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779767F9-A312-4291-AA85-0CC128AD2BCA}" type="slidenum">
              <a:rPr lang="ru-RU" altLang="ru-RU" sz="18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8</a:t>
            </a:fld>
            <a:endParaRPr lang="ru-RU" altLang="ru-RU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13F03F3-089B-4B37-8272-7D35F26471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78" y="181072"/>
            <a:ext cx="2714407" cy="2414394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2">
            <a:extLst>
              <a:ext uri="{FF2B5EF4-FFF2-40B4-BE49-F238E27FC236}">
                <a16:creationId xmlns:a16="http://schemas.microsoft.com/office/drawing/2014/main" id="{2E018CAA-C5B0-4211-96C9-154D379C8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8057" y="349538"/>
            <a:ext cx="7924800" cy="11430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uk-UA" altLang="uk-UA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altLang="uk-UA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Взаємо  – та самооцінювання</a:t>
            </a:r>
            <a:r>
              <a:rPr lang="uk-UA" altLang="uk-UA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6511C614-E1E6-444F-B30E-4C3CA65CAAA9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113936" y="2070100"/>
            <a:ext cx="6715125" cy="42862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uk-UA" b="1" dirty="0"/>
              <a:t>формування елементарних  рефлексивних вмінь та навичок учнів, що дозволяє  коригувати освітню траєкторію;</a:t>
            </a:r>
            <a:endParaRPr lang="ru-RU" b="1" dirty="0"/>
          </a:p>
          <a:p>
            <a:pPr>
              <a:defRPr/>
            </a:pPr>
            <a:r>
              <a:rPr lang="uk-UA" b="1" dirty="0"/>
              <a:t>виховання таких рис особистості як об’єктивізм, чесність;</a:t>
            </a:r>
            <a:endParaRPr lang="ru-RU" b="1" dirty="0"/>
          </a:p>
          <a:p>
            <a:pPr>
              <a:defRPr/>
            </a:pPr>
            <a:r>
              <a:rPr lang="uk-UA" b="1" dirty="0"/>
              <a:t>паралельне з контролем знань  початкове здійснення роботи над помилками, ліквідації навчальних прогалин. </a:t>
            </a:r>
            <a:endParaRPr lang="ru-RU" b="1" dirty="0"/>
          </a:p>
          <a:p>
            <a:pPr marL="109728" indent="0">
              <a:buClr>
                <a:schemeClr val="accent3"/>
              </a:buClr>
              <a:buNone/>
              <a:defRPr/>
            </a:pPr>
            <a:endParaRPr lang="ru-RU" b="1" dirty="0"/>
          </a:p>
        </p:txBody>
      </p:sp>
      <p:sp>
        <p:nvSpPr>
          <p:cNvPr id="22533" name="Номер слайда 6">
            <a:extLst>
              <a:ext uri="{FF2B5EF4-FFF2-40B4-BE49-F238E27FC236}">
                <a16:creationId xmlns:a16="http://schemas.microsoft.com/office/drawing/2014/main" id="{4B64638D-5ABC-49EB-ACF7-5804F0ADF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DF8453FF-33C3-470C-8493-0C3E289DB090}" type="slidenum">
              <a:rPr lang="ru-RU" altLang="ru-RU" sz="18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9</a:t>
            </a:fld>
            <a:endParaRPr lang="ru-RU" altLang="ru-RU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1A37EF3-7536-48E0-BE2C-14D7EA60F7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65" y="4307081"/>
            <a:ext cx="2714407" cy="2414394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0DF5F479-569E-4F5D-92A6-A99C1113D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9947" y="436131"/>
            <a:ext cx="10566400" cy="1143000"/>
          </a:xfrm>
        </p:spPr>
        <p:txBody>
          <a:bodyPr/>
          <a:lstStyle/>
          <a:p>
            <a:r>
              <a:rPr lang="uk-UA" altLang="uk-UA" dirty="0">
                <a:solidFill>
                  <a:srgbClr val="FFFF00"/>
                </a:solidFill>
              </a:rPr>
              <a:t>Головний потенціал самооцінювання:</a:t>
            </a:r>
          </a:p>
        </p:txBody>
      </p:sp>
      <p:sp>
        <p:nvSpPr>
          <p:cNvPr id="24579" name="Текст 2">
            <a:extLst>
              <a:ext uri="{FF2B5EF4-FFF2-40B4-BE49-F238E27FC236}">
                <a16:creationId xmlns:a16="http://schemas.microsoft.com/office/drawing/2014/main" id="{6B209A76-62AC-4DCD-B738-4FE603A44C95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0" y="2687204"/>
            <a:ext cx="5027084" cy="2882323"/>
          </a:xfrm>
        </p:spPr>
        <p:txBody>
          <a:bodyPr/>
          <a:lstStyle/>
          <a:p>
            <a:r>
              <a:rPr lang="uk-UA" altLang="uk-UA" sz="2400" b="1" dirty="0"/>
              <a:t>Допомогти учням оцінити свої сильні сторони.</a:t>
            </a:r>
          </a:p>
          <a:p>
            <a:r>
              <a:rPr lang="uk-UA" altLang="uk-UA" sz="2400" b="1" dirty="0"/>
              <a:t>Усвідомити шляхи вдосконалення своєї роботи.</a:t>
            </a:r>
          </a:p>
          <a:p>
            <a:r>
              <a:rPr lang="uk-UA" altLang="uk-UA" sz="2400" b="1" dirty="0"/>
              <a:t>Ефективніше організувати своє навчання.</a:t>
            </a:r>
          </a:p>
          <a:p>
            <a:endParaRPr lang="uk-UA" altLang="uk-UA" dirty="0"/>
          </a:p>
        </p:txBody>
      </p:sp>
      <p:sp>
        <p:nvSpPr>
          <p:cNvPr id="24580" name="Номер слайда 5">
            <a:extLst>
              <a:ext uri="{FF2B5EF4-FFF2-40B4-BE49-F238E27FC236}">
                <a16:creationId xmlns:a16="http://schemas.microsoft.com/office/drawing/2014/main" id="{05D978D3-9FD5-4CFE-824B-C471E740AA2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7474AF7-BC9F-4854-9A3B-2B4BC83FFA2E}" type="slidenum">
              <a:rPr lang="ru-RU" altLang="uk-UA">
                <a:solidFill>
                  <a:srgbClr val="FFFFFF"/>
                </a:solidFill>
              </a:rPr>
              <a:pPr/>
              <a:t>10</a:t>
            </a:fld>
            <a:endParaRPr lang="ru-RU" altLang="uk-UA">
              <a:solidFill>
                <a:srgbClr val="FFFFFF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AAA5EA5-EBCC-4E84-BEAF-F814ED5C5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02" y="4307081"/>
            <a:ext cx="2714407" cy="2414394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id="{02DE79ED-8979-43E6-8D82-49FF6E8B0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800" y="198438"/>
            <a:ext cx="10566400" cy="1143000"/>
          </a:xfrm>
        </p:spPr>
        <p:txBody>
          <a:bodyPr>
            <a:normAutofit fontScale="90000"/>
          </a:bodyPr>
          <a:lstStyle/>
          <a:p>
            <a:r>
              <a:rPr lang="uk-UA" altLang="uk-UA" b="1" dirty="0">
                <a:solidFill>
                  <a:srgbClr val="FFFF00"/>
                </a:solidFill>
              </a:rPr>
              <a:t>Вміння і навички самоконтролю і </a:t>
            </a:r>
            <a:r>
              <a:rPr lang="uk-UA" altLang="uk-UA" b="1" dirty="0" err="1">
                <a:solidFill>
                  <a:srgbClr val="FFFF00"/>
                </a:solidFill>
              </a:rPr>
              <a:t>самокорекції</a:t>
            </a:r>
            <a:r>
              <a:rPr lang="uk-UA" altLang="uk-UA" b="1" dirty="0">
                <a:solidFill>
                  <a:srgbClr val="FFFF00"/>
                </a:solidFill>
              </a:rPr>
              <a:t>:</a:t>
            </a:r>
          </a:p>
        </p:txBody>
      </p:sp>
      <p:sp>
        <p:nvSpPr>
          <p:cNvPr id="25603" name="Текст 2">
            <a:extLst>
              <a:ext uri="{FF2B5EF4-FFF2-40B4-BE49-F238E27FC236}">
                <a16:creationId xmlns:a16="http://schemas.microsoft.com/office/drawing/2014/main" id="{9F4BE9F0-7A0F-4FEA-B619-CACAE66C356C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7058" y="2632075"/>
            <a:ext cx="5027084" cy="3724275"/>
          </a:xfrm>
        </p:spPr>
        <p:txBody>
          <a:bodyPr>
            <a:normAutofit/>
          </a:bodyPr>
          <a:lstStyle/>
          <a:p>
            <a:r>
              <a:rPr lang="uk-UA" altLang="uk-UA" sz="3600" b="1" dirty="0"/>
              <a:t>Рефлексія.</a:t>
            </a:r>
          </a:p>
          <a:p>
            <a:endParaRPr lang="uk-UA" altLang="uk-UA" sz="3600" b="1" dirty="0"/>
          </a:p>
          <a:p>
            <a:r>
              <a:rPr lang="uk-UA" altLang="uk-UA" sz="3600" b="1" dirty="0"/>
              <a:t>Критичне мислення.</a:t>
            </a:r>
          </a:p>
          <a:p>
            <a:endParaRPr lang="uk-UA" altLang="uk-UA" sz="3600" b="1" dirty="0"/>
          </a:p>
          <a:p>
            <a:r>
              <a:rPr lang="uk-UA" altLang="uk-UA" sz="3600" b="1" dirty="0"/>
              <a:t>Самостійність.</a:t>
            </a:r>
          </a:p>
        </p:txBody>
      </p:sp>
      <p:sp>
        <p:nvSpPr>
          <p:cNvPr id="25604" name="Номер слайда 5">
            <a:extLst>
              <a:ext uri="{FF2B5EF4-FFF2-40B4-BE49-F238E27FC236}">
                <a16:creationId xmlns:a16="http://schemas.microsoft.com/office/drawing/2014/main" id="{A093ABFB-18D5-4490-9720-CA0C41BD397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496BDC0-8853-4926-BF26-F77D91AFC227}" type="slidenum">
              <a:rPr lang="ru-RU" altLang="uk-UA">
                <a:solidFill>
                  <a:srgbClr val="FFFFFF"/>
                </a:solidFill>
              </a:rPr>
              <a:pPr/>
              <a:t>11</a:t>
            </a:fld>
            <a:endParaRPr lang="ru-RU" altLang="uk-UA">
              <a:solidFill>
                <a:srgbClr val="FFFFFF"/>
              </a:solidFill>
            </a:endParaRPr>
          </a:p>
        </p:txBody>
      </p:sp>
      <p:pic>
        <p:nvPicPr>
          <p:cNvPr id="6" name="Рисунок 8">
            <a:extLst>
              <a:ext uri="{FF2B5EF4-FFF2-40B4-BE49-F238E27FC236}">
                <a16:creationId xmlns:a16="http://schemas.microsoft.com/office/drawing/2014/main" id="{45EBB084-4EE1-4A58-B33B-4DE5F4D8B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54" y="3414423"/>
            <a:ext cx="4114800" cy="3030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>
            <a:extLst>
              <a:ext uri="{FF2B5EF4-FFF2-40B4-BE49-F238E27FC236}">
                <a16:creationId xmlns:a16="http://schemas.microsoft.com/office/drawing/2014/main" id="{8FA098E2-5A13-44A1-860D-AA5095358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2201" y="130751"/>
            <a:ext cx="7417903" cy="1281545"/>
          </a:xfrm>
        </p:spPr>
        <p:txBody>
          <a:bodyPr/>
          <a:lstStyle/>
          <a:p>
            <a:r>
              <a:rPr lang="uk-UA" altLang="uk-UA" b="1" dirty="0">
                <a:solidFill>
                  <a:srgbClr val="FFFF00"/>
                </a:solidFill>
              </a:rPr>
              <a:t>Принципи самооцінювання: </a:t>
            </a:r>
          </a:p>
        </p:txBody>
      </p:sp>
      <p:sp>
        <p:nvSpPr>
          <p:cNvPr id="26627" name="Текст 2">
            <a:extLst>
              <a:ext uri="{FF2B5EF4-FFF2-40B4-BE49-F238E27FC236}">
                <a16:creationId xmlns:a16="http://schemas.microsoft.com/office/drawing/2014/main" id="{F86E0E51-212E-49E6-B050-28DBB934566D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3813314" y="2174875"/>
            <a:ext cx="7694613" cy="4181475"/>
          </a:xfrm>
        </p:spPr>
        <p:txBody>
          <a:bodyPr>
            <a:normAutofit/>
          </a:bodyPr>
          <a:lstStyle/>
          <a:p>
            <a:r>
              <a:rPr lang="uk-UA" altLang="uk-UA" sz="2000" b="1" dirty="0"/>
              <a:t>Учнівське самооцінювання передує оцінюванню роботи вчителем</a:t>
            </a:r>
          </a:p>
          <a:p>
            <a:endParaRPr lang="uk-UA" altLang="uk-UA" sz="2000" b="1" dirty="0"/>
          </a:p>
          <a:p>
            <a:r>
              <a:rPr lang="uk-UA" altLang="uk-UA" sz="2000" b="1" dirty="0"/>
              <a:t>Учитель не тільки пропонує учням листи самооцінки, а й розробляє їх разом з учнями.</a:t>
            </a:r>
          </a:p>
          <a:p>
            <a:endParaRPr lang="uk-UA" altLang="uk-UA" sz="2000" b="1" dirty="0"/>
          </a:p>
          <a:p>
            <a:r>
              <a:rPr lang="uk-UA" altLang="uk-UA" sz="2000" b="1" dirty="0"/>
              <a:t>Учитель оцінює діяльність учня за тими самими критеріями, за якими проводилося саме оцінювання учня.</a:t>
            </a:r>
          </a:p>
          <a:p>
            <a:endParaRPr lang="uk-UA" altLang="uk-UA" sz="2000" b="1" dirty="0"/>
          </a:p>
          <a:p>
            <a:r>
              <a:rPr lang="uk-UA" altLang="uk-UA" sz="2000" b="1" dirty="0"/>
              <a:t>Використовуються різноманітні форми оцінювання: картки, листи самооцінки, щоденники досягнень, портфоліо, тощо.</a:t>
            </a:r>
          </a:p>
        </p:txBody>
      </p:sp>
      <p:sp>
        <p:nvSpPr>
          <p:cNvPr id="26628" name="Номер слайда 5">
            <a:extLst>
              <a:ext uri="{FF2B5EF4-FFF2-40B4-BE49-F238E27FC236}">
                <a16:creationId xmlns:a16="http://schemas.microsoft.com/office/drawing/2014/main" id="{D1FD95EA-6514-48F0-A6B4-E805BFA017A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B1FFDB3-609B-45CD-A2B1-928A07B486FF}" type="slidenum">
              <a:rPr lang="ru-RU" altLang="uk-UA">
                <a:solidFill>
                  <a:srgbClr val="FFFFFF"/>
                </a:solidFill>
              </a:rPr>
              <a:pPr/>
              <a:t>12</a:t>
            </a:fld>
            <a:endParaRPr lang="ru-RU" altLang="uk-UA">
              <a:solidFill>
                <a:srgbClr val="FFFFFF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28BD29A-6403-4C21-BFA7-D51594FEC6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76" y="4265612"/>
            <a:ext cx="2714407" cy="2414394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E0573E0-9B6B-4C42-A658-60B7698CCE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08" y="172859"/>
            <a:ext cx="2714407" cy="2414394"/>
          </a:xfrm>
          <a:prstGeom prst="rect">
            <a:avLst/>
          </a:prstGeom>
        </p:spPr>
      </p:pic>
      <p:sp>
        <p:nvSpPr>
          <p:cNvPr id="4" name="Текст 2">
            <a:extLst>
              <a:ext uri="{FF2B5EF4-FFF2-40B4-BE49-F238E27FC236}">
                <a16:creationId xmlns:a16="http://schemas.microsoft.com/office/drawing/2014/main" id="{C6DC6527-31D7-4C75-B464-9D247D3E1119}"/>
              </a:ext>
            </a:extLst>
          </p:cNvPr>
          <p:cNvSpPr txBox="1">
            <a:spLocks/>
          </p:cNvSpPr>
          <p:nvPr/>
        </p:nvSpPr>
        <p:spPr>
          <a:xfrm>
            <a:off x="5312433" y="2114329"/>
            <a:ext cx="6192212" cy="41814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altLang="uk-UA" sz="2400" b="1" dirty="0"/>
              <a:t>Мені було цікаво</a:t>
            </a:r>
          </a:p>
          <a:p>
            <a:r>
              <a:rPr lang="uk-UA" altLang="uk-UA" sz="2400" b="1" dirty="0"/>
              <a:t>Мені було сумно</a:t>
            </a:r>
          </a:p>
          <a:p>
            <a:r>
              <a:rPr lang="uk-UA" altLang="uk-UA" sz="2400" b="1" dirty="0"/>
              <a:t>Я не все зрозумів</a:t>
            </a:r>
          </a:p>
          <a:p>
            <a:r>
              <a:rPr lang="uk-UA" altLang="uk-UA" sz="2400" b="1" dirty="0"/>
              <a:t>Я уважно слухав відповіді однокласників</a:t>
            </a:r>
          </a:p>
          <a:p>
            <a:r>
              <a:rPr lang="uk-UA" altLang="uk-UA" sz="2400" b="1" dirty="0"/>
              <a:t>Окремі завдання я не зміг виконати</a:t>
            </a:r>
          </a:p>
          <a:p>
            <a:r>
              <a:rPr lang="uk-UA" altLang="uk-UA" sz="2400" b="1" dirty="0"/>
              <a:t>Всі завдання були важкими для мене</a:t>
            </a:r>
          </a:p>
          <a:p>
            <a:r>
              <a:rPr lang="uk-UA" altLang="uk-UA" sz="2400" b="1" dirty="0"/>
              <a:t>Я активно працював</a:t>
            </a:r>
          </a:p>
          <a:p>
            <a:r>
              <a:rPr lang="uk-UA" altLang="uk-UA" sz="2400" b="1" dirty="0"/>
              <a:t>Я знав відповіді і піднімав руку</a:t>
            </a:r>
          </a:p>
          <a:p>
            <a:r>
              <a:rPr lang="uk-UA" altLang="uk-UA" sz="2400" b="1" dirty="0"/>
              <a:t>Я виконував завдання без помилок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B95255BC-BD4D-4774-BBCE-F0A20C761AF1}"/>
              </a:ext>
            </a:extLst>
          </p:cNvPr>
          <p:cNvSpPr txBox="1">
            <a:spLocks/>
          </p:cNvSpPr>
          <p:nvPr/>
        </p:nvSpPr>
        <p:spPr>
          <a:xfrm>
            <a:off x="6242721" y="377015"/>
            <a:ext cx="3790121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altLang="uk-UA" b="1" dirty="0">
                <a:solidFill>
                  <a:srgbClr val="FFFF00"/>
                </a:solidFill>
              </a:rPr>
              <a:t>Самооцінка: </a:t>
            </a:r>
          </a:p>
        </p:txBody>
      </p:sp>
    </p:spTree>
    <p:extLst>
      <p:ext uri="{BB962C8B-B14F-4D97-AF65-F5344CB8AC3E}">
        <p14:creationId xmlns:p14="http://schemas.microsoft.com/office/powerpoint/2010/main" val="7743966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D2F2475-6513-4691-8334-415875FEBA6C}"/>
              </a:ext>
            </a:extLst>
          </p:cNvPr>
          <p:cNvSpPr txBox="1"/>
          <p:nvPr/>
        </p:nvSpPr>
        <p:spPr>
          <a:xfrm>
            <a:off x="5645426" y="556591"/>
            <a:ext cx="59038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FF00"/>
                </a:solidFill>
              </a:rPr>
              <a:t>Взаємооцінювання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8A41F3-6D8F-44F2-A867-78D3982F1149}"/>
              </a:ext>
            </a:extLst>
          </p:cNvPr>
          <p:cNvSpPr txBox="1"/>
          <p:nvPr/>
        </p:nvSpPr>
        <p:spPr>
          <a:xfrm>
            <a:off x="4120479" y="2715206"/>
            <a:ext cx="731885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/>
              <a:t>Напиши, що в роботі однокласника тобі сподобалося найбільше</a:t>
            </a:r>
          </a:p>
          <a:p>
            <a:r>
              <a:rPr lang="uk-UA" sz="2000" b="1" dirty="0"/>
              <a:t>1.______________________________________________________</a:t>
            </a:r>
          </a:p>
          <a:p>
            <a:r>
              <a:rPr lang="uk-UA" sz="2000" b="1" dirty="0"/>
              <a:t>2.______________________________________________________</a:t>
            </a:r>
          </a:p>
          <a:p>
            <a:r>
              <a:rPr lang="uk-UA" sz="2000" b="1" dirty="0"/>
              <a:t>3.______________________________________________________</a:t>
            </a:r>
          </a:p>
          <a:p>
            <a:r>
              <a:rPr lang="uk-UA" sz="2000" b="1" dirty="0"/>
              <a:t>Постав автору два запитання щодо виконаної роботи</a:t>
            </a:r>
          </a:p>
          <a:p>
            <a:r>
              <a:rPr lang="uk-UA" sz="2000" b="1" dirty="0"/>
              <a:t>1.______________________________________________________</a:t>
            </a:r>
          </a:p>
          <a:p>
            <a:r>
              <a:rPr lang="uk-UA" sz="2000" b="1" dirty="0"/>
              <a:t>2.______________________________________________________</a:t>
            </a:r>
          </a:p>
          <a:p>
            <a:r>
              <a:rPr lang="uk-UA" sz="2000" b="1" dirty="0"/>
              <a:t>Дай автору пораду щодо виконаної роботи</a:t>
            </a:r>
          </a:p>
          <a:p>
            <a:r>
              <a:rPr lang="uk-UA" sz="2000" b="1" dirty="0"/>
              <a:t>________________________________________________________________________________________________________________________________________________________________________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920822-8D89-41CA-A97C-4141E6EBD6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664" y="2016773"/>
            <a:ext cx="3552465" cy="451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1333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>
            <a:extLst>
              <a:ext uri="{FF2B5EF4-FFF2-40B4-BE49-F238E27FC236}">
                <a16:creationId xmlns:a16="http://schemas.microsoft.com/office/drawing/2014/main" id="{B117BE97-31BD-40DB-ACAD-41D233E293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02" t="14138" r="1"/>
          <a:stretch/>
        </p:blipFill>
        <p:spPr bwMode="auto">
          <a:xfrm>
            <a:off x="3069771" y="1418253"/>
            <a:ext cx="8593493" cy="4986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F8C81D5-A54D-4552-8AD6-092940C9C435}"/>
              </a:ext>
            </a:extLst>
          </p:cNvPr>
          <p:cNvSpPr txBox="1"/>
          <p:nvPr/>
        </p:nvSpPr>
        <p:spPr>
          <a:xfrm>
            <a:off x="5192485" y="345232"/>
            <a:ext cx="43107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>
                <a:solidFill>
                  <a:srgbClr val="FFFF00"/>
                </a:solidFill>
              </a:rPr>
              <a:t>Оціни роботу в групі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2A3884D-0699-4C2E-99F0-2535E4EF96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96"/>
          <a:stretch/>
        </p:blipFill>
        <p:spPr>
          <a:xfrm>
            <a:off x="218297" y="270590"/>
            <a:ext cx="2739507" cy="229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9341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>
            <a:extLst>
              <a:ext uri="{FF2B5EF4-FFF2-40B4-BE49-F238E27FC236}">
                <a16:creationId xmlns:a16="http://schemas.microsoft.com/office/drawing/2014/main" id="{9D9C9ED7-3865-4C9C-AFE1-D2EFD2321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0" y="136525"/>
            <a:ext cx="10566400" cy="1143000"/>
          </a:xfrm>
        </p:spPr>
        <p:txBody>
          <a:bodyPr/>
          <a:lstStyle/>
          <a:p>
            <a:r>
              <a:rPr lang="uk-UA" altLang="uk-UA" b="1" dirty="0">
                <a:solidFill>
                  <a:srgbClr val="FFFF00"/>
                </a:solidFill>
              </a:rPr>
              <a:t>Самооцінювання та </a:t>
            </a:r>
            <a:r>
              <a:rPr lang="uk-UA" altLang="uk-UA" b="1" dirty="0" err="1">
                <a:solidFill>
                  <a:srgbClr val="FFFF00"/>
                </a:solidFill>
              </a:rPr>
              <a:t>самовзаємооцінювання</a:t>
            </a:r>
            <a:endParaRPr lang="uk-UA" altLang="uk-UA" b="1" dirty="0">
              <a:solidFill>
                <a:srgbClr val="FFFF00"/>
              </a:solidFill>
            </a:endParaRPr>
          </a:p>
        </p:txBody>
      </p:sp>
      <p:sp>
        <p:nvSpPr>
          <p:cNvPr id="32771" name="Текст 2">
            <a:extLst>
              <a:ext uri="{FF2B5EF4-FFF2-40B4-BE49-F238E27FC236}">
                <a16:creationId xmlns:a16="http://schemas.microsoft.com/office/drawing/2014/main" id="{C7FC5BE4-3890-4BE1-A0C2-C3B5C99FC064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3200400" y="2421835"/>
            <a:ext cx="8991600" cy="3724275"/>
          </a:xfrm>
        </p:spPr>
        <p:txBody>
          <a:bodyPr>
            <a:noAutofit/>
          </a:bodyPr>
          <a:lstStyle/>
          <a:p>
            <a:r>
              <a:rPr lang="uk-UA" altLang="uk-UA" sz="2400" b="1" dirty="0"/>
              <a:t>Учні вчаться брати на себе відповідальність за навчання.</a:t>
            </a:r>
          </a:p>
          <a:p>
            <a:endParaRPr lang="uk-UA" altLang="uk-UA" sz="2400" b="1" dirty="0"/>
          </a:p>
          <a:p>
            <a:r>
              <a:rPr lang="uk-UA" altLang="uk-UA" sz="2400" b="1" dirty="0"/>
              <a:t>Підвищує об</a:t>
            </a:r>
            <a:r>
              <a:rPr lang="en-US" altLang="uk-UA" sz="2400" b="1" dirty="0"/>
              <a:t>’</a:t>
            </a:r>
            <a:r>
              <a:rPr lang="uk-UA" altLang="uk-UA" sz="2400" b="1" dirty="0" err="1"/>
              <a:t>єктивність</a:t>
            </a:r>
            <a:r>
              <a:rPr lang="uk-UA" altLang="uk-UA" sz="2400" b="1" dirty="0"/>
              <a:t> оцінки.</a:t>
            </a:r>
          </a:p>
          <a:p>
            <a:endParaRPr lang="uk-UA" altLang="uk-UA" sz="2400" b="1" dirty="0"/>
          </a:p>
          <a:p>
            <a:r>
              <a:rPr lang="uk-UA" altLang="uk-UA" sz="2400" b="1" dirty="0"/>
              <a:t>Сприяє формуванню незалежності учня від «зовнішнього контролю» та пробудженню в нього прагнення до «внутрішнього контролю».</a:t>
            </a:r>
          </a:p>
          <a:p>
            <a:endParaRPr lang="uk-UA" altLang="uk-UA" sz="2400" b="1" dirty="0"/>
          </a:p>
          <a:p>
            <a:r>
              <a:rPr lang="uk-UA" altLang="uk-UA" sz="2400" b="1" dirty="0"/>
              <a:t>Учні починають свідомо ставитися до процесу навчання.</a:t>
            </a:r>
          </a:p>
        </p:txBody>
      </p:sp>
      <p:sp>
        <p:nvSpPr>
          <p:cNvPr id="32772" name="Номер слайда 5">
            <a:extLst>
              <a:ext uri="{FF2B5EF4-FFF2-40B4-BE49-F238E27FC236}">
                <a16:creationId xmlns:a16="http://schemas.microsoft.com/office/drawing/2014/main" id="{7B3E1E8E-C4DE-4009-B8BC-492FA362211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9E9C762-E1AC-4C0B-AFD2-C916A2126481}" type="slidenum">
              <a:rPr lang="ru-RU" altLang="uk-UA">
                <a:solidFill>
                  <a:srgbClr val="FFFFFF"/>
                </a:solidFill>
              </a:rPr>
              <a:pPr/>
              <a:t>16</a:t>
            </a:fld>
            <a:endParaRPr lang="ru-RU" altLang="uk-UA">
              <a:solidFill>
                <a:srgbClr val="FFFFFF"/>
              </a:solidFill>
            </a:endParaRPr>
          </a:p>
        </p:txBody>
      </p:sp>
      <p:pic>
        <p:nvPicPr>
          <p:cNvPr id="5" name="Picture 7">
            <a:extLst>
              <a:ext uri="{FF2B5EF4-FFF2-40B4-BE49-F238E27FC236}">
                <a16:creationId xmlns:a16="http://schemas.microsoft.com/office/drawing/2014/main" id="{1C4F36C2-93CC-44C1-A31D-01D4CE788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58" y="4469364"/>
            <a:ext cx="2926602" cy="225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>
            <a:extLst>
              <a:ext uri="{FF2B5EF4-FFF2-40B4-BE49-F238E27FC236}">
                <a16:creationId xmlns:a16="http://schemas.microsoft.com/office/drawing/2014/main" id="{75109ED9-7BB9-46F4-86DC-FADD1BEC4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2784" y="153265"/>
            <a:ext cx="7983538" cy="1236525"/>
          </a:xfrm>
        </p:spPr>
        <p:txBody>
          <a:bodyPr>
            <a:normAutofit fontScale="90000"/>
          </a:bodyPr>
          <a:lstStyle/>
          <a:p>
            <a:r>
              <a:rPr lang="uk-UA" altLang="uk-UA" sz="32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 та прийоми словесного оцінювання навчальних досягнень учнів :  </a:t>
            </a:r>
            <a:endParaRPr lang="ru-RU" altLang="uk-UA" sz="32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AD234977-87C1-4A5D-BE63-5880749187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967521" y="1549400"/>
            <a:ext cx="8769350" cy="5172075"/>
          </a:xfrm>
        </p:spPr>
        <p:txBody>
          <a:bodyPr>
            <a:normAutofit fontScale="92500" lnSpcReduction="10000"/>
          </a:bodyPr>
          <a:lstStyle/>
          <a:p>
            <a:r>
              <a:rPr lang="uk-UA" altLang="uk-UA" b="1" dirty="0"/>
              <a:t>позитивно вмотивоване судження, зокрема, погодження (згода з діями, що здійснює учень), підбадьорювання (емоційна підтримка успіхів учня), схвалення, вираження словесно й за допомогою міміки, жестів, модуляції голосу, погляду, тощо;</a:t>
            </a:r>
            <a:endParaRPr lang="ru-RU" altLang="uk-UA" b="1" dirty="0"/>
          </a:p>
          <a:p>
            <a:r>
              <a:rPr lang="uk-UA" altLang="uk-UA" b="1" dirty="0"/>
              <a:t>розгорнуте словесне оцінювання (аналіз ходу і результату роботи, способу виконання, стимулювання, удосконалення);</a:t>
            </a:r>
            <a:endParaRPr lang="ru-RU" altLang="uk-UA" b="1" dirty="0"/>
          </a:p>
          <a:p>
            <a:r>
              <a:rPr lang="uk-UA" altLang="uk-UA" b="1" dirty="0"/>
              <a:t>відзначення фізичної активності на уроці за умовними символами, фішками, геометричними фігурами, картинками, тощо;</a:t>
            </a:r>
            <a:endParaRPr lang="ru-RU" altLang="uk-UA" b="1" dirty="0"/>
          </a:p>
          <a:p>
            <a:r>
              <a:rPr lang="uk-UA" altLang="uk-UA" b="1" dirty="0"/>
              <a:t>ігрова оцінка – нагородження різними ігровими атрибутами;</a:t>
            </a:r>
            <a:endParaRPr lang="ru-RU" altLang="uk-UA" b="1" dirty="0"/>
          </a:p>
          <a:p>
            <a:r>
              <a:rPr lang="uk-UA" altLang="uk-UA" b="1" dirty="0"/>
              <a:t>динамічна виставка дитячих робіт, організована у класі.</a:t>
            </a:r>
            <a:endParaRPr lang="ru-RU" altLang="uk-UA" b="1" dirty="0"/>
          </a:p>
        </p:txBody>
      </p:sp>
      <p:sp>
        <p:nvSpPr>
          <p:cNvPr id="33796" name="Номер слайда 6">
            <a:extLst>
              <a:ext uri="{FF2B5EF4-FFF2-40B4-BE49-F238E27FC236}">
                <a16:creationId xmlns:a16="http://schemas.microsoft.com/office/drawing/2014/main" id="{1AECF0E3-8051-46BC-8445-263767533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E59FF96F-0E3B-4EF9-A5E6-9285B8234926}" type="slidenum">
              <a:rPr lang="ru-RU" altLang="ru-RU" sz="18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17</a:t>
            </a:fld>
            <a:endParaRPr lang="ru-RU" altLang="ru-RU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33797" name="Picture 6">
            <a:extLst>
              <a:ext uri="{FF2B5EF4-FFF2-40B4-BE49-F238E27FC236}">
                <a16:creationId xmlns:a16="http://schemas.microsoft.com/office/drawing/2014/main" id="{1B497457-7669-463B-9137-994011E204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84" y="4107792"/>
            <a:ext cx="2743200" cy="2613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>
            <a:extLst>
              <a:ext uri="{FF2B5EF4-FFF2-40B4-BE49-F238E27FC236}">
                <a16:creationId xmlns:a16="http://schemas.microsoft.com/office/drawing/2014/main" id="{EEC38EF9-56B5-4E99-814D-72334FA2C343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3298825" y="2094052"/>
            <a:ext cx="8893175" cy="3763823"/>
          </a:xfrm>
        </p:spPr>
        <p:txBody>
          <a:bodyPr>
            <a:noAutofit/>
          </a:bodyPr>
          <a:lstStyle/>
          <a:p>
            <a:r>
              <a:rPr lang="uk-UA" altLang="uk-UA" b="1" dirty="0"/>
              <a:t>комп’ютерне тестування;</a:t>
            </a:r>
            <a:endParaRPr lang="ru-RU" altLang="uk-UA" b="1" dirty="0"/>
          </a:p>
          <a:p>
            <a:r>
              <a:rPr lang="uk-UA" altLang="uk-UA" b="1" dirty="0"/>
              <a:t>прийом «Диференційована оцінка», який дає змогу враховувати як рівень навчальних досягнень учня, так і його старанність, охайність, наполегливість у виконання завдань;</a:t>
            </a:r>
            <a:endParaRPr lang="ru-RU" altLang="uk-UA" b="1" dirty="0"/>
          </a:p>
          <a:p>
            <a:r>
              <a:rPr lang="uk-UA" altLang="uk-UA" b="1" dirty="0"/>
              <a:t>«Графік успішності» - побудова шкали оцінювання, яка дає можливість учням реально побачити і оцінити рівень власних знань в межах певної теми;</a:t>
            </a:r>
            <a:endParaRPr lang="ru-RU" altLang="uk-UA" b="1" dirty="0"/>
          </a:p>
          <a:p>
            <a:r>
              <a:rPr lang="uk-UA" altLang="uk-UA" b="1" dirty="0"/>
              <a:t>оцінювання портфоліо учня.</a:t>
            </a:r>
            <a:endParaRPr lang="uk-UA" altLang="ru-RU" b="1" dirty="0"/>
          </a:p>
        </p:txBody>
      </p:sp>
      <p:sp>
        <p:nvSpPr>
          <p:cNvPr id="35843" name="Номер слайда 6">
            <a:extLst>
              <a:ext uri="{FF2B5EF4-FFF2-40B4-BE49-F238E27FC236}">
                <a16:creationId xmlns:a16="http://schemas.microsoft.com/office/drawing/2014/main" id="{4B1A323B-00FA-48AB-A389-E91528853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13D1C190-0B1C-48C5-A139-BEFB4C25F8E5}" type="slidenum">
              <a:rPr lang="ru-RU" altLang="ru-RU" sz="18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18</a:t>
            </a:fld>
            <a:endParaRPr lang="ru-RU" altLang="ru-RU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5844" name="AutoShape 2">
            <a:extLst>
              <a:ext uri="{FF2B5EF4-FFF2-40B4-BE49-F238E27FC236}">
                <a16:creationId xmlns:a16="http://schemas.microsoft.com/office/drawing/2014/main" id="{792E208E-E24D-41AD-ADB5-F43101450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uk-UA" altLang="uk-UA" b="1" i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5845" name="AutoShape 2">
            <a:extLst>
              <a:ext uri="{FF2B5EF4-FFF2-40B4-BE49-F238E27FC236}">
                <a16:creationId xmlns:a16="http://schemas.microsoft.com/office/drawing/2014/main" id="{D35A6240-200B-46F0-8B9C-2815806761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620713"/>
            <a:ext cx="6624638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657225" indent="-246063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922338" indent="-219075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179513" indent="-200025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1389063" indent="-182563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1846263" indent="-1825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303463" indent="-1825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2760663" indent="-1825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217863" indent="-182563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uk-UA" altLang="uk-UA" sz="4000" b="1" i="1">
                <a:latin typeface="Trebuchet MS" panose="020B0603020202020204" pitchFamily="34" charset="0"/>
              </a:rPr>
              <a:t> </a:t>
            </a:r>
          </a:p>
        </p:txBody>
      </p:sp>
      <p:sp>
        <p:nvSpPr>
          <p:cNvPr id="9" name="AutoShape 2">
            <a:extLst>
              <a:ext uri="{FF2B5EF4-FFF2-40B4-BE49-F238E27FC236}">
                <a16:creationId xmlns:a16="http://schemas.microsoft.com/office/drawing/2014/main" id="{B74E8C07-E04B-4154-9AE0-701811EAE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338933"/>
            <a:ext cx="9982476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Trebuchet MS" pitchFamily="34" charset="0"/>
              </a:defRPr>
            </a:lvl9pPr>
          </a:lstStyle>
          <a:p>
            <a:pPr>
              <a:defRPr/>
            </a:pPr>
            <a:r>
              <a:rPr lang="uk-UA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Новітні технології оцінювання навчальних          досягнень учнів:</a:t>
            </a: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F439AE0-1907-417F-B628-7AB0AAA186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75" y="3673475"/>
            <a:ext cx="3067050" cy="3048000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2">
            <a:extLst>
              <a:ext uri="{FF2B5EF4-FFF2-40B4-BE49-F238E27FC236}">
                <a16:creationId xmlns:a16="http://schemas.microsoft.com/office/drawing/2014/main" id="{CF6FED21-6454-4AE3-91EC-DBF19D1C45D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95901" y="785054"/>
            <a:ext cx="8069263" cy="11430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uk-UA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Об’єктивне оцінювання - це:</a:t>
            </a:r>
            <a:br>
              <a:rPr lang="ru-RU" b="1" dirty="0">
                <a:solidFill>
                  <a:srgbClr val="FFFF00"/>
                </a:solidFill>
              </a:rPr>
            </a:br>
            <a:r>
              <a:rPr lang="uk-UA" b="1" i="1" dirty="0">
                <a:solidFill>
                  <a:schemeClr val="tx1"/>
                </a:solidFill>
              </a:rPr>
              <a:t> </a:t>
            </a:r>
            <a:endParaRPr lang="uk-UA" b="1" i="1" dirty="0"/>
          </a:p>
        </p:txBody>
      </p:sp>
      <p:sp>
        <p:nvSpPr>
          <p:cNvPr id="2053" name="Rectangle 3">
            <a:extLst>
              <a:ext uri="{FF2B5EF4-FFF2-40B4-BE49-F238E27FC236}">
                <a16:creationId xmlns:a16="http://schemas.microsoft.com/office/drawing/2014/main" id="{8AB31D81-0816-471E-A16E-157D28C7611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195901" y="2902227"/>
            <a:ext cx="8572500" cy="3323396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uk-UA" b="1" dirty="0"/>
              <a:t>- особливий вид діяльності з установлення цінності (рівня) досягнутого учнем шляхом порівняння початкового рівня з досягнутим і досягнутого рівня з еталоном;</a:t>
            </a:r>
            <a:endParaRPr lang="ru-RU" b="1" dirty="0"/>
          </a:p>
          <a:p>
            <a:pPr>
              <a:defRPr/>
            </a:pPr>
            <a:r>
              <a:rPr lang="uk-UA" b="1" dirty="0"/>
              <a:t>- усунення суб'єктивізму у сфері відносин "учитель-учень"; </a:t>
            </a:r>
            <a:endParaRPr lang="ru-RU" b="1" dirty="0"/>
          </a:p>
          <a:p>
            <a:pPr>
              <a:defRPr/>
            </a:pPr>
            <a:r>
              <a:rPr lang="uk-UA" b="1" dirty="0"/>
              <a:t>- забезпечення вчителя об'єктивною інформацією про те,  в якому ступені опанував учень навчальний матеріал.</a:t>
            </a:r>
            <a:endParaRPr lang="ru-RU" b="1" dirty="0"/>
          </a:p>
          <a:p>
            <a:pPr marL="109728" indent="0">
              <a:buClr>
                <a:schemeClr val="accent3"/>
              </a:buClr>
              <a:buNone/>
              <a:defRPr/>
            </a:pPr>
            <a:endParaRPr lang="uk-UA" sz="2400" b="1" dirty="0"/>
          </a:p>
        </p:txBody>
      </p:sp>
      <p:sp>
        <p:nvSpPr>
          <p:cNvPr id="36869" name="Номер слайда 6">
            <a:extLst>
              <a:ext uri="{FF2B5EF4-FFF2-40B4-BE49-F238E27FC236}">
                <a16:creationId xmlns:a16="http://schemas.microsoft.com/office/drawing/2014/main" id="{A16A4ECB-8E97-4627-B0D4-9E63CBC26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9E65CE1B-DF7A-472A-8046-588801A80BFA}" type="slidenum">
              <a:rPr lang="ru-RU" altLang="ru-RU" sz="18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19</a:t>
            </a:fld>
            <a:endParaRPr lang="ru-RU" altLang="ru-RU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36870" name="Picture 8">
            <a:extLst>
              <a:ext uri="{FF2B5EF4-FFF2-40B4-BE49-F238E27FC236}">
                <a16:creationId xmlns:a16="http://schemas.microsoft.com/office/drawing/2014/main" id="{3D2758A7-620E-41DA-BE52-C7D8E3743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03" y="4342121"/>
            <a:ext cx="2743200" cy="23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wedg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AutoShape 2">
            <a:extLst>
              <a:ext uri="{FF2B5EF4-FFF2-40B4-BE49-F238E27FC236}">
                <a16:creationId xmlns:a16="http://schemas.microsoft.com/office/drawing/2014/main" id="{F83CFB4C-61AB-4924-BC98-E094CE2219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1827" y="303281"/>
            <a:ext cx="7740650" cy="83978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uk-UA" altLang="uk-UA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Шляхи мінімізації:</a:t>
            </a:r>
            <a:endParaRPr lang="uk-UA" alt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1A6769A3-A010-412B-8AB3-9C2D6821D29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3122820" y="1810856"/>
            <a:ext cx="8856663" cy="4743863"/>
          </a:xfrm>
        </p:spPr>
        <p:txBody>
          <a:bodyPr/>
          <a:lstStyle/>
          <a:p>
            <a:pPr>
              <a:defRPr/>
            </a:pPr>
            <a:r>
              <a:rPr lang="uk-UA" sz="2000" b="1" dirty="0"/>
              <a:t>- винесення оцінювання за межі відносин "учитель-учень" 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- оцінювати маємо не учня, не поведінку чи стосунки, а навчальну діяльність, навчальні дії, знання та  уміння;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- особисті досягнення учня не повинно оцінюватись негативно, а лише у порівняння, однак не з еталоном, а з рівнем, який мав даний учень раніше;  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- формування в учнів уміння самостійно контролювати, оцінювати і коригувати свою навчальну діяльність, виховування в них звички і потреби в самоконтролі і самооцінці;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- оцінювання навчальних досягнень учнів повинно бути систематичним, регулярним  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- оцінювання слід супроводжувати обґрунтуванням (коментуванням), яке вимагає аналізу способів діяльності учня,;</a:t>
            </a:r>
            <a:endParaRPr lang="ru-RU" sz="2000" b="1" dirty="0"/>
          </a:p>
          <a:p>
            <a:pPr>
              <a:defRPr/>
            </a:pPr>
            <a:r>
              <a:rPr lang="uk-UA" sz="2000" b="1" dirty="0"/>
              <a:t>- здійснення індивідуального підходу під час оцінювання учнів,.</a:t>
            </a:r>
            <a:endParaRPr lang="ru-RU" sz="2000" b="1" dirty="0"/>
          </a:p>
          <a:p>
            <a:pPr marL="109537" indent="0">
              <a:buNone/>
              <a:defRPr/>
            </a:pPr>
            <a:endParaRPr lang="uk-UA" altLang="ru-RU" sz="20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E46E4A3-71CC-4009-91C1-4D3045B7D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72" y="4248681"/>
            <a:ext cx="2759451" cy="2504247"/>
          </a:xfrm>
          <a:prstGeom prst="rect">
            <a:avLst/>
          </a:prstGeom>
        </p:spPr>
      </p:pic>
    </p:spTree>
  </p:cSld>
  <p:clrMapOvr>
    <a:masterClrMapping/>
  </p:clrMapOvr>
  <p:transition>
    <p:wedg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AutoShape 26">
            <a:extLst>
              <a:ext uri="{FF2B5EF4-FFF2-40B4-BE49-F238E27FC236}">
                <a16:creationId xmlns:a16="http://schemas.microsoft.com/office/drawing/2014/main" id="{C03814E1-5337-4A52-8F01-DBE8B4F49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1401" y="2388703"/>
            <a:ext cx="8291512" cy="3999742"/>
          </a:xfrm>
        </p:spPr>
        <p:txBody>
          <a:bodyPr>
            <a:normAutofit fontScale="90000"/>
          </a:bodyPr>
          <a:lstStyle/>
          <a:p>
            <a:pPr algn="ctr" eaLnBrk="1" hangingPunct="1"/>
            <a:br>
              <a:rPr lang="ru-RU" alt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alt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alt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alt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Якщо учень хоче знати, але не може, треба допомогти йому зробити хоч би маленький крок уперед, і цей крок стане джерелом емоційного стимулу думки – радості пізнання…». </a:t>
            </a:r>
            <a:r>
              <a:rPr lang="uk-UA" alt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В.Сухомлинський</a:t>
            </a:r>
            <a:br>
              <a:rPr lang="ru-RU" altLang="ru-RU" b="1" dirty="0"/>
            </a:br>
            <a:br>
              <a:rPr lang="ru-RU" altLang="ru-RU" b="1" dirty="0"/>
            </a:br>
            <a:r>
              <a:rPr lang="uk-UA" altLang="ru-RU" i="1" dirty="0">
                <a:solidFill>
                  <a:schemeClr val="tx1"/>
                </a:solidFill>
              </a:rPr>
              <a:t> </a:t>
            </a:r>
            <a:endParaRPr lang="ru-RU" altLang="ru-RU" dirty="0">
              <a:solidFill>
                <a:schemeClr val="tx1"/>
              </a:solidFill>
            </a:endParaRPr>
          </a:p>
        </p:txBody>
      </p:sp>
      <p:sp>
        <p:nvSpPr>
          <p:cNvPr id="40963" name="Номер слайда 6">
            <a:extLst>
              <a:ext uri="{FF2B5EF4-FFF2-40B4-BE49-F238E27FC236}">
                <a16:creationId xmlns:a16="http://schemas.microsoft.com/office/drawing/2014/main" id="{E719557C-70AE-4E18-92D4-705717BC5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•"/>
              <a:defRPr sz="28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ts val="300"/>
              </a:spcBef>
              <a:buClr>
                <a:schemeClr val="accent2"/>
              </a:buClr>
              <a:buFont typeface="Georgia" panose="02040502050405020303" pitchFamily="18" charset="0"/>
              <a:buChar char="▫"/>
              <a:defRPr sz="2600">
                <a:solidFill>
                  <a:schemeClr val="accent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accent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ts val="3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200">
                <a:solidFill>
                  <a:schemeClr val="accent1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ts val="300"/>
              </a:spcBef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ts val="300"/>
              </a:spcBef>
              <a:spcAft>
                <a:spcPct val="0"/>
              </a:spcAft>
              <a:buClr>
                <a:srgbClr val="A04DA3"/>
              </a:buClr>
              <a:buFont typeface="Georgia" panose="02040502050405020303" pitchFamily="18" charset="0"/>
              <a:buChar char="▫"/>
              <a:defRPr sz="2000">
                <a:solidFill>
                  <a:srgbClr val="A04DA3"/>
                </a:solidFill>
                <a:latin typeface="Georgia" panose="02040502050405020303" pitchFamily="18" charset="0"/>
              </a:defRPr>
            </a:lvl9pPr>
          </a:lstStyle>
          <a:p>
            <a:pPr>
              <a:spcBef>
                <a:spcPct val="0"/>
              </a:spcBef>
              <a:buClrTx/>
              <a:buFontTx/>
              <a:buNone/>
            </a:pPr>
            <a:fld id="{EB0143EC-861A-4859-AD53-8D56A9500529}" type="slidenum">
              <a:rPr lang="ru-RU" altLang="ru-RU" sz="1800">
                <a:solidFill>
                  <a:srgbClr val="FFFFFF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</a:pPr>
              <a:t>21</a:t>
            </a:fld>
            <a:endParaRPr lang="ru-RU" altLang="ru-RU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6A53703-3865-45BF-B7A0-5593E10B3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87" y="298277"/>
            <a:ext cx="3314700" cy="4191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1035</Words>
  <Application>Microsoft Office PowerPoint</Application>
  <PresentationFormat>Широкоэкранный</PresentationFormat>
  <Paragraphs>158</Paragraphs>
  <Slides>21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Trebuchet MS</vt:lpstr>
      <vt:lpstr>Wingdings</vt:lpstr>
      <vt:lpstr>Тема Office</vt:lpstr>
      <vt:lpstr>Використання різних форм оцінювання, самооцінювання ,   взаємооцінювання у практиці оціночної діяльності учителя</vt:lpstr>
      <vt:lpstr>Презентация PowerPoint</vt:lpstr>
      <vt:lpstr>Презентация PowerPoint</vt:lpstr>
      <vt:lpstr>Навчальна діяльність: </vt:lpstr>
      <vt:lpstr>Контроль (франц. controle – перевірка) за  навчанням –   постійний нагляд, спостереження і перевірка успішності знань учнів з метою отримання об'єктивної інформації про навчальний процес </vt:lpstr>
      <vt:lpstr>  Поточне оцінювання -  один із засобів педагогічного аналізу, має виконувати заохочувальну, стимулюючу та діагностико – коригуючу функції, тобто управляти пізнавальною діяльністю учнів.     Ефективне оцінювання </vt:lpstr>
      <vt:lpstr>Стандартні прийоми оцінювання:  </vt:lpstr>
      <vt:lpstr> Нестандартні прийоми оцінювання:  </vt:lpstr>
      <vt:lpstr>      Взаємо  – та самооцінювання:</vt:lpstr>
      <vt:lpstr>Головний потенціал самооцінювання:</vt:lpstr>
      <vt:lpstr>Вміння і навички самоконтролю і самокорекції:</vt:lpstr>
      <vt:lpstr>Принципи самооцінювання: </vt:lpstr>
      <vt:lpstr>Презентация PowerPoint</vt:lpstr>
      <vt:lpstr>Презентация PowerPoint</vt:lpstr>
      <vt:lpstr>Презентация PowerPoint</vt:lpstr>
      <vt:lpstr>Самооцінювання та самовзаємооцінювання</vt:lpstr>
      <vt:lpstr>Форми та прийоми словесного оцінювання навчальних досягнень учнів :  </vt:lpstr>
      <vt:lpstr> </vt:lpstr>
      <vt:lpstr>Об’єктивне оцінювання - це:  </vt:lpstr>
      <vt:lpstr>Шляхи мінімізації:</vt:lpstr>
      <vt:lpstr>   « Якщо учень хоче знати, але не може, треба допомогти йому зробити хоч би маленький крок уперед, і цей крок стане джерелом емоційного стимулу думки – радості пізнання…». В.Сухомлинський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Використання різних форм оцінювання, самооцінювання ,   взаємооцінювання у практиці оціночної діяльності учителя</dc:title>
  <dc:creator>Zverdvd.org</dc:creator>
  <cp:lastModifiedBy>Zverdvd.org</cp:lastModifiedBy>
  <cp:revision>18</cp:revision>
  <dcterms:created xsi:type="dcterms:W3CDTF">2022-01-17T16:55:57Z</dcterms:created>
  <dcterms:modified xsi:type="dcterms:W3CDTF">2022-01-17T18:54:37Z</dcterms:modified>
</cp:coreProperties>
</file>