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1" r:id="rId4"/>
    <p:sldId id="262" r:id="rId5"/>
    <p:sldId id="264" r:id="rId6"/>
    <p:sldId id="263" r:id="rId7"/>
    <p:sldId id="265" r:id="rId8"/>
  </p:sldIdLst>
  <p:sldSz cx="12192000" cy="6858000"/>
  <p:notesSz cx="6888163" cy="100203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Ольга" initials="О" lastIdx="1" clrIdx="0">
    <p:extLst>
      <p:ext uri="{19B8F6BF-5375-455C-9EA6-DF929625EA0E}">
        <p15:presenceInfo xmlns:p15="http://schemas.microsoft.com/office/powerpoint/2012/main" userId="Ольга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CCFFCC"/>
    <a:srgbClr val="FFCCFF"/>
    <a:srgbClr val="CCCCFF"/>
    <a:srgbClr val="FFFFCC"/>
    <a:srgbClr val="C5FFFF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0716717-156D-4387-9FA8-8DB8E548F232}" type="doc">
      <dgm:prSet loTypeId="urn:microsoft.com/office/officeart/2005/8/layout/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E740488-E447-45E4-A4A1-B3D1F86B7D90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Недостатній</a:t>
          </a:r>
          <a:r>
            <a: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активний</a:t>
          </a:r>
          <a:r>
            <a: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словниковий</a:t>
          </a:r>
          <a:r>
            <a: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запас</a:t>
          </a:r>
          <a:endParaRPr lang="ru-RU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C60B9A7-D100-485E-8A51-2943F480B2D7}" type="parTrans" cxnId="{6217929D-0F3D-430C-913A-90AF98D43CA2}">
      <dgm:prSet/>
      <dgm:spPr/>
      <dgm:t>
        <a:bodyPr/>
        <a:lstStyle/>
        <a:p>
          <a:endParaRPr lang="ru-RU"/>
        </a:p>
      </dgm:t>
    </dgm:pt>
    <dgm:pt modelId="{900A8250-8ED1-4229-A9A5-9972D1F2C8C7}" type="sibTrans" cxnId="{6217929D-0F3D-430C-913A-90AF98D43CA2}">
      <dgm:prSet/>
      <dgm:spPr/>
      <dgm:t>
        <a:bodyPr/>
        <a:lstStyle/>
        <a:p>
          <a:endParaRPr lang="ru-RU"/>
        </a:p>
      </dgm:t>
    </dgm:pt>
    <dgm:pt modelId="{A8C785B6-2C0D-4FEE-B79B-D17D31CD975B}">
      <dgm:prSet phldrT="[Текст]"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Недостатньо</a:t>
          </a:r>
          <a:r>
            <a: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сформований</a:t>
          </a:r>
          <a:r>
            <a: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стимул </a:t>
          </a:r>
          <a:r>
            <a:rPr lang="ru-RU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соціального</a:t>
          </a:r>
          <a:r>
            <a: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спілкування</a:t>
          </a:r>
          <a:endParaRPr lang="ru-RU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8367A49-C488-4CD5-8034-6CC8EDD71128}" type="parTrans" cxnId="{82B053D4-14B2-48CA-9032-8A9B2941AB7A}">
      <dgm:prSet/>
      <dgm:spPr/>
      <dgm:t>
        <a:bodyPr/>
        <a:lstStyle/>
        <a:p>
          <a:endParaRPr lang="ru-RU"/>
        </a:p>
      </dgm:t>
    </dgm:pt>
    <dgm:pt modelId="{B438E6DD-13ED-41F2-9EF7-2DBC9799010D}" type="sibTrans" cxnId="{82B053D4-14B2-48CA-9032-8A9B2941AB7A}">
      <dgm:prSet/>
      <dgm:spPr/>
      <dgm:t>
        <a:bodyPr/>
        <a:lstStyle/>
        <a:p>
          <a:endParaRPr lang="ru-RU"/>
        </a:p>
      </dgm:t>
    </dgm:pt>
    <dgm:pt modelId="{2430244F-EA1F-49B6-B349-DF38E96A9C4A}">
      <dgm:prSet phldrT="[Текст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Виникають</a:t>
          </a:r>
          <a:r>
            <a: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труднощі</a:t>
          </a:r>
          <a:r>
            <a: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в </a:t>
          </a:r>
          <a:r>
            <a:rPr lang="ru-RU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навчанні</a:t>
          </a:r>
          <a:r>
            <a: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будувати</a:t>
          </a:r>
          <a:r>
            <a: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логічні</a:t>
          </a:r>
          <a:r>
            <a: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зв’язні</a:t>
          </a:r>
          <a:r>
            <a: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висловлювання</a:t>
          </a:r>
          <a:endParaRPr lang="ru-RU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CC4F402-E0AE-4A11-B448-31A2DBA9795D}" type="parTrans" cxnId="{1BC4057F-1970-47FD-9D0B-CC7E46E38C82}">
      <dgm:prSet/>
      <dgm:spPr/>
      <dgm:t>
        <a:bodyPr/>
        <a:lstStyle/>
        <a:p>
          <a:endParaRPr lang="ru-RU"/>
        </a:p>
      </dgm:t>
    </dgm:pt>
    <dgm:pt modelId="{8B9E20C3-C642-4399-B0E0-B54EE9C58C32}" type="sibTrans" cxnId="{1BC4057F-1970-47FD-9D0B-CC7E46E38C82}">
      <dgm:prSet/>
      <dgm:spPr/>
      <dgm:t>
        <a:bodyPr/>
        <a:lstStyle/>
        <a:p>
          <a:endParaRPr lang="ru-RU"/>
        </a:p>
      </dgm:t>
    </dgm:pt>
    <dgm:pt modelId="{3A639C07-5C96-4892-8F25-BE4EBAEE2E08}">
      <dgm:prSet phldrT="[Текст]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Діти</a:t>
          </a:r>
          <a:r>
            <a: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однієї</a:t>
          </a:r>
          <a:r>
            <a: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групи</a:t>
          </a:r>
          <a:r>
            <a: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потребують</a:t>
          </a:r>
          <a:r>
            <a: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індивідуалізованого</a:t>
          </a:r>
          <a:r>
            <a: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навчання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624E29-B4B7-486F-A617-AEB21BE118CF}" type="parTrans" cxnId="{18DB5969-02A5-414B-AC2B-B47FE156CDF7}">
      <dgm:prSet/>
      <dgm:spPr/>
      <dgm:t>
        <a:bodyPr/>
        <a:lstStyle/>
        <a:p>
          <a:endParaRPr lang="ru-RU"/>
        </a:p>
      </dgm:t>
    </dgm:pt>
    <dgm:pt modelId="{78EC0A9D-5332-4CCF-97F6-12FED34407F1}" type="sibTrans" cxnId="{18DB5969-02A5-414B-AC2B-B47FE156CDF7}">
      <dgm:prSet/>
      <dgm:spPr/>
      <dgm:t>
        <a:bodyPr/>
        <a:lstStyle/>
        <a:p>
          <a:endParaRPr lang="ru-RU"/>
        </a:p>
      </dgm:t>
    </dgm:pt>
    <dgm:pt modelId="{8B6AFD6D-EA1B-4C25-8170-150D0FE14202}">
      <dgm:prSet phldrT="[Текст]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Діти</a:t>
          </a:r>
          <a:r>
            <a: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потребують</a:t>
          </a:r>
          <a:r>
            <a: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створення</a:t>
          </a:r>
          <a:r>
            <a: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умов для </a:t>
          </a:r>
          <a:r>
            <a:rPr lang="ru-RU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мовленнєвого</a:t>
          </a:r>
          <a:r>
            <a: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та </a:t>
          </a:r>
          <a:r>
            <a:rPr lang="ru-RU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когнітивного</a:t>
          </a:r>
          <a:r>
            <a: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розвитку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503B927-24B6-4F2A-A30F-05AC4FBDF8B9}" type="parTrans" cxnId="{653F8917-3454-421D-9036-2D410678AB92}">
      <dgm:prSet/>
      <dgm:spPr/>
      <dgm:t>
        <a:bodyPr/>
        <a:lstStyle/>
        <a:p>
          <a:endParaRPr lang="ru-RU"/>
        </a:p>
      </dgm:t>
    </dgm:pt>
    <dgm:pt modelId="{545B1AFD-DFF1-40CE-B478-56D0FB7FC38B}" type="sibTrans" cxnId="{653F8917-3454-421D-9036-2D410678AB92}">
      <dgm:prSet/>
      <dgm:spPr/>
      <dgm:t>
        <a:bodyPr/>
        <a:lstStyle/>
        <a:p>
          <a:endParaRPr lang="ru-RU"/>
        </a:p>
      </dgm:t>
    </dgm:pt>
    <dgm:pt modelId="{7CB2C357-9DB4-4951-81E7-66E8CCEDA192}">
      <dgm:prSet phldrT="[Текст]"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dgm:style>
      </dgm:prSet>
      <dgm:spPr>
        <a:noFill/>
        <a:ln>
          <a:solidFill>
            <a:srgbClr val="FF0000"/>
          </a:solidFill>
        </a:ln>
      </dgm:spPr>
      <dgm:t>
        <a:bodyPr/>
        <a:lstStyle/>
        <a:p>
          <a:r>
            <a:rPr lang="ru-RU" sz="20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Знаходження</a:t>
          </a:r>
          <a:r>
            <a: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шляхів</a:t>
          </a:r>
          <a:r>
            <a: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забезпечити</a:t>
          </a:r>
          <a:r>
            <a: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комплексний</a:t>
          </a:r>
          <a:r>
            <a: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підхід</a:t>
          </a:r>
          <a:r>
            <a: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до </a:t>
          </a:r>
          <a:r>
            <a:rPr lang="ru-RU" sz="20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розвитку</a:t>
          </a:r>
          <a:r>
            <a: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мовлення</a:t>
          </a:r>
          <a:r>
            <a: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та </a:t>
          </a:r>
          <a:r>
            <a:rPr lang="ru-RU" sz="20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соціалізації</a:t>
          </a:r>
          <a:r>
            <a: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дітей</a:t>
          </a:r>
          <a:r>
            <a: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дошкільного</a:t>
          </a:r>
          <a:r>
            <a: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віку</a:t>
          </a:r>
          <a:r>
            <a: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з ЗНМ</a:t>
          </a:r>
          <a:endParaRPr lang="ru-RU" sz="2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6CAABC-27A5-464F-8895-2628037DCAC7}" type="parTrans" cxnId="{2C335A79-0B0A-4CEB-86D6-182BC358184A}">
      <dgm:prSet/>
      <dgm:spPr/>
      <dgm:t>
        <a:bodyPr/>
        <a:lstStyle/>
        <a:p>
          <a:endParaRPr lang="ru-RU"/>
        </a:p>
      </dgm:t>
    </dgm:pt>
    <dgm:pt modelId="{EA834B62-296F-41D9-B381-AD257FAA3DDD}" type="sibTrans" cxnId="{2C335A79-0B0A-4CEB-86D6-182BC358184A}">
      <dgm:prSet/>
      <dgm:spPr/>
      <dgm:t>
        <a:bodyPr/>
        <a:lstStyle/>
        <a:p>
          <a:endParaRPr lang="ru-RU"/>
        </a:p>
      </dgm:t>
    </dgm:pt>
    <dgm:pt modelId="{B88AC3D5-B287-4D84-A705-3E763AA61016}" type="pres">
      <dgm:prSet presAssocID="{C0716717-156D-4387-9FA8-8DB8E548F232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4A8236E-CA14-4863-B411-06ED04455820}" type="pres">
      <dgm:prSet presAssocID="{5E740488-E447-45E4-A4A1-B3D1F86B7D90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E46453-9CBF-4A46-829B-10ECF82B8DCF}" type="pres">
      <dgm:prSet presAssocID="{900A8250-8ED1-4229-A9A5-9972D1F2C8C7}" presName="sibTrans" presStyleLbl="sibTrans2D1" presStyleIdx="0" presStyleCnt="5"/>
      <dgm:spPr/>
      <dgm:t>
        <a:bodyPr/>
        <a:lstStyle/>
        <a:p>
          <a:endParaRPr lang="ru-RU"/>
        </a:p>
      </dgm:t>
    </dgm:pt>
    <dgm:pt modelId="{C105DACF-4BE2-4BC4-B595-7490E9B8FFD7}" type="pres">
      <dgm:prSet presAssocID="{900A8250-8ED1-4229-A9A5-9972D1F2C8C7}" presName="connectorText" presStyleLbl="sibTrans2D1" presStyleIdx="0" presStyleCnt="5"/>
      <dgm:spPr/>
      <dgm:t>
        <a:bodyPr/>
        <a:lstStyle/>
        <a:p>
          <a:endParaRPr lang="ru-RU"/>
        </a:p>
      </dgm:t>
    </dgm:pt>
    <dgm:pt modelId="{EC1685BB-DA5A-4A46-A562-CCA7BC19807D}" type="pres">
      <dgm:prSet presAssocID="{A8C785B6-2C0D-4FEE-B79B-D17D31CD975B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6A92EE-35D0-4B94-A21B-5C2CFD9A1AE2}" type="pres">
      <dgm:prSet presAssocID="{B438E6DD-13ED-41F2-9EF7-2DBC9799010D}" presName="sibTrans" presStyleLbl="sibTrans2D1" presStyleIdx="1" presStyleCnt="5"/>
      <dgm:spPr/>
      <dgm:t>
        <a:bodyPr/>
        <a:lstStyle/>
        <a:p>
          <a:endParaRPr lang="ru-RU"/>
        </a:p>
      </dgm:t>
    </dgm:pt>
    <dgm:pt modelId="{71CFBEAE-C3F7-4920-9935-527DDFB3CB70}" type="pres">
      <dgm:prSet presAssocID="{B438E6DD-13ED-41F2-9EF7-2DBC9799010D}" presName="connectorText" presStyleLbl="sibTrans2D1" presStyleIdx="1" presStyleCnt="5"/>
      <dgm:spPr/>
      <dgm:t>
        <a:bodyPr/>
        <a:lstStyle/>
        <a:p>
          <a:endParaRPr lang="ru-RU"/>
        </a:p>
      </dgm:t>
    </dgm:pt>
    <dgm:pt modelId="{EA031ABE-9970-4C80-B9C1-99A43D938209}" type="pres">
      <dgm:prSet presAssocID="{2430244F-EA1F-49B6-B349-DF38E96A9C4A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C130B3-2095-4BFA-BF6B-62AD631A0C91}" type="pres">
      <dgm:prSet presAssocID="{8B9E20C3-C642-4399-B0E0-B54EE9C58C32}" presName="sibTrans" presStyleLbl="sibTrans2D1" presStyleIdx="2" presStyleCnt="5"/>
      <dgm:spPr/>
      <dgm:t>
        <a:bodyPr/>
        <a:lstStyle/>
        <a:p>
          <a:endParaRPr lang="ru-RU"/>
        </a:p>
      </dgm:t>
    </dgm:pt>
    <dgm:pt modelId="{9FBA5D91-F16C-49EC-9343-8CD90709D169}" type="pres">
      <dgm:prSet presAssocID="{8B9E20C3-C642-4399-B0E0-B54EE9C58C32}" presName="connectorText" presStyleLbl="sibTrans2D1" presStyleIdx="2" presStyleCnt="5"/>
      <dgm:spPr/>
      <dgm:t>
        <a:bodyPr/>
        <a:lstStyle/>
        <a:p>
          <a:endParaRPr lang="ru-RU"/>
        </a:p>
      </dgm:t>
    </dgm:pt>
    <dgm:pt modelId="{37A56CD4-A479-4965-A9C5-195265CC37F2}" type="pres">
      <dgm:prSet presAssocID="{3A639C07-5C96-4892-8F25-BE4EBAEE2E08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7B2DC1-5E8A-4D79-9B47-EF2B2CE964B1}" type="pres">
      <dgm:prSet presAssocID="{78EC0A9D-5332-4CCF-97F6-12FED34407F1}" presName="sibTrans" presStyleLbl="sibTrans2D1" presStyleIdx="3" presStyleCnt="5"/>
      <dgm:spPr/>
      <dgm:t>
        <a:bodyPr/>
        <a:lstStyle/>
        <a:p>
          <a:endParaRPr lang="ru-RU"/>
        </a:p>
      </dgm:t>
    </dgm:pt>
    <dgm:pt modelId="{C4C1C4D4-75DB-4DEF-8A57-47028ED11EE5}" type="pres">
      <dgm:prSet presAssocID="{78EC0A9D-5332-4CCF-97F6-12FED34407F1}" presName="connectorText" presStyleLbl="sibTrans2D1" presStyleIdx="3" presStyleCnt="5"/>
      <dgm:spPr/>
      <dgm:t>
        <a:bodyPr/>
        <a:lstStyle/>
        <a:p>
          <a:endParaRPr lang="ru-RU"/>
        </a:p>
      </dgm:t>
    </dgm:pt>
    <dgm:pt modelId="{5E0CE623-36C2-4AA3-BAAA-A112F14AF6BD}" type="pres">
      <dgm:prSet presAssocID="{8B6AFD6D-EA1B-4C25-8170-150D0FE14202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5C4931-CD68-41C3-A57E-4088B5DDEC32}" type="pres">
      <dgm:prSet presAssocID="{545B1AFD-DFF1-40CE-B478-56D0FB7FC38B}" presName="sibTrans" presStyleLbl="sibTrans2D1" presStyleIdx="4" presStyleCnt="5"/>
      <dgm:spPr/>
      <dgm:t>
        <a:bodyPr/>
        <a:lstStyle/>
        <a:p>
          <a:endParaRPr lang="ru-RU"/>
        </a:p>
      </dgm:t>
    </dgm:pt>
    <dgm:pt modelId="{34E49BD5-EBF5-427C-8F35-C84C357ADA2D}" type="pres">
      <dgm:prSet presAssocID="{545B1AFD-DFF1-40CE-B478-56D0FB7FC38B}" presName="connectorText" presStyleLbl="sibTrans2D1" presStyleIdx="4" presStyleCnt="5"/>
      <dgm:spPr/>
      <dgm:t>
        <a:bodyPr/>
        <a:lstStyle/>
        <a:p>
          <a:endParaRPr lang="ru-RU"/>
        </a:p>
      </dgm:t>
    </dgm:pt>
    <dgm:pt modelId="{44F3B583-E54A-4DD0-88DD-922D5A4A1484}" type="pres">
      <dgm:prSet presAssocID="{7CB2C357-9DB4-4951-81E7-66E8CCEDA192}" presName="node" presStyleLbl="node1" presStyleIdx="5" presStyleCnt="6" custScaleY="1268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76B8BC3-D76F-4D08-A009-60BAF32BDD8A}" type="presOf" srcId="{8B9E20C3-C642-4399-B0E0-B54EE9C58C32}" destId="{9FBA5D91-F16C-49EC-9343-8CD90709D169}" srcOrd="1" destOrd="0" presId="urn:microsoft.com/office/officeart/2005/8/layout/process5"/>
    <dgm:cxn modelId="{44C9A721-8679-429B-A3AE-6E072BF54ABF}" type="presOf" srcId="{900A8250-8ED1-4229-A9A5-9972D1F2C8C7}" destId="{17E46453-9CBF-4A46-829B-10ECF82B8DCF}" srcOrd="0" destOrd="0" presId="urn:microsoft.com/office/officeart/2005/8/layout/process5"/>
    <dgm:cxn modelId="{AECE2454-41AF-425F-A0EC-AD64379C9E3E}" type="presOf" srcId="{545B1AFD-DFF1-40CE-B478-56D0FB7FC38B}" destId="{6C5C4931-CD68-41C3-A57E-4088B5DDEC32}" srcOrd="0" destOrd="0" presId="urn:microsoft.com/office/officeart/2005/8/layout/process5"/>
    <dgm:cxn modelId="{6E2C5899-BD53-448F-9DF0-8E5EF1735D03}" type="presOf" srcId="{900A8250-8ED1-4229-A9A5-9972D1F2C8C7}" destId="{C105DACF-4BE2-4BC4-B595-7490E9B8FFD7}" srcOrd="1" destOrd="0" presId="urn:microsoft.com/office/officeart/2005/8/layout/process5"/>
    <dgm:cxn modelId="{2C335A79-0B0A-4CEB-86D6-182BC358184A}" srcId="{C0716717-156D-4387-9FA8-8DB8E548F232}" destId="{7CB2C357-9DB4-4951-81E7-66E8CCEDA192}" srcOrd="5" destOrd="0" parTransId="{876CAABC-27A5-464F-8895-2628037DCAC7}" sibTransId="{EA834B62-296F-41D9-B381-AD257FAA3DDD}"/>
    <dgm:cxn modelId="{18DB5969-02A5-414B-AC2B-B47FE156CDF7}" srcId="{C0716717-156D-4387-9FA8-8DB8E548F232}" destId="{3A639C07-5C96-4892-8F25-BE4EBAEE2E08}" srcOrd="3" destOrd="0" parTransId="{EB624E29-B4B7-486F-A617-AEB21BE118CF}" sibTransId="{78EC0A9D-5332-4CCF-97F6-12FED34407F1}"/>
    <dgm:cxn modelId="{653F8917-3454-421D-9036-2D410678AB92}" srcId="{C0716717-156D-4387-9FA8-8DB8E548F232}" destId="{8B6AFD6D-EA1B-4C25-8170-150D0FE14202}" srcOrd="4" destOrd="0" parTransId="{0503B927-24B6-4F2A-A30F-05AC4FBDF8B9}" sibTransId="{545B1AFD-DFF1-40CE-B478-56D0FB7FC38B}"/>
    <dgm:cxn modelId="{4C06FB6C-B7E0-418E-9548-CF1BA9980BD9}" type="presOf" srcId="{C0716717-156D-4387-9FA8-8DB8E548F232}" destId="{B88AC3D5-B287-4D84-A705-3E763AA61016}" srcOrd="0" destOrd="0" presId="urn:microsoft.com/office/officeart/2005/8/layout/process5"/>
    <dgm:cxn modelId="{82B053D4-14B2-48CA-9032-8A9B2941AB7A}" srcId="{C0716717-156D-4387-9FA8-8DB8E548F232}" destId="{A8C785B6-2C0D-4FEE-B79B-D17D31CD975B}" srcOrd="1" destOrd="0" parTransId="{08367A49-C488-4CD5-8034-6CC8EDD71128}" sibTransId="{B438E6DD-13ED-41F2-9EF7-2DBC9799010D}"/>
    <dgm:cxn modelId="{0CCD49A4-185A-4271-B15A-F9E74F385C2A}" type="presOf" srcId="{78EC0A9D-5332-4CCF-97F6-12FED34407F1}" destId="{687B2DC1-5E8A-4D79-9B47-EF2B2CE964B1}" srcOrd="0" destOrd="0" presId="urn:microsoft.com/office/officeart/2005/8/layout/process5"/>
    <dgm:cxn modelId="{35D1BA65-04AE-47E0-A48E-1207D7BFEC0E}" type="presOf" srcId="{A8C785B6-2C0D-4FEE-B79B-D17D31CD975B}" destId="{EC1685BB-DA5A-4A46-A562-CCA7BC19807D}" srcOrd="0" destOrd="0" presId="urn:microsoft.com/office/officeart/2005/8/layout/process5"/>
    <dgm:cxn modelId="{EF2CECFD-75D3-4332-B0D0-8B3FCBF75717}" type="presOf" srcId="{7CB2C357-9DB4-4951-81E7-66E8CCEDA192}" destId="{44F3B583-E54A-4DD0-88DD-922D5A4A1484}" srcOrd="0" destOrd="0" presId="urn:microsoft.com/office/officeart/2005/8/layout/process5"/>
    <dgm:cxn modelId="{5C7B4412-9BB9-48FE-96FD-8943DDA969C4}" type="presOf" srcId="{B438E6DD-13ED-41F2-9EF7-2DBC9799010D}" destId="{2F6A92EE-35D0-4B94-A21B-5C2CFD9A1AE2}" srcOrd="0" destOrd="0" presId="urn:microsoft.com/office/officeart/2005/8/layout/process5"/>
    <dgm:cxn modelId="{C55628B1-4845-4E42-8CEE-94743916144D}" type="presOf" srcId="{78EC0A9D-5332-4CCF-97F6-12FED34407F1}" destId="{C4C1C4D4-75DB-4DEF-8A57-47028ED11EE5}" srcOrd="1" destOrd="0" presId="urn:microsoft.com/office/officeart/2005/8/layout/process5"/>
    <dgm:cxn modelId="{E51048DC-4B43-4C9D-9D6B-F21248EA19B7}" type="presOf" srcId="{B438E6DD-13ED-41F2-9EF7-2DBC9799010D}" destId="{71CFBEAE-C3F7-4920-9935-527DDFB3CB70}" srcOrd="1" destOrd="0" presId="urn:microsoft.com/office/officeart/2005/8/layout/process5"/>
    <dgm:cxn modelId="{3FE34517-2301-4FA7-8C36-D4B779AD2827}" type="presOf" srcId="{8B6AFD6D-EA1B-4C25-8170-150D0FE14202}" destId="{5E0CE623-36C2-4AA3-BAAA-A112F14AF6BD}" srcOrd="0" destOrd="0" presId="urn:microsoft.com/office/officeart/2005/8/layout/process5"/>
    <dgm:cxn modelId="{6217929D-0F3D-430C-913A-90AF98D43CA2}" srcId="{C0716717-156D-4387-9FA8-8DB8E548F232}" destId="{5E740488-E447-45E4-A4A1-B3D1F86B7D90}" srcOrd="0" destOrd="0" parTransId="{6C60B9A7-D100-485E-8A51-2943F480B2D7}" sibTransId="{900A8250-8ED1-4229-A9A5-9972D1F2C8C7}"/>
    <dgm:cxn modelId="{B9EF1885-AA08-4F14-A7F4-71F6437DF8DC}" type="presOf" srcId="{2430244F-EA1F-49B6-B349-DF38E96A9C4A}" destId="{EA031ABE-9970-4C80-B9C1-99A43D938209}" srcOrd="0" destOrd="0" presId="urn:microsoft.com/office/officeart/2005/8/layout/process5"/>
    <dgm:cxn modelId="{8D8DAB50-96BA-42C2-ABB8-16A04AE93972}" type="presOf" srcId="{3A639C07-5C96-4892-8F25-BE4EBAEE2E08}" destId="{37A56CD4-A479-4965-A9C5-195265CC37F2}" srcOrd="0" destOrd="0" presId="urn:microsoft.com/office/officeart/2005/8/layout/process5"/>
    <dgm:cxn modelId="{1ADBFE85-0095-4A6E-A66C-DAF3A1F74042}" type="presOf" srcId="{545B1AFD-DFF1-40CE-B478-56D0FB7FC38B}" destId="{34E49BD5-EBF5-427C-8F35-C84C357ADA2D}" srcOrd="1" destOrd="0" presId="urn:microsoft.com/office/officeart/2005/8/layout/process5"/>
    <dgm:cxn modelId="{2BEE987A-95A1-4F88-964F-208241AF852C}" type="presOf" srcId="{8B9E20C3-C642-4399-B0E0-B54EE9C58C32}" destId="{2FC130B3-2095-4BFA-BF6B-62AD631A0C91}" srcOrd="0" destOrd="0" presId="urn:microsoft.com/office/officeart/2005/8/layout/process5"/>
    <dgm:cxn modelId="{ACB94277-D50A-44F5-9D3E-6A5FE7F7B229}" type="presOf" srcId="{5E740488-E447-45E4-A4A1-B3D1F86B7D90}" destId="{D4A8236E-CA14-4863-B411-06ED04455820}" srcOrd="0" destOrd="0" presId="urn:microsoft.com/office/officeart/2005/8/layout/process5"/>
    <dgm:cxn modelId="{1BC4057F-1970-47FD-9D0B-CC7E46E38C82}" srcId="{C0716717-156D-4387-9FA8-8DB8E548F232}" destId="{2430244F-EA1F-49B6-B349-DF38E96A9C4A}" srcOrd="2" destOrd="0" parTransId="{FCC4F402-E0AE-4A11-B448-31A2DBA9795D}" sibTransId="{8B9E20C3-C642-4399-B0E0-B54EE9C58C32}"/>
    <dgm:cxn modelId="{2141C567-492B-4B2E-9631-C28118D53EC7}" type="presParOf" srcId="{B88AC3D5-B287-4D84-A705-3E763AA61016}" destId="{D4A8236E-CA14-4863-B411-06ED04455820}" srcOrd="0" destOrd="0" presId="urn:microsoft.com/office/officeart/2005/8/layout/process5"/>
    <dgm:cxn modelId="{3AD3EDDB-091C-4093-9521-2C0B07A243DA}" type="presParOf" srcId="{B88AC3D5-B287-4D84-A705-3E763AA61016}" destId="{17E46453-9CBF-4A46-829B-10ECF82B8DCF}" srcOrd="1" destOrd="0" presId="urn:microsoft.com/office/officeart/2005/8/layout/process5"/>
    <dgm:cxn modelId="{B313CD12-23AB-4907-8A26-158B3517655B}" type="presParOf" srcId="{17E46453-9CBF-4A46-829B-10ECF82B8DCF}" destId="{C105DACF-4BE2-4BC4-B595-7490E9B8FFD7}" srcOrd="0" destOrd="0" presId="urn:microsoft.com/office/officeart/2005/8/layout/process5"/>
    <dgm:cxn modelId="{80709F51-119E-481A-B235-99CEB184753E}" type="presParOf" srcId="{B88AC3D5-B287-4D84-A705-3E763AA61016}" destId="{EC1685BB-DA5A-4A46-A562-CCA7BC19807D}" srcOrd="2" destOrd="0" presId="urn:microsoft.com/office/officeart/2005/8/layout/process5"/>
    <dgm:cxn modelId="{B90B803C-A48C-4DE2-A633-02C9338CA01A}" type="presParOf" srcId="{B88AC3D5-B287-4D84-A705-3E763AA61016}" destId="{2F6A92EE-35D0-4B94-A21B-5C2CFD9A1AE2}" srcOrd="3" destOrd="0" presId="urn:microsoft.com/office/officeart/2005/8/layout/process5"/>
    <dgm:cxn modelId="{DED421DF-7167-4E9D-8494-2F69714FE39C}" type="presParOf" srcId="{2F6A92EE-35D0-4B94-A21B-5C2CFD9A1AE2}" destId="{71CFBEAE-C3F7-4920-9935-527DDFB3CB70}" srcOrd="0" destOrd="0" presId="urn:microsoft.com/office/officeart/2005/8/layout/process5"/>
    <dgm:cxn modelId="{AF251C6C-84E9-4CCF-BE3D-CECBC87EEC7E}" type="presParOf" srcId="{B88AC3D5-B287-4D84-A705-3E763AA61016}" destId="{EA031ABE-9970-4C80-B9C1-99A43D938209}" srcOrd="4" destOrd="0" presId="urn:microsoft.com/office/officeart/2005/8/layout/process5"/>
    <dgm:cxn modelId="{E495A5E4-4DBB-4DB7-9093-D2A532056BF3}" type="presParOf" srcId="{B88AC3D5-B287-4D84-A705-3E763AA61016}" destId="{2FC130B3-2095-4BFA-BF6B-62AD631A0C91}" srcOrd="5" destOrd="0" presId="urn:microsoft.com/office/officeart/2005/8/layout/process5"/>
    <dgm:cxn modelId="{C24AE390-E081-4078-A21D-E68178DB56EC}" type="presParOf" srcId="{2FC130B3-2095-4BFA-BF6B-62AD631A0C91}" destId="{9FBA5D91-F16C-49EC-9343-8CD90709D169}" srcOrd="0" destOrd="0" presId="urn:microsoft.com/office/officeart/2005/8/layout/process5"/>
    <dgm:cxn modelId="{5B179843-25B9-4251-AD09-ACF187B6F1B5}" type="presParOf" srcId="{B88AC3D5-B287-4D84-A705-3E763AA61016}" destId="{37A56CD4-A479-4965-A9C5-195265CC37F2}" srcOrd="6" destOrd="0" presId="urn:microsoft.com/office/officeart/2005/8/layout/process5"/>
    <dgm:cxn modelId="{0F031F2C-40A0-4FD8-809F-29C275D1131D}" type="presParOf" srcId="{B88AC3D5-B287-4D84-A705-3E763AA61016}" destId="{687B2DC1-5E8A-4D79-9B47-EF2B2CE964B1}" srcOrd="7" destOrd="0" presId="urn:microsoft.com/office/officeart/2005/8/layout/process5"/>
    <dgm:cxn modelId="{F657A3D7-04B3-4747-9E97-3BE3D8C2602E}" type="presParOf" srcId="{687B2DC1-5E8A-4D79-9B47-EF2B2CE964B1}" destId="{C4C1C4D4-75DB-4DEF-8A57-47028ED11EE5}" srcOrd="0" destOrd="0" presId="urn:microsoft.com/office/officeart/2005/8/layout/process5"/>
    <dgm:cxn modelId="{96E735BC-18A4-4B28-8989-EB67DB157B32}" type="presParOf" srcId="{B88AC3D5-B287-4D84-A705-3E763AA61016}" destId="{5E0CE623-36C2-4AA3-BAAA-A112F14AF6BD}" srcOrd="8" destOrd="0" presId="urn:microsoft.com/office/officeart/2005/8/layout/process5"/>
    <dgm:cxn modelId="{D1B23507-8B4B-423A-9611-9F69C85DF567}" type="presParOf" srcId="{B88AC3D5-B287-4D84-A705-3E763AA61016}" destId="{6C5C4931-CD68-41C3-A57E-4088B5DDEC32}" srcOrd="9" destOrd="0" presId="urn:microsoft.com/office/officeart/2005/8/layout/process5"/>
    <dgm:cxn modelId="{8715F069-FE3B-482E-BDC5-44E33DA7A91B}" type="presParOf" srcId="{6C5C4931-CD68-41C3-A57E-4088B5DDEC32}" destId="{34E49BD5-EBF5-427C-8F35-C84C357ADA2D}" srcOrd="0" destOrd="0" presId="urn:microsoft.com/office/officeart/2005/8/layout/process5"/>
    <dgm:cxn modelId="{B6D83E24-3C18-45FA-B988-351E573FE1B0}" type="presParOf" srcId="{B88AC3D5-B287-4D84-A705-3E763AA61016}" destId="{44F3B583-E54A-4DD0-88DD-922D5A4A1484}" srcOrd="10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638E0AA-9CD3-4A63-ABC1-5EB96A95CCFC}" type="doc">
      <dgm:prSet loTypeId="urn:microsoft.com/office/officeart/2005/8/layout/hChevron3" loCatId="process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2A8ABD0D-216A-48FA-A330-4B8FDC8548D4}">
      <dgm:prSet phldrT="[Текст]" custT="1"/>
      <dgm:spPr>
        <a:solidFill>
          <a:srgbClr val="C5FFFF"/>
        </a:solidFill>
        <a:ln>
          <a:solidFill>
            <a:srgbClr val="00B050"/>
          </a:solidFill>
        </a:ln>
      </dgm:spPr>
      <dgm:t>
        <a:bodyPr/>
        <a:lstStyle/>
        <a:p>
          <a:r>
            <a:rPr lang="ru-RU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Підгрупові</a:t>
          </a:r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заняття</a:t>
          </a:r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за </a:t>
          </a:r>
          <a:r>
            <a:rPr lang="ru-RU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допомогою</a:t>
          </a:r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яких</a:t>
          </a:r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діти</a:t>
          </a:r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вчаться</a:t>
          </a:r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взаємодіяти</a:t>
          </a:r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між</a:t>
          </a:r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собою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7E5D102-90CD-4190-BF99-A892B3DD4ECA}" type="parTrans" cxnId="{18D2D072-F15E-43DD-9842-6A9CDD5B9931}">
      <dgm:prSet/>
      <dgm:spPr/>
      <dgm:t>
        <a:bodyPr/>
        <a:lstStyle/>
        <a:p>
          <a:endParaRPr lang="ru-RU"/>
        </a:p>
      </dgm:t>
    </dgm:pt>
    <dgm:pt modelId="{AF6CB8B6-EE3F-4B95-9953-F16B32C4531C}" type="sibTrans" cxnId="{18D2D072-F15E-43DD-9842-6A9CDD5B9931}">
      <dgm:prSet/>
      <dgm:spPr/>
      <dgm:t>
        <a:bodyPr/>
        <a:lstStyle/>
        <a:p>
          <a:endParaRPr lang="ru-RU"/>
        </a:p>
      </dgm:t>
    </dgm:pt>
    <dgm:pt modelId="{4F4A65F9-5AA4-47FC-8783-7D26D4E86F1C}">
      <dgm:prSet phldrT="[Текст]" custT="1"/>
      <dgm:spPr>
        <a:solidFill>
          <a:srgbClr val="FFFFCC"/>
        </a:solidFill>
        <a:ln>
          <a:solidFill>
            <a:srgbClr val="FFFF00"/>
          </a:solidFill>
        </a:ln>
      </dgm:spPr>
      <dgm:t>
        <a:bodyPr/>
        <a:lstStyle/>
        <a:p>
          <a:r>
            <a:rPr lang="ru-RU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Проведення</a:t>
          </a:r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спільних</a:t>
          </a:r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ігор</a:t>
          </a:r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для </a:t>
          </a:r>
          <a:r>
            <a:rPr lang="ru-RU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стимулювання</a:t>
          </a:r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мовленнєвих</a:t>
          </a:r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навичок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C3427DE-92CF-45EA-AE8F-0832F39B93CD}" type="parTrans" cxnId="{DDE1BB19-F52B-43D0-964F-19A0F38D0327}">
      <dgm:prSet/>
      <dgm:spPr/>
      <dgm:t>
        <a:bodyPr/>
        <a:lstStyle/>
        <a:p>
          <a:endParaRPr lang="ru-RU"/>
        </a:p>
      </dgm:t>
    </dgm:pt>
    <dgm:pt modelId="{5B2D6CFA-19D3-4C45-9585-2B38E483100F}" type="sibTrans" cxnId="{DDE1BB19-F52B-43D0-964F-19A0F38D0327}">
      <dgm:prSet/>
      <dgm:spPr/>
      <dgm:t>
        <a:bodyPr/>
        <a:lstStyle/>
        <a:p>
          <a:endParaRPr lang="ru-RU"/>
        </a:p>
      </dgm:t>
    </dgm:pt>
    <dgm:pt modelId="{13E82675-D067-474F-824A-ABBE79AEAAA9}">
      <dgm:prSet phldrT="[Текст]" custT="1"/>
      <dgm:spPr>
        <a:solidFill>
          <a:srgbClr val="CCFFCC"/>
        </a:solidFill>
        <a:ln>
          <a:solidFill>
            <a:schemeClr val="accent1"/>
          </a:solidFill>
        </a:ln>
      </dgm:spPr>
      <dgm:t>
        <a:bodyPr/>
        <a:lstStyle/>
        <a:p>
          <a:r>
            <a:rPr lang="ru-RU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Індивідуальні</a:t>
          </a:r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заняття</a:t>
          </a:r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дають</a:t>
          </a:r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можливість</a:t>
          </a:r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виявити</a:t>
          </a:r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та </a:t>
          </a:r>
          <a:r>
            <a:rPr lang="ru-RU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скорегувати</a:t>
          </a:r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труднощі</a:t>
          </a:r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дитини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909D31-A78B-4C57-8BDB-11DE0C5603DB}" type="sibTrans" cxnId="{CB6C5FBA-DBCA-483F-8742-3DDDB7818821}">
      <dgm:prSet/>
      <dgm:spPr/>
      <dgm:t>
        <a:bodyPr/>
        <a:lstStyle/>
        <a:p>
          <a:endParaRPr lang="ru-RU"/>
        </a:p>
      </dgm:t>
    </dgm:pt>
    <dgm:pt modelId="{E7C5BE3D-CB4C-4FF8-9C3D-9C87932C3C49}" type="parTrans" cxnId="{CB6C5FBA-DBCA-483F-8742-3DDDB7818821}">
      <dgm:prSet/>
      <dgm:spPr/>
      <dgm:t>
        <a:bodyPr/>
        <a:lstStyle/>
        <a:p>
          <a:endParaRPr lang="ru-RU"/>
        </a:p>
      </dgm:t>
    </dgm:pt>
    <dgm:pt modelId="{89614230-6FB6-4167-BF81-3FBB54AB1883}" type="pres">
      <dgm:prSet presAssocID="{0638E0AA-9CD3-4A63-ABC1-5EB96A95CCFC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1EDC208-E161-4DC8-856C-A0420AB0E77B}" type="pres">
      <dgm:prSet presAssocID="{13E82675-D067-474F-824A-ABBE79AEAAA9}" presName="parTxOnly" presStyleLbl="node1" presStyleIdx="0" presStyleCnt="3" custLinFactNeighborX="-3103" custLinFactNeighborY="15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AADE48-B09C-474A-A9D9-54539E26DEBF}" type="pres">
      <dgm:prSet presAssocID="{88909D31-A78B-4C57-8BDB-11DE0C5603DB}" presName="parSpace" presStyleCnt="0"/>
      <dgm:spPr/>
    </dgm:pt>
    <dgm:pt modelId="{93DB9245-ABFD-4131-B0C5-ECB8C2A05B63}" type="pres">
      <dgm:prSet presAssocID="{2A8ABD0D-216A-48FA-A330-4B8FDC8548D4}" presName="parTxOnly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EF3BD5-0345-443C-BB64-C39CC7B49F08}" type="pres">
      <dgm:prSet presAssocID="{AF6CB8B6-EE3F-4B95-9953-F16B32C4531C}" presName="parSpace" presStyleCnt="0"/>
      <dgm:spPr/>
    </dgm:pt>
    <dgm:pt modelId="{4B80E203-CA0F-4688-A421-901F4A81C562}" type="pres">
      <dgm:prSet presAssocID="{4F4A65F9-5AA4-47FC-8783-7D26D4E86F1C}" presName="parTxOnly" presStyleLbl="node1" presStyleIdx="2" presStyleCnt="3" custLinFactNeighborX="20970" custLinFactNeighborY="-5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DE1BB19-F52B-43D0-964F-19A0F38D0327}" srcId="{0638E0AA-9CD3-4A63-ABC1-5EB96A95CCFC}" destId="{4F4A65F9-5AA4-47FC-8783-7D26D4E86F1C}" srcOrd="2" destOrd="0" parTransId="{1C3427DE-92CF-45EA-AE8F-0832F39B93CD}" sibTransId="{5B2D6CFA-19D3-4C45-9585-2B38E483100F}"/>
    <dgm:cxn modelId="{7F7EEA21-B89F-4CDE-AB4E-A689E39CDD24}" type="presOf" srcId="{13E82675-D067-474F-824A-ABBE79AEAAA9}" destId="{51EDC208-E161-4DC8-856C-A0420AB0E77B}" srcOrd="0" destOrd="0" presId="urn:microsoft.com/office/officeart/2005/8/layout/hChevron3"/>
    <dgm:cxn modelId="{22E0D1F8-8014-4037-B553-C20344283E66}" type="presOf" srcId="{4F4A65F9-5AA4-47FC-8783-7D26D4E86F1C}" destId="{4B80E203-CA0F-4688-A421-901F4A81C562}" srcOrd="0" destOrd="0" presId="urn:microsoft.com/office/officeart/2005/8/layout/hChevron3"/>
    <dgm:cxn modelId="{CB6C5FBA-DBCA-483F-8742-3DDDB7818821}" srcId="{0638E0AA-9CD3-4A63-ABC1-5EB96A95CCFC}" destId="{13E82675-D067-474F-824A-ABBE79AEAAA9}" srcOrd="0" destOrd="0" parTransId="{E7C5BE3D-CB4C-4FF8-9C3D-9C87932C3C49}" sibTransId="{88909D31-A78B-4C57-8BDB-11DE0C5603DB}"/>
    <dgm:cxn modelId="{18D2D072-F15E-43DD-9842-6A9CDD5B9931}" srcId="{0638E0AA-9CD3-4A63-ABC1-5EB96A95CCFC}" destId="{2A8ABD0D-216A-48FA-A330-4B8FDC8548D4}" srcOrd="1" destOrd="0" parTransId="{A7E5D102-90CD-4190-BF99-A892B3DD4ECA}" sibTransId="{AF6CB8B6-EE3F-4B95-9953-F16B32C4531C}"/>
    <dgm:cxn modelId="{DB3E1B56-D7E8-4070-B8C7-411721D5E82D}" type="presOf" srcId="{0638E0AA-9CD3-4A63-ABC1-5EB96A95CCFC}" destId="{89614230-6FB6-4167-BF81-3FBB54AB1883}" srcOrd="0" destOrd="0" presId="urn:microsoft.com/office/officeart/2005/8/layout/hChevron3"/>
    <dgm:cxn modelId="{856B7143-143F-43ED-B88B-4B76CF861417}" type="presOf" srcId="{2A8ABD0D-216A-48FA-A330-4B8FDC8548D4}" destId="{93DB9245-ABFD-4131-B0C5-ECB8C2A05B63}" srcOrd="0" destOrd="0" presId="urn:microsoft.com/office/officeart/2005/8/layout/hChevron3"/>
    <dgm:cxn modelId="{23FE62AC-749A-439C-BDBA-66A6066FB7E5}" type="presParOf" srcId="{89614230-6FB6-4167-BF81-3FBB54AB1883}" destId="{51EDC208-E161-4DC8-856C-A0420AB0E77B}" srcOrd="0" destOrd="0" presId="urn:microsoft.com/office/officeart/2005/8/layout/hChevron3"/>
    <dgm:cxn modelId="{494409B3-E7E6-40F8-9550-1527D94BD1E8}" type="presParOf" srcId="{89614230-6FB6-4167-BF81-3FBB54AB1883}" destId="{22AADE48-B09C-474A-A9D9-54539E26DEBF}" srcOrd="1" destOrd="0" presId="urn:microsoft.com/office/officeart/2005/8/layout/hChevron3"/>
    <dgm:cxn modelId="{829DA95D-75BE-4CF6-BB59-FAE888BEAA14}" type="presParOf" srcId="{89614230-6FB6-4167-BF81-3FBB54AB1883}" destId="{93DB9245-ABFD-4131-B0C5-ECB8C2A05B63}" srcOrd="2" destOrd="0" presId="urn:microsoft.com/office/officeart/2005/8/layout/hChevron3"/>
    <dgm:cxn modelId="{60885EAC-8CA9-4A72-8C85-BDCF59AB8462}" type="presParOf" srcId="{89614230-6FB6-4167-BF81-3FBB54AB1883}" destId="{7DEF3BD5-0345-443C-BB64-C39CC7B49F08}" srcOrd="3" destOrd="0" presId="urn:microsoft.com/office/officeart/2005/8/layout/hChevron3"/>
    <dgm:cxn modelId="{E089A714-8970-4709-A946-4E5BD1A38337}" type="presParOf" srcId="{89614230-6FB6-4167-BF81-3FBB54AB1883}" destId="{4B80E203-CA0F-4688-A421-901F4A81C562}" srcOrd="4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13043DD-2E2D-4DC6-B1A9-6D6D0B0C808A}" type="doc">
      <dgm:prSet loTypeId="urn:microsoft.com/office/officeart/2005/8/layout/lProcess1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DC1F3F5-D819-4F17-8281-2329A9ECC20A}">
      <dgm:prSet phldrT="[Текст]" custT="1"/>
      <dgm:spPr/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Метод </a:t>
          </a:r>
          <a:r>
            <a:rPr lang="ru-RU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мовного</a:t>
          </a:r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тренінгу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3008ADF-70E8-434B-A255-D58C8F05A572}" type="parTrans" cxnId="{FA62C996-9A19-4F9D-B868-9AADCCC7F402}">
      <dgm:prSet/>
      <dgm:spPr/>
      <dgm:t>
        <a:bodyPr/>
        <a:lstStyle/>
        <a:p>
          <a:endParaRPr lang="ru-RU"/>
        </a:p>
      </dgm:t>
    </dgm:pt>
    <dgm:pt modelId="{E5E3C452-50BC-4EFB-A403-1FBFB2BF2458}" type="sibTrans" cxnId="{FA62C996-9A19-4F9D-B868-9AADCCC7F402}">
      <dgm:prSet/>
      <dgm:spPr/>
      <dgm:t>
        <a:bodyPr/>
        <a:lstStyle/>
        <a:p>
          <a:endParaRPr lang="ru-RU"/>
        </a:p>
      </dgm:t>
    </dgm:pt>
    <dgm:pt modelId="{F45B99B6-619C-4472-99F7-26DCC834529C}">
      <dgm:prSet phldrT="[Текст]" custT="1"/>
      <dgm:spPr>
        <a:solidFill>
          <a:srgbClr val="CCCCFF"/>
        </a:solidFill>
      </dgm:spPr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Метод </a:t>
          </a:r>
          <a:r>
            <a:rPr lang="ru-RU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стимулювання</a:t>
          </a:r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мовної</a:t>
          </a:r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творчості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9491C92-9E75-4479-BCC7-FA328B923EB0}" type="parTrans" cxnId="{04A4BFA3-3A99-4523-89B8-01012587FE7B}">
      <dgm:prSet/>
      <dgm:spPr/>
      <dgm:t>
        <a:bodyPr/>
        <a:lstStyle/>
        <a:p>
          <a:endParaRPr lang="ru-RU"/>
        </a:p>
      </dgm:t>
    </dgm:pt>
    <dgm:pt modelId="{BF91E1AE-995F-473B-B6B8-66FB4F339ADB}" type="sibTrans" cxnId="{04A4BFA3-3A99-4523-89B8-01012587FE7B}">
      <dgm:prSet/>
      <dgm:spPr/>
      <dgm:t>
        <a:bodyPr/>
        <a:lstStyle/>
        <a:p>
          <a:endParaRPr lang="ru-RU"/>
        </a:p>
      </dgm:t>
    </dgm:pt>
    <dgm:pt modelId="{CB455BD7-5678-481A-A726-F08C8EBA070E}">
      <dgm:prSet phldrT="[Текст]" custT="1"/>
      <dgm:spPr>
        <a:solidFill>
          <a:srgbClr val="FFCCFF"/>
        </a:solidFill>
      </dgm:spPr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Метод </a:t>
          </a:r>
          <a:r>
            <a:rPr lang="ru-RU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ситуаційного</a:t>
          </a:r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моделювання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A05DC02-DEBD-44BD-94C7-33278311CF71}" type="parTrans" cxnId="{9AB49E71-BCD5-4333-9DF3-A83E739C7409}">
      <dgm:prSet/>
      <dgm:spPr/>
      <dgm:t>
        <a:bodyPr/>
        <a:lstStyle/>
        <a:p>
          <a:endParaRPr lang="ru-RU"/>
        </a:p>
      </dgm:t>
    </dgm:pt>
    <dgm:pt modelId="{85F14216-9B15-47C2-B2D8-E2743A50BE47}" type="sibTrans" cxnId="{9AB49E71-BCD5-4333-9DF3-A83E739C7409}">
      <dgm:prSet/>
      <dgm:spPr/>
      <dgm:t>
        <a:bodyPr/>
        <a:lstStyle/>
        <a:p>
          <a:endParaRPr lang="ru-RU"/>
        </a:p>
      </dgm:t>
    </dgm:pt>
    <dgm:pt modelId="{3EB1B8F2-5C1A-4D3B-B631-24CDD2B1033A}">
      <dgm:prSet phldrT="[Текст]" custT="1"/>
      <dgm:spPr>
        <a:solidFill>
          <a:srgbClr val="FFCCCC"/>
        </a:solidFill>
      </dgm:spPr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Метод </a:t>
          </a:r>
          <a:r>
            <a:rPr lang="ru-RU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іммітації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4587F09-4541-48BA-A3A4-20A88BF8C4FE}" type="parTrans" cxnId="{0E2E43D1-D912-4639-BAEA-375FA5DFB98A}">
      <dgm:prSet/>
      <dgm:spPr/>
      <dgm:t>
        <a:bodyPr/>
        <a:lstStyle/>
        <a:p>
          <a:endParaRPr lang="ru-RU"/>
        </a:p>
      </dgm:t>
    </dgm:pt>
    <dgm:pt modelId="{67D59746-EB85-4EB2-AF8A-D8A8295F03FC}" type="sibTrans" cxnId="{0E2E43D1-D912-4639-BAEA-375FA5DFB98A}">
      <dgm:prSet/>
      <dgm:spPr/>
      <dgm:t>
        <a:bodyPr/>
        <a:lstStyle/>
        <a:p>
          <a:endParaRPr lang="ru-RU"/>
        </a:p>
      </dgm:t>
    </dgm:pt>
    <dgm:pt modelId="{4ECF7110-78B8-42AA-B3F4-060CCE57A199}" type="pres">
      <dgm:prSet presAssocID="{413043DD-2E2D-4DC6-B1A9-6D6D0B0C808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3C790DC-CFCF-4DE0-A05E-884DE442FFBE}" type="pres">
      <dgm:prSet presAssocID="{DDC1F3F5-D819-4F17-8281-2329A9ECC20A}" presName="vertFlow" presStyleCnt="0"/>
      <dgm:spPr/>
    </dgm:pt>
    <dgm:pt modelId="{ECBD165F-1AA2-4A55-85C6-AA6A2F785F75}" type="pres">
      <dgm:prSet presAssocID="{DDC1F3F5-D819-4F17-8281-2329A9ECC20A}" presName="header" presStyleLbl="node1" presStyleIdx="0" presStyleCnt="4" custScaleY="165566" custLinFactNeighborX="-296" custLinFactNeighborY="-96913"/>
      <dgm:spPr/>
      <dgm:t>
        <a:bodyPr/>
        <a:lstStyle/>
        <a:p>
          <a:endParaRPr lang="ru-RU"/>
        </a:p>
      </dgm:t>
    </dgm:pt>
    <dgm:pt modelId="{298286EC-F03E-4DA9-BDC8-8F725660DD50}" type="pres">
      <dgm:prSet presAssocID="{DDC1F3F5-D819-4F17-8281-2329A9ECC20A}" presName="hSp" presStyleCnt="0"/>
      <dgm:spPr/>
    </dgm:pt>
    <dgm:pt modelId="{41A44839-9FD5-4E24-B53F-E48495FEBFE8}" type="pres">
      <dgm:prSet presAssocID="{F45B99B6-619C-4472-99F7-26DCC834529C}" presName="vertFlow" presStyleCnt="0"/>
      <dgm:spPr/>
    </dgm:pt>
    <dgm:pt modelId="{75C29C24-BD33-42C4-BA83-462D34DC0A9B}" type="pres">
      <dgm:prSet presAssocID="{F45B99B6-619C-4472-99F7-26DCC834529C}" presName="header" presStyleLbl="node1" presStyleIdx="1" presStyleCnt="4" custScaleY="160107" custLinFactY="-1008" custLinFactNeighborX="1365" custLinFactNeighborY="-100000"/>
      <dgm:spPr/>
      <dgm:t>
        <a:bodyPr/>
        <a:lstStyle/>
        <a:p>
          <a:endParaRPr lang="ru-RU"/>
        </a:p>
      </dgm:t>
    </dgm:pt>
    <dgm:pt modelId="{3BC50788-15FE-4D29-B58A-8ADB22BF794B}" type="pres">
      <dgm:prSet presAssocID="{F45B99B6-619C-4472-99F7-26DCC834529C}" presName="hSp" presStyleCnt="0"/>
      <dgm:spPr/>
    </dgm:pt>
    <dgm:pt modelId="{C0FC07C9-15EA-48C7-861B-FDFEEE1275F0}" type="pres">
      <dgm:prSet presAssocID="{CB455BD7-5678-481A-A726-F08C8EBA070E}" presName="vertFlow" presStyleCnt="0"/>
      <dgm:spPr/>
    </dgm:pt>
    <dgm:pt modelId="{3F42934F-2FA9-4AD6-8B7A-A02F8B1E665F}" type="pres">
      <dgm:prSet presAssocID="{CB455BD7-5678-481A-A726-F08C8EBA070E}" presName="header" presStyleLbl="node1" presStyleIdx="2" presStyleCnt="4" custScaleY="160106" custLinFactY="-3738" custLinFactNeighborX="1706" custLinFactNeighborY="-100000"/>
      <dgm:spPr/>
      <dgm:t>
        <a:bodyPr/>
        <a:lstStyle/>
        <a:p>
          <a:endParaRPr lang="ru-RU"/>
        </a:p>
      </dgm:t>
    </dgm:pt>
    <dgm:pt modelId="{A0FA1FC2-D5C2-4DB4-BAD8-DCC787F31184}" type="pres">
      <dgm:prSet presAssocID="{CB455BD7-5678-481A-A726-F08C8EBA070E}" presName="hSp" presStyleCnt="0"/>
      <dgm:spPr/>
    </dgm:pt>
    <dgm:pt modelId="{A61B821C-4215-4792-9A78-7C490AFAD8F4}" type="pres">
      <dgm:prSet presAssocID="{3EB1B8F2-5C1A-4D3B-B631-24CDD2B1033A}" presName="vertFlow" presStyleCnt="0"/>
      <dgm:spPr/>
    </dgm:pt>
    <dgm:pt modelId="{B3C0AB36-AE28-4D40-A9AD-1AF43906B1CA}" type="pres">
      <dgm:prSet presAssocID="{3EB1B8F2-5C1A-4D3B-B631-24CDD2B1033A}" presName="header" presStyleLbl="node1" presStyleIdx="3" presStyleCnt="4" custScaleY="148425" custLinFactY="-1008" custLinFactNeighborX="296" custLinFactNeighborY="-100000"/>
      <dgm:spPr/>
      <dgm:t>
        <a:bodyPr/>
        <a:lstStyle/>
        <a:p>
          <a:endParaRPr lang="ru-RU"/>
        </a:p>
      </dgm:t>
    </dgm:pt>
  </dgm:ptLst>
  <dgm:cxnLst>
    <dgm:cxn modelId="{9AB49E71-BCD5-4333-9DF3-A83E739C7409}" srcId="{413043DD-2E2D-4DC6-B1A9-6D6D0B0C808A}" destId="{CB455BD7-5678-481A-A726-F08C8EBA070E}" srcOrd="2" destOrd="0" parTransId="{1A05DC02-DEBD-44BD-94C7-33278311CF71}" sibTransId="{85F14216-9B15-47C2-B2D8-E2743A50BE47}"/>
    <dgm:cxn modelId="{67FA87AA-FBF2-4561-BA85-E2C5205B16A9}" type="presOf" srcId="{DDC1F3F5-D819-4F17-8281-2329A9ECC20A}" destId="{ECBD165F-1AA2-4A55-85C6-AA6A2F785F75}" srcOrd="0" destOrd="0" presId="urn:microsoft.com/office/officeart/2005/8/layout/lProcess1"/>
    <dgm:cxn modelId="{FA62C996-9A19-4F9D-B868-9AADCCC7F402}" srcId="{413043DD-2E2D-4DC6-B1A9-6D6D0B0C808A}" destId="{DDC1F3F5-D819-4F17-8281-2329A9ECC20A}" srcOrd="0" destOrd="0" parTransId="{33008ADF-70E8-434B-A255-D58C8F05A572}" sibTransId="{E5E3C452-50BC-4EFB-A403-1FBFB2BF2458}"/>
    <dgm:cxn modelId="{27BA8374-0490-44C3-AC7F-75AF828BBC49}" type="presOf" srcId="{3EB1B8F2-5C1A-4D3B-B631-24CDD2B1033A}" destId="{B3C0AB36-AE28-4D40-A9AD-1AF43906B1CA}" srcOrd="0" destOrd="0" presId="urn:microsoft.com/office/officeart/2005/8/layout/lProcess1"/>
    <dgm:cxn modelId="{78F95620-39E8-47AB-929B-C34AA8499485}" type="presOf" srcId="{F45B99B6-619C-4472-99F7-26DCC834529C}" destId="{75C29C24-BD33-42C4-BA83-462D34DC0A9B}" srcOrd="0" destOrd="0" presId="urn:microsoft.com/office/officeart/2005/8/layout/lProcess1"/>
    <dgm:cxn modelId="{3D831F3D-42FD-4AC4-9600-9C795CF18ABD}" type="presOf" srcId="{CB455BD7-5678-481A-A726-F08C8EBA070E}" destId="{3F42934F-2FA9-4AD6-8B7A-A02F8B1E665F}" srcOrd="0" destOrd="0" presId="urn:microsoft.com/office/officeart/2005/8/layout/lProcess1"/>
    <dgm:cxn modelId="{FDB67A9E-0E10-411D-9A29-5AB3CC2AED7E}" type="presOf" srcId="{413043DD-2E2D-4DC6-B1A9-6D6D0B0C808A}" destId="{4ECF7110-78B8-42AA-B3F4-060CCE57A199}" srcOrd="0" destOrd="0" presId="urn:microsoft.com/office/officeart/2005/8/layout/lProcess1"/>
    <dgm:cxn modelId="{04A4BFA3-3A99-4523-89B8-01012587FE7B}" srcId="{413043DD-2E2D-4DC6-B1A9-6D6D0B0C808A}" destId="{F45B99B6-619C-4472-99F7-26DCC834529C}" srcOrd="1" destOrd="0" parTransId="{79491C92-9E75-4479-BCC7-FA328B923EB0}" sibTransId="{BF91E1AE-995F-473B-B6B8-66FB4F339ADB}"/>
    <dgm:cxn modelId="{0E2E43D1-D912-4639-BAEA-375FA5DFB98A}" srcId="{413043DD-2E2D-4DC6-B1A9-6D6D0B0C808A}" destId="{3EB1B8F2-5C1A-4D3B-B631-24CDD2B1033A}" srcOrd="3" destOrd="0" parTransId="{44587F09-4541-48BA-A3A4-20A88BF8C4FE}" sibTransId="{67D59746-EB85-4EB2-AF8A-D8A8295F03FC}"/>
    <dgm:cxn modelId="{F8FF7954-B331-4307-BB58-BC82371A4D14}" type="presParOf" srcId="{4ECF7110-78B8-42AA-B3F4-060CCE57A199}" destId="{93C790DC-CFCF-4DE0-A05E-884DE442FFBE}" srcOrd="0" destOrd="0" presId="urn:microsoft.com/office/officeart/2005/8/layout/lProcess1"/>
    <dgm:cxn modelId="{B91E1AF7-3D4D-4081-B339-EDEED722C174}" type="presParOf" srcId="{93C790DC-CFCF-4DE0-A05E-884DE442FFBE}" destId="{ECBD165F-1AA2-4A55-85C6-AA6A2F785F75}" srcOrd="0" destOrd="0" presId="urn:microsoft.com/office/officeart/2005/8/layout/lProcess1"/>
    <dgm:cxn modelId="{46E3EECF-AD13-4CC0-B351-43A9BEAB78B7}" type="presParOf" srcId="{4ECF7110-78B8-42AA-B3F4-060CCE57A199}" destId="{298286EC-F03E-4DA9-BDC8-8F725660DD50}" srcOrd="1" destOrd="0" presId="urn:microsoft.com/office/officeart/2005/8/layout/lProcess1"/>
    <dgm:cxn modelId="{2BD99081-9820-458E-8979-07EC3C4B0DA3}" type="presParOf" srcId="{4ECF7110-78B8-42AA-B3F4-060CCE57A199}" destId="{41A44839-9FD5-4E24-B53F-E48495FEBFE8}" srcOrd="2" destOrd="0" presId="urn:microsoft.com/office/officeart/2005/8/layout/lProcess1"/>
    <dgm:cxn modelId="{47E765B5-52A2-417B-A395-22A0140AD7D2}" type="presParOf" srcId="{41A44839-9FD5-4E24-B53F-E48495FEBFE8}" destId="{75C29C24-BD33-42C4-BA83-462D34DC0A9B}" srcOrd="0" destOrd="0" presId="urn:microsoft.com/office/officeart/2005/8/layout/lProcess1"/>
    <dgm:cxn modelId="{ABC77299-ECC4-4789-8F64-004559358B9F}" type="presParOf" srcId="{4ECF7110-78B8-42AA-B3F4-060CCE57A199}" destId="{3BC50788-15FE-4D29-B58A-8ADB22BF794B}" srcOrd="3" destOrd="0" presId="urn:microsoft.com/office/officeart/2005/8/layout/lProcess1"/>
    <dgm:cxn modelId="{D9C13FDC-BB67-47F3-98E9-6FFA1EF7F052}" type="presParOf" srcId="{4ECF7110-78B8-42AA-B3F4-060CCE57A199}" destId="{C0FC07C9-15EA-48C7-861B-FDFEEE1275F0}" srcOrd="4" destOrd="0" presId="urn:microsoft.com/office/officeart/2005/8/layout/lProcess1"/>
    <dgm:cxn modelId="{845DF93B-E4F9-4805-9B66-FAAC259188A0}" type="presParOf" srcId="{C0FC07C9-15EA-48C7-861B-FDFEEE1275F0}" destId="{3F42934F-2FA9-4AD6-8B7A-A02F8B1E665F}" srcOrd="0" destOrd="0" presId="urn:microsoft.com/office/officeart/2005/8/layout/lProcess1"/>
    <dgm:cxn modelId="{C40B790A-13B6-4AAB-8894-F9346B17D942}" type="presParOf" srcId="{4ECF7110-78B8-42AA-B3F4-060CCE57A199}" destId="{A0FA1FC2-D5C2-4DB4-BAD8-DCC787F31184}" srcOrd="5" destOrd="0" presId="urn:microsoft.com/office/officeart/2005/8/layout/lProcess1"/>
    <dgm:cxn modelId="{80E66122-7A11-4C19-85EC-13C836A066D9}" type="presParOf" srcId="{4ECF7110-78B8-42AA-B3F4-060CCE57A199}" destId="{A61B821C-4215-4792-9A78-7C490AFAD8F4}" srcOrd="6" destOrd="0" presId="urn:microsoft.com/office/officeart/2005/8/layout/lProcess1"/>
    <dgm:cxn modelId="{030A1FB6-C7E2-4D0E-A90B-D39D3BB16F07}" type="presParOf" srcId="{A61B821C-4215-4792-9A78-7C490AFAD8F4}" destId="{B3C0AB36-AE28-4D40-A9AD-1AF43906B1CA}" srcOrd="0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A8236E-CA14-4863-B411-06ED04455820}">
      <dsp:nvSpPr>
        <dsp:cNvPr id="0" name=""/>
        <dsp:cNvSpPr/>
      </dsp:nvSpPr>
      <dsp:spPr>
        <a:xfrm>
          <a:off x="9258" y="69903"/>
          <a:ext cx="2767202" cy="1660321"/>
        </a:xfrm>
        <a:prstGeom prst="roundRect">
          <a:avLst>
            <a:gd name="adj" fmla="val 10000"/>
          </a:avLst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Недостатній</a:t>
          </a:r>
          <a:r>
            <a:rPr lang="ru-RU" sz="24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активний</a:t>
          </a:r>
          <a:r>
            <a:rPr lang="ru-RU" sz="24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словниковий</a:t>
          </a:r>
          <a:r>
            <a:rPr lang="ru-RU" sz="24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запас</a:t>
          </a:r>
          <a:endParaRPr lang="ru-RU" sz="2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7887" y="118532"/>
        <a:ext cx="2669944" cy="1563063"/>
      </dsp:txXfrm>
    </dsp:sp>
    <dsp:sp modelId="{17E46453-9CBF-4A46-829B-10ECF82B8DCF}">
      <dsp:nvSpPr>
        <dsp:cNvPr id="0" name=""/>
        <dsp:cNvSpPr/>
      </dsp:nvSpPr>
      <dsp:spPr>
        <a:xfrm>
          <a:off x="3019975" y="556931"/>
          <a:ext cx="586647" cy="68626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/>
        </a:p>
      </dsp:txBody>
      <dsp:txXfrm>
        <a:off x="3019975" y="694184"/>
        <a:ext cx="410653" cy="411760"/>
      </dsp:txXfrm>
    </dsp:sp>
    <dsp:sp modelId="{EC1685BB-DA5A-4A46-A562-CCA7BC19807D}">
      <dsp:nvSpPr>
        <dsp:cNvPr id="0" name=""/>
        <dsp:cNvSpPr/>
      </dsp:nvSpPr>
      <dsp:spPr>
        <a:xfrm>
          <a:off x="3883342" y="69903"/>
          <a:ext cx="2767202" cy="1660321"/>
        </a:xfrm>
        <a:prstGeom prst="roundRect">
          <a:avLst>
            <a:gd name="adj" fmla="val 10000"/>
          </a:avLst>
        </a:prstGeom>
        <a:solidFill>
          <a:schemeClr val="lt1"/>
        </a:solidFill>
        <a:ln w="12700" cap="flat" cmpd="sng" algn="ctr">
          <a:solidFill>
            <a:schemeClr val="accent4"/>
          </a:solidFill>
          <a:prstDash val="solid"/>
          <a:miter lim="800000"/>
        </a:ln>
        <a:effectLst/>
      </dsp:spPr>
      <dsp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Недостатньо</a:t>
          </a:r>
          <a:r>
            <a:rPr lang="ru-RU" sz="24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сформований</a:t>
          </a:r>
          <a:r>
            <a:rPr lang="ru-RU" sz="24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стимул </a:t>
          </a:r>
          <a:r>
            <a:rPr lang="ru-RU" sz="24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соціального</a:t>
          </a:r>
          <a:r>
            <a:rPr lang="ru-RU" sz="24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спілкування</a:t>
          </a:r>
          <a:endParaRPr lang="ru-RU" sz="2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931971" y="118532"/>
        <a:ext cx="2669944" cy="1563063"/>
      </dsp:txXfrm>
    </dsp:sp>
    <dsp:sp modelId="{2F6A92EE-35D0-4B94-A21B-5C2CFD9A1AE2}">
      <dsp:nvSpPr>
        <dsp:cNvPr id="0" name=""/>
        <dsp:cNvSpPr/>
      </dsp:nvSpPr>
      <dsp:spPr>
        <a:xfrm>
          <a:off x="6894059" y="556931"/>
          <a:ext cx="586647" cy="68626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/>
        </a:p>
      </dsp:txBody>
      <dsp:txXfrm>
        <a:off x="6894059" y="694184"/>
        <a:ext cx="410653" cy="411760"/>
      </dsp:txXfrm>
    </dsp:sp>
    <dsp:sp modelId="{EA031ABE-9970-4C80-B9C1-99A43D938209}">
      <dsp:nvSpPr>
        <dsp:cNvPr id="0" name=""/>
        <dsp:cNvSpPr/>
      </dsp:nvSpPr>
      <dsp:spPr>
        <a:xfrm>
          <a:off x="7757426" y="69903"/>
          <a:ext cx="2767202" cy="1660321"/>
        </a:xfrm>
        <a:prstGeom prst="roundRect">
          <a:avLst>
            <a:gd name="adj" fmla="val 10000"/>
          </a:avLst>
        </a:prstGeom>
        <a:solidFill>
          <a:schemeClr val="lt1"/>
        </a:solidFill>
        <a:ln w="12700" cap="flat" cmpd="sng" algn="ctr">
          <a:solidFill>
            <a:schemeClr val="accent6"/>
          </a:solidFill>
          <a:prstDash val="solid"/>
          <a:miter lim="800000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Виникають</a:t>
          </a:r>
          <a:r>
            <a:rPr lang="ru-RU" sz="24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труднощі</a:t>
          </a:r>
          <a:r>
            <a:rPr lang="ru-RU" sz="24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в </a:t>
          </a:r>
          <a:r>
            <a:rPr lang="ru-RU" sz="24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навчанні</a:t>
          </a:r>
          <a:r>
            <a:rPr lang="ru-RU" sz="24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будувати</a:t>
          </a:r>
          <a:r>
            <a:rPr lang="ru-RU" sz="24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логічні</a:t>
          </a:r>
          <a:r>
            <a:rPr lang="ru-RU" sz="24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4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зв’язні</a:t>
          </a:r>
          <a:r>
            <a:rPr lang="ru-RU" sz="24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висловлювання</a:t>
          </a:r>
          <a:endParaRPr lang="ru-RU" sz="2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806055" y="118532"/>
        <a:ext cx="2669944" cy="1563063"/>
      </dsp:txXfrm>
    </dsp:sp>
    <dsp:sp modelId="{2FC130B3-2095-4BFA-BF6B-62AD631A0C91}">
      <dsp:nvSpPr>
        <dsp:cNvPr id="0" name=""/>
        <dsp:cNvSpPr/>
      </dsp:nvSpPr>
      <dsp:spPr>
        <a:xfrm rot="5400000">
          <a:off x="8788603" y="2032095"/>
          <a:ext cx="704849" cy="68626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/>
        </a:p>
      </dsp:txBody>
      <dsp:txXfrm rot="-5400000">
        <a:off x="8935147" y="2022804"/>
        <a:ext cx="411760" cy="498969"/>
      </dsp:txXfrm>
    </dsp:sp>
    <dsp:sp modelId="{37A56CD4-A479-4965-A9C5-195265CC37F2}">
      <dsp:nvSpPr>
        <dsp:cNvPr id="0" name=""/>
        <dsp:cNvSpPr/>
      </dsp:nvSpPr>
      <dsp:spPr>
        <a:xfrm>
          <a:off x="7757426" y="3060129"/>
          <a:ext cx="2767202" cy="1660321"/>
        </a:xfrm>
        <a:prstGeom prst="roundRect">
          <a:avLst>
            <a:gd name="adj" fmla="val 10000"/>
          </a:avLst>
        </a:prstGeom>
        <a:solidFill>
          <a:schemeClr val="lt1"/>
        </a:solidFill>
        <a:ln w="12700" cap="flat" cmpd="sng" algn="ctr">
          <a:solidFill>
            <a:schemeClr val="accent5"/>
          </a:solidFill>
          <a:prstDash val="solid"/>
          <a:miter lim="800000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Діти</a:t>
          </a:r>
          <a:r>
            <a:rPr lang="ru-RU" sz="21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1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однієї</a:t>
          </a:r>
          <a:r>
            <a:rPr lang="ru-RU" sz="21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1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групи</a:t>
          </a:r>
          <a:r>
            <a:rPr lang="ru-RU" sz="21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1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потребують</a:t>
          </a:r>
          <a:r>
            <a:rPr lang="ru-RU" sz="21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1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індивідуалізованого</a:t>
          </a:r>
          <a:r>
            <a:rPr lang="ru-RU" sz="21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1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навчання</a:t>
          </a:r>
          <a:endParaRPr lang="ru-RU" sz="21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806055" y="3108758"/>
        <a:ext cx="2669944" cy="1563063"/>
      </dsp:txXfrm>
    </dsp:sp>
    <dsp:sp modelId="{687B2DC1-5E8A-4D79-9B47-EF2B2CE964B1}">
      <dsp:nvSpPr>
        <dsp:cNvPr id="0" name=""/>
        <dsp:cNvSpPr/>
      </dsp:nvSpPr>
      <dsp:spPr>
        <a:xfrm rot="10800000">
          <a:off x="6927265" y="3547156"/>
          <a:ext cx="586647" cy="68626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/>
        </a:p>
      </dsp:txBody>
      <dsp:txXfrm rot="10800000">
        <a:off x="7103259" y="3684409"/>
        <a:ext cx="410653" cy="411760"/>
      </dsp:txXfrm>
    </dsp:sp>
    <dsp:sp modelId="{5E0CE623-36C2-4AA3-BAAA-A112F14AF6BD}">
      <dsp:nvSpPr>
        <dsp:cNvPr id="0" name=""/>
        <dsp:cNvSpPr/>
      </dsp:nvSpPr>
      <dsp:spPr>
        <a:xfrm>
          <a:off x="3883342" y="3060129"/>
          <a:ext cx="2767202" cy="1660321"/>
        </a:xfrm>
        <a:prstGeom prst="roundRect">
          <a:avLst>
            <a:gd name="adj" fmla="val 10000"/>
          </a:avLst>
        </a:prstGeom>
        <a:solidFill>
          <a:schemeClr val="lt1"/>
        </a:solidFill>
        <a:ln w="12700" cap="flat" cmpd="sng" algn="ctr">
          <a:solidFill>
            <a:schemeClr val="accent6"/>
          </a:solidFill>
          <a:prstDash val="solid"/>
          <a:miter lim="800000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Діти</a:t>
          </a:r>
          <a:r>
            <a:rPr lang="ru-RU" sz="21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1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потребують</a:t>
          </a:r>
          <a:r>
            <a:rPr lang="ru-RU" sz="21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1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створення</a:t>
          </a:r>
          <a:r>
            <a:rPr lang="ru-RU" sz="21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умов для </a:t>
          </a:r>
          <a:r>
            <a:rPr lang="ru-RU" sz="21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мовленнєвого</a:t>
          </a:r>
          <a:r>
            <a:rPr lang="ru-RU" sz="21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та </a:t>
          </a:r>
          <a:r>
            <a:rPr lang="ru-RU" sz="21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когнітивного</a:t>
          </a:r>
          <a:r>
            <a:rPr lang="ru-RU" sz="21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1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розвитку</a:t>
          </a:r>
          <a:endParaRPr lang="ru-RU" sz="21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931971" y="3108758"/>
        <a:ext cx="2669944" cy="1563063"/>
      </dsp:txXfrm>
    </dsp:sp>
    <dsp:sp modelId="{6C5C4931-CD68-41C3-A57E-4088B5DDEC32}">
      <dsp:nvSpPr>
        <dsp:cNvPr id="0" name=""/>
        <dsp:cNvSpPr/>
      </dsp:nvSpPr>
      <dsp:spPr>
        <a:xfrm rot="10800000">
          <a:off x="3053181" y="3547156"/>
          <a:ext cx="586647" cy="68626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/>
        </a:p>
      </dsp:txBody>
      <dsp:txXfrm rot="10800000">
        <a:off x="3229175" y="3684409"/>
        <a:ext cx="410653" cy="411760"/>
      </dsp:txXfrm>
    </dsp:sp>
    <dsp:sp modelId="{44F3B583-E54A-4DD0-88DD-922D5A4A1484}">
      <dsp:nvSpPr>
        <dsp:cNvPr id="0" name=""/>
        <dsp:cNvSpPr/>
      </dsp:nvSpPr>
      <dsp:spPr>
        <a:xfrm>
          <a:off x="9258" y="2837106"/>
          <a:ext cx="2767202" cy="2106367"/>
        </a:xfrm>
        <a:prstGeom prst="roundRect">
          <a:avLst>
            <a:gd name="adj" fmla="val 10000"/>
          </a:avLst>
        </a:prstGeom>
        <a:noFill/>
        <a:ln>
          <a:solidFill>
            <a:srgbClr val="FF0000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accent2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Знаходження</a:t>
          </a:r>
          <a:r>
            <a:rPr lang="ru-RU" sz="20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шляхів</a:t>
          </a:r>
          <a:r>
            <a:rPr lang="ru-RU" sz="20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забезпечити</a:t>
          </a:r>
          <a:r>
            <a:rPr lang="ru-RU" sz="20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комплексний</a:t>
          </a:r>
          <a:r>
            <a:rPr lang="ru-RU" sz="20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підхід</a:t>
          </a:r>
          <a:r>
            <a:rPr lang="ru-RU" sz="20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до </a:t>
          </a:r>
          <a:r>
            <a:rPr lang="ru-RU" sz="20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розвитку</a:t>
          </a:r>
          <a:r>
            <a:rPr lang="ru-RU" sz="20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мовлення</a:t>
          </a:r>
          <a:r>
            <a:rPr lang="ru-RU" sz="20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та </a:t>
          </a:r>
          <a:r>
            <a:rPr lang="ru-RU" sz="20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соціалізації</a:t>
          </a:r>
          <a:r>
            <a:rPr lang="ru-RU" sz="20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дітей</a:t>
          </a:r>
          <a:r>
            <a:rPr lang="ru-RU" sz="20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дошкільного</a:t>
          </a:r>
          <a:r>
            <a:rPr lang="ru-RU" sz="20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віку</a:t>
          </a:r>
          <a:r>
            <a:rPr lang="ru-RU" sz="20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з ЗНМ</a:t>
          </a:r>
          <a:endParaRPr lang="ru-RU" sz="2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0951" y="2898799"/>
        <a:ext cx="2643816" cy="198298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EDC208-E161-4DC8-856C-A0420AB0E77B}">
      <dsp:nvSpPr>
        <dsp:cNvPr id="0" name=""/>
        <dsp:cNvSpPr/>
      </dsp:nvSpPr>
      <dsp:spPr>
        <a:xfrm>
          <a:off x="0" y="95193"/>
          <a:ext cx="4557440" cy="1822976"/>
        </a:xfrm>
        <a:prstGeom prst="homePlate">
          <a:avLst/>
        </a:prstGeom>
        <a:solidFill>
          <a:srgbClr val="CCFFCC"/>
        </a:solidFill>
        <a:ln>
          <a:solidFill>
            <a:schemeClr val="accent1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53340" rIns="26670" bIns="533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Індивідуальні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заняття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дають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можливість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виявити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та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скорегувати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труднощі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дитини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95193"/>
        <a:ext cx="4101696" cy="1822976"/>
      </dsp:txXfrm>
    </dsp:sp>
    <dsp:sp modelId="{93DB9245-ABFD-4131-B0C5-ECB8C2A05B63}">
      <dsp:nvSpPr>
        <dsp:cNvPr id="0" name=""/>
        <dsp:cNvSpPr/>
      </dsp:nvSpPr>
      <dsp:spPr>
        <a:xfrm>
          <a:off x="3651163" y="66919"/>
          <a:ext cx="4557440" cy="1822976"/>
        </a:xfrm>
        <a:prstGeom prst="chevron">
          <a:avLst/>
        </a:prstGeom>
        <a:solidFill>
          <a:srgbClr val="C5FFFF"/>
        </a:solidFill>
        <a:ln>
          <a:solidFill>
            <a:srgbClr val="00B050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53340" rIns="26670" bIns="533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Підгрупові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заняття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за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допомогою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яких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діти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вчаться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взаємодіяти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між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собою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562651" y="66919"/>
        <a:ext cx="2734464" cy="1822976"/>
      </dsp:txXfrm>
    </dsp:sp>
    <dsp:sp modelId="{4B80E203-CA0F-4688-A421-901F4A81C562}">
      <dsp:nvSpPr>
        <dsp:cNvPr id="0" name=""/>
        <dsp:cNvSpPr/>
      </dsp:nvSpPr>
      <dsp:spPr>
        <a:xfrm>
          <a:off x="7302327" y="57768"/>
          <a:ext cx="4557440" cy="1822976"/>
        </a:xfrm>
        <a:prstGeom prst="chevron">
          <a:avLst/>
        </a:prstGeom>
        <a:solidFill>
          <a:srgbClr val="FFFFCC"/>
        </a:solidFill>
        <a:ln>
          <a:solidFill>
            <a:srgbClr val="FFFF00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53340" rIns="26670" bIns="533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Проведення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спільних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ігор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для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стимулювання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мовленнєвих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навичок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213815" y="57768"/>
        <a:ext cx="2734464" cy="182297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BD165F-1AA2-4A55-85C6-AA6A2F785F75}">
      <dsp:nvSpPr>
        <dsp:cNvPr id="0" name=""/>
        <dsp:cNvSpPr/>
      </dsp:nvSpPr>
      <dsp:spPr>
        <a:xfrm>
          <a:off x="0" y="0"/>
          <a:ext cx="2683085" cy="111056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Метод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мовного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тренінгу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527" y="32527"/>
        <a:ext cx="2618031" cy="1045515"/>
      </dsp:txXfrm>
    </dsp:sp>
    <dsp:sp modelId="{75C29C24-BD33-42C4-BA83-462D34DC0A9B}">
      <dsp:nvSpPr>
        <dsp:cNvPr id="0" name=""/>
        <dsp:cNvSpPr/>
      </dsp:nvSpPr>
      <dsp:spPr>
        <a:xfrm>
          <a:off x="3095606" y="0"/>
          <a:ext cx="2683085" cy="1073951"/>
        </a:xfrm>
        <a:prstGeom prst="roundRect">
          <a:avLst>
            <a:gd name="adj" fmla="val 10000"/>
          </a:avLst>
        </a:prstGeom>
        <a:solidFill>
          <a:srgbClr val="CCCCFF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Метод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стимулювання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мовної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творчості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27061" y="31455"/>
        <a:ext cx="2620175" cy="1011041"/>
      </dsp:txXfrm>
    </dsp:sp>
    <dsp:sp modelId="{3F42934F-2FA9-4AD6-8B7A-A02F8B1E665F}">
      <dsp:nvSpPr>
        <dsp:cNvPr id="0" name=""/>
        <dsp:cNvSpPr/>
      </dsp:nvSpPr>
      <dsp:spPr>
        <a:xfrm>
          <a:off x="6163473" y="0"/>
          <a:ext cx="2683085" cy="1073945"/>
        </a:xfrm>
        <a:prstGeom prst="roundRect">
          <a:avLst>
            <a:gd name="adj" fmla="val 10000"/>
          </a:avLst>
        </a:prstGeom>
        <a:solidFill>
          <a:srgbClr val="FFCCFF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Метод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ситуаційного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моделювання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194928" y="31455"/>
        <a:ext cx="2620175" cy="1011035"/>
      </dsp:txXfrm>
    </dsp:sp>
    <dsp:sp modelId="{B3C0AB36-AE28-4D40-A9AD-1AF43906B1CA}">
      <dsp:nvSpPr>
        <dsp:cNvPr id="0" name=""/>
        <dsp:cNvSpPr/>
      </dsp:nvSpPr>
      <dsp:spPr>
        <a:xfrm>
          <a:off x="9176682" y="0"/>
          <a:ext cx="2683085" cy="995592"/>
        </a:xfrm>
        <a:prstGeom prst="roundRect">
          <a:avLst>
            <a:gd name="adj" fmla="val 10000"/>
          </a:avLst>
        </a:prstGeom>
        <a:solidFill>
          <a:srgbClr val="FFCCCC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Метод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іммітації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205842" y="29160"/>
        <a:ext cx="2624765" cy="9372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5EB9C-295C-45C8-80ED-1AEA3DCFC4B8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A35F-6D56-4C36-8190-A7CE6764FA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07267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5EB9C-295C-45C8-80ED-1AEA3DCFC4B8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A35F-6D56-4C36-8190-A7CE6764FA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3117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5EB9C-295C-45C8-80ED-1AEA3DCFC4B8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A35F-6D56-4C36-8190-A7CE6764FA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4458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5EB9C-295C-45C8-80ED-1AEA3DCFC4B8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A35F-6D56-4C36-8190-A7CE6764FA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57399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5EB9C-295C-45C8-80ED-1AEA3DCFC4B8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A35F-6D56-4C36-8190-A7CE6764FA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02306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5EB9C-295C-45C8-80ED-1AEA3DCFC4B8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A35F-6D56-4C36-8190-A7CE6764FA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86997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5EB9C-295C-45C8-80ED-1AEA3DCFC4B8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A35F-6D56-4C36-8190-A7CE6764FA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11837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5EB9C-295C-45C8-80ED-1AEA3DCFC4B8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A35F-6D56-4C36-8190-A7CE6764FA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3313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5EB9C-295C-45C8-80ED-1AEA3DCFC4B8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A35F-6D56-4C36-8190-A7CE6764FA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54938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5EB9C-295C-45C8-80ED-1AEA3DCFC4B8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A35F-6D56-4C36-8190-A7CE6764FA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1674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5EB9C-295C-45C8-80ED-1AEA3DCFC4B8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A35F-6D56-4C36-8190-A7CE6764FA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54113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55000">
              <a:srgbClr val="CCFFCC"/>
            </a:gs>
            <a:gs pos="79000">
              <a:srgbClr val="FFFF99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5EB9C-295C-45C8-80ED-1AEA3DCFC4B8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B2A35F-6D56-4C36-8190-A7CE6764FA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2017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1234911"/>
            <a:ext cx="11887200" cy="556140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41264" y="4315333"/>
            <a:ext cx="6007608" cy="1335659"/>
          </a:xfrm>
        </p:spPr>
        <p:txBody>
          <a:bodyPr>
            <a:normAutofit fontScale="90000"/>
          </a:bodyPr>
          <a:lstStyle/>
          <a:p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Підготувала доповідь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вихователь </a:t>
            </a:r>
            <a:r>
              <a:rPr lang="uk-UA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Афінець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Наталія </a:t>
            </a:r>
            <a:r>
              <a:rPr lang="uk-UA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Миколавна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61532" y="1824840"/>
            <a:ext cx="782566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«Використання ситуативного моделювання </a:t>
            </a:r>
          </a:p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розвитку зв’язного мовлення дітей </a:t>
            </a:r>
          </a:p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 загальним недорозвитком мовлення»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80090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2712" y="200533"/>
            <a:ext cx="8900160" cy="1052195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Актуальність обраної теми полягає у вирішенні таких задач: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1678141461"/>
              </p:ext>
            </p:extLst>
          </p:nvPr>
        </p:nvGraphicFramePr>
        <p:xfrm>
          <a:off x="877824" y="1533727"/>
          <a:ext cx="10533888" cy="50133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420990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6304" y="226252"/>
            <a:ext cx="4398264" cy="679005"/>
          </a:xfrm>
        </p:spPr>
        <p:txBody>
          <a:bodyPr>
            <a:normAutofit/>
          </a:bodyPr>
          <a:lstStyle/>
          <a:p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ФОРМИ, МЕТОДИ: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803849800"/>
              </p:ext>
            </p:extLst>
          </p:nvPr>
        </p:nvGraphicFramePr>
        <p:xfrm>
          <a:off x="146304" y="978409"/>
          <a:ext cx="11859768" cy="19568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3443561297"/>
              </p:ext>
            </p:extLst>
          </p:nvPr>
        </p:nvGraphicFramePr>
        <p:xfrm>
          <a:off x="146304" y="3163825"/>
          <a:ext cx="11859768" cy="1344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79248" y="4654296"/>
            <a:ext cx="2700528" cy="201168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певних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мовленнєвих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структур,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розвиток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мовних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навичок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через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вправи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узгодження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фраз,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побудову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речень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310128" y="4654296"/>
            <a:ext cx="2450592" cy="2011680"/>
          </a:xfrm>
          <a:prstGeom prst="rect">
            <a:avLst/>
          </a:prstGeom>
          <a:solidFill>
            <a:srgbClr val="CC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 відкритих ситуацій, які дозволяють дітям вигадувати різноманітні історії або описувати ситуації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373368" y="4507993"/>
            <a:ext cx="2615184" cy="2231135"/>
          </a:xfrm>
          <a:prstGeom prst="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Створення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мовленнєвих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ситуацій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яких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дитина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повинна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застосовувати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свою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здатність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формулювання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думок,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вираження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своїх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почуттів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опису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подій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454896" y="4507993"/>
            <a:ext cx="2551176" cy="2093975"/>
          </a:xfrm>
          <a:prstGeom prst="rect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Створення ситуацій, де діти повинні імітувати певні ролі або поведінку, що допомагає розвивати зв’язність і логічність мовлення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60781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8976" y="227965"/>
            <a:ext cx="2791968" cy="622427"/>
          </a:xfrm>
        </p:spPr>
        <p:txBody>
          <a:bodyPr/>
          <a:lstStyle/>
          <a:p>
            <a:r>
              <a:rPr lang="uk-UA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ПРИЙОМИ:</a:t>
            </a:r>
            <a:endParaRPr lang="en-US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7724" y="2162556"/>
            <a:ext cx="2273808" cy="17282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Питання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вимагають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розгорнутих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відповідей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відповідно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ситуації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7724" y="1118997"/>
            <a:ext cx="2273808" cy="9189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Запитання та відповіді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450592" y="1652778"/>
            <a:ext cx="2212848" cy="10195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Діалоги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450592" y="2788920"/>
            <a:ext cx="2212848" cy="14721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Створення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простих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складніших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діалогів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визначеною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темою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762500" y="2162556"/>
            <a:ext cx="2075688" cy="9464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Картки зі зображеннями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762500" y="3260598"/>
            <a:ext cx="2075688" cy="20010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карток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зображеннями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об’єктів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емоцій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мовлення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через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опис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922008" y="2907792"/>
            <a:ext cx="2197608" cy="9189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Рольові ігри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937248" y="3953256"/>
            <a:ext cx="2273808" cy="137845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Придумування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ситуацій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дитина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грає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роль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певного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персонажа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310116" y="3010662"/>
            <a:ext cx="2807208" cy="9189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Порушення логіки ситуації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9310116" y="4069080"/>
            <a:ext cx="2807208" cy="27066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Навмисне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порушення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логічного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зв’язку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розповіді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описі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того,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дитина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могла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виправити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ситуацію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відновлюючи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зв’язок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послідовність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ігри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26" t="24933" r="25585" b="23333"/>
          <a:stretch/>
        </p:blipFill>
        <p:spPr>
          <a:xfrm>
            <a:off x="86689" y="4015358"/>
            <a:ext cx="2126159" cy="266890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59" t="20267"/>
          <a:stretch/>
        </p:blipFill>
        <p:spPr>
          <a:xfrm>
            <a:off x="7008461" y="109728"/>
            <a:ext cx="2024702" cy="2679192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71" t="23733" b="27200"/>
          <a:stretch/>
        </p:blipFill>
        <p:spPr>
          <a:xfrm>
            <a:off x="9443084" y="793642"/>
            <a:ext cx="2599563" cy="208786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33" t="29649" r="10966" b="15600"/>
          <a:stretch/>
        </p:blipFill>
        <p:spPr>
          <a:xfrm>
            <a:off x="2523049" y="4377690"/>
            <a:ext cx="2030663" cy="2306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7515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7720584" cy="1107059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Картки з моделюванням ситуацій для стимулювання мовлення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Що не так намальовано? – Дитячий психолог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8777" y="2060829"/>
            <a:ext cx="3495260" cy="33208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50420" y="1956816"/>
            <a:ext cx="3563628" cy="34248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5269" y="2060829"/>
            <a:ext cx="3667125" cy="3370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217454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07379"/>
            <a:ext cx="3971544" cy="679005"/>
          </a:xfrm>
        </p:spPr>
        <p:txBody>
          <a:bodyPr>
            <a:normAutofit/>
          </a:bodyPr>
          <a:lstStyle/>
          <a:p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ВИСНОВОК: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49352" y="850392"/>
            <a:ext cx="7458456" cy="3310128"/>
          </a:xfrm>
        </p:spPr>
        <p:txBody>
          <a:bodyPr>
            <a:noAutofit/>
          </a:bodyPr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Ключовим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моментом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данної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методики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інтерактивність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поступове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ускладнення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ситуацій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змогу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зростати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мовному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Застосування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спеціальних ситуаційних вправ та ігор для стимулювання активного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мовлення у дітей покращився розвиток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здатності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будувати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зв’язні висловлювання,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покращились мовленнєві навички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необхідні для ефективної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комунікації.</a:t>
            </a: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Ситуативне моделювання допомагає активізувати емоційне сприйняття ситуацій, розвиток уваги, пам'яті та мислення через використання реальних життєвих ситуацій, що дозволяє комплексно працювати над мовленням та іншими важливими аспектами розвитку дитини.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t="15198"/>
          <a:stretch/>
        </p:blipFill>
        <p:spPr>
          <a:xfrm>
            <a:off x="8037576" y="786384"/>
            <a:ext cx="3844378" cy="43467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3318" y="182834"/>
            <a:ext cx="2798307" cy="1060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2529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97966"/>
            <a:ext cx="11888230" cy="556003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88408" y="2267077"/>
            <a:ext cx="5471160" cy="1325563"/>
          </a:xfrm>
        </p:spPr>
        <p:txBody>
          <a:bodyPr/>
          <a:lstStyle/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ДЯКУЮ ЗА УВАГУ !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791940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371</TotalTime>
  <Words>362</Words>
  <Application>Microsoft Office PowerPoint</Application>
  <PresentationFormat>Широкоэкранный</PresentationFormat>
  <Paragraphs>40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Times New Roman</vt:lpstr>
      <vt:lpstr>Тема Office</vt:lpstr>
      <vt:lpstr>Підготувала доповідь вихователь Афінець Наталія Миколавна</vt:lpstr>
      <vt:lpstr>Актуальність обраної теми полягає у вирішенні таких задач: </vt:lpstr>
      <vt:lpstr>ФОРМИ, МЕТОДИ:</vt:lpstr>
      <vt:lpstr>ПРИЙОМИ:</vt:lpstr>
      <vt:lpstr>Картки з моделюванням ситуацій для стимулювання мовлення </vt:lpstr>
      <vt:lpstr>ВИСНОВОК:</vt:lpstr>
      <vt:lpstr>ДЯКУЮ ЗА УВАГУ 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ПОРТФОЛІО  ВИХОВАТЕЛЯ</dc:title>
  <dc:creator>Ольга</dc:creator>
  <cp:lastModifiedBy>Ольга</cp:lastModifiedBy>
  <cp:revision>158</cp:revision>
  <cp:lastPrinted>2025-01-28T17:37:58Z</cp:lastPrinted>
  <dcterms:created xsi:type="dcterms:W3CDTF">2025-01-28T11:51:48Z</dcterms:created>
  <dcterms:modified xsi:type="dcterms:W3CDTF">2025-02-03T21:03:25Z</dcterms:modified>
</cp:coreProperties>
</file>