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5E03C-C8DD-46D0-B66A-1A71207C68E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34198-B417-4EEF-B849-933993477F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643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5E03C-C8DD-46D0-B66A-1A71207C68E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34198-B417-4EEF-B849-933993477F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821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rebus1.com/ua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jigsawplanet.com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learningapps.org/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onlinetestpad.com/ru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classmarker.com/a/?msg=register&amp;walkthrough=1&amp;account_type=EduFree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quizizz.com/admin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kahoot.com/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chemeClr val="tx2">
                    <a:lumMod val="75000"/>
                  </a:schemeClr>
                </a:solidFill>
              </a:rPr>
              <a:t>Використання сучасних інформаційно-компьютерних технологій у навчанні</a:t>
            </a:r>
            <a:endParaRPr lang="ru-R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0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06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http://rebus1.com/ua/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91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https://www.jigsawplanet.com/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176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https://learningapps.org/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595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https://onlinetestpad.com/ru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945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https://www.classmarker.com/a/?msg=register&amp;walkthrough=1&amp;account_type=EduFree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34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https://quizizz.com/admin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07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https://kahoot.com/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492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937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smtClean="0">
                <a:solidFill>
                  <a:srgbClr val="FF0000"/>
                </a:solidFill>
              </a:rPr>
              <a:t>Дякую за увагу!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6989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Экран (4:3)</PresentationFormat>
  <Paragraphs>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Використання сучасних інформаційно-компьютерних технологій у навчанні</vt:lpstr>
      <vt:lpstr>Презентация PowerPoint</vt:lpstr>
      <vt:lpstr>http://rebus1.com/ua/</vt:lpstr>
      <vt:lpstr>https://www.jigsawplanet.com/</vt:lpstr>
      <vt:lpstr>https://learningapps.org/</vt:lpstr>
      <vt:lpstr>https://onlinetestpad.com/ru</vt:lpstr>
      <vt:lpstr>https://www.classmarker.com/a/?msg=register&amp;walkthrough=1&amp;account_type=EduFree</vt:lpstr>
      <vt:lpstr>https://quizizz.com/admin</vt:lpstr>
      <vt:lpstr>https://kahoot.com/</vt:lpstr>
      <vt:lpstr>Презентация PowerPoint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Використання сучасних інформаційно-компьютерних технологій у навчанні</dc:title>
  <dc:creator>Ksena</dc:creator>
  <cp:lastModifiedBy>Ksena</cp:lastModifiedBy>
  <cp:revision>1</cp:revision>
  <dcterms:created xsi:type="dcterms:W3CDTF">2022-03-29T19:25:27Z</dcterms:created>
  <dcterms:modified xsi:type="dcterms:W3CDTF">2022-03-29T19:25:27Z</dcterms:modified>
</cp:coreProperties>
</file>