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91" r:id="rId20"/>
    <p:sldId id="289" r:id="rId21"/>
    <p:sldId id="292" r:id="rId22"/>
    <p:sldId id="274" r:id="rId23"/>
    <p:sldId id="275" r:id="rId24"/>
    <p:sldId id="276" r:id="rId25"/>
    <p:sldId id="290" r:id="rId26"/>
    <p:sldId id="277" r:id="rId27"/>
    <p:sldId id="278" r:id="rId28"/>
    <p:sldId id="279" r:id="rId29"/>
    <p:sldId id="288" r:id="rId30"/>
    <p:sldId id="293" r:id="rId31"/>
    <p:sldId id="280" r:id="rId32"/>
    <p:sldId id="281" r:id="rId33"/>
    <p:sldId id="282" r:id="rId34"/>
    <p:sldId id="294" r:id="rId35"/>
    <p:sldId id="283" r:id="rId36"/>
    <p:sldId id="284" r:id="rId37"/>
    <p:sldId id="285" r:id="rId38"/>
    <p:sldId id="286" r:id="rId39"/>
    <p:sldId id="287" r:id="rId40"/>
    <p:sldId id="296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7772AE-7168-4117-91ED-377CB570959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0B7C68E1-6DA6-4E59-B335-1E1DEA97E55E}">
      <dgm:prSet/>
      <dgm:spPr/>
      <dgm:t>
        <a:bodyPr/>
        <a:lstStyle/>
        <a:p>
          <a:r>
            <a:rPr lang="uk-UA" dirty="0" smtClean="0"/>
            <a:t>Конкретне мислення </a:t>
          </a:r>
          <a:endParaRPr lang="ru-RU" dirty="0"/>
        </a:p>
      </dgm:t>
    </dgm:pt>
    <dgm:pt modelId="{7DF8F247-0041-44D8-9B5F-E928FEBFC5F0}" type="parTrans" cxnId="{98055892-DC62-43B8-A47F-ABFEEBD45E39}">
      <dgm:prSet/>
      <dgm:spPr/>
      <dgm:t>
        <a:bodyPr/>
        <a:lstStyle/>
        <a:p>
          <a:endParaRPr lang="ru-RU"/>
        </a:p>
      </dgm:t>
    </dgm:pt>
    <dgm:pt modelId="{3EE665C6-5D14-4F9A-9E7B-B1016005CD6A}" type="sibTrans" cxnId="{98055892-DC62-43B8-A47F-ABFEEBD45E39}">
      <dgm:prSet/>
      <dgm:spPr/>
      <dgm:t>
        <a:bodyPr/>
        <a:lstStyle/>
        <a:p>
          <a:endParaRPr lang="ru-RU"/>
        </a:p>
      </dgm:t>
    </dgm:pt>
    <dgm:pt modelId="{C59FFAFB-824A-4918-BDB9-7A2C342841BC}">
      <dgm:prSet/>
      <dgm:spPr/>
      <dgm:t>
        <a:bodyPr/>
        <a:lstStyle/>
        <a:p>
          <a:pPr>
            <a:lnSpc>
              <a:spcPct val="100000"/>
            </a:lnSpc>
          </a:pPr>
          <a:r>
            <a:rPr lang="uk-UA" dirty="0" smtClean="0"/>
            <a:t>Абстрактне</a:t>
          </a:r>
        </a:p>
        <a:p>
          <a:pPr>
            <a:lnSpc>
              <a:spcPct val="100000"/>
            </a:lnSpc>
          </a:pPr>
          <a:r>
            <a:rPr lang="uk-UA" dirty="0" smtClean="0"/>
            <a:t>мислення</a:t>
          </a:r>
          <a:endParaRPr lang="ru-RU" dirty="0"/>
        </a:p>
      </dgm:t>
    </dgm:pt>
    <dgm:pt modelId="{36D1037C-8214-4FE7-BED1-BFDC59A125DB}" type="parTrans" cxnId="{A9F2FA85-C6BF-4E65-8441-742ABD67AB15}">
      <dgm:prSet/>
      <dgm:spPr/>
      <dgm:t>
        <a:bodyPr/>
        <a:lstStyle/>
        <a:p>
          <a:endParaRPr lang="ru-RU"/>
        </a:p>
      </dgm:t>
    </dgm:pt>
    <dgm:pt modelId="{45ECFDA1-1ABA-4490-887F-5FA9FC736AAB}" type="sibTrans" cxnId="{A9F2FA85-C6BF-4E65-8441-742ABD67AB15}">
      <dgm:prSet/>
      <dgm:spPr/>
      <dgm:t>
        <a:bodyPr/>
        <a:lstStyle/>
        <a:p>
          <a:endParaRPr lang="ru-RU"/>
        </a:p>
      </dgm:t>
    </dgm:pt>
    <dgm:pt modelId="{882685D0-CE1F-4242-8394-2138B5137719}" type="pres">
      <dgm:prSet presAssocID="{807772AE-7168-4117-91ED-377CB5709592}" presName="Name0" presStyleCnt="0">
        <dgm:presLayoutVars>
          <dgm:dir/>
          <dgm:resizeHandles val="exact"/>
        </dgm:presLayoutVars>
      </dgm:prSet>
      <dgm:spPr/>
    </dgm:pt>
    <dgm:pt modelId="{AEC03569-5A82-4C4A-913B-150F101F8BC7}" type="pres">
      <dgm:prSet presAssocID="{0B7C68E1-6DA6-4E59-B335-1E1DEA97E55E}" presName="node" presStyleLbl="node1" presStyleIdx="0" presStyleCnt="2" custLinFactNeighborX="1069" custLinFactNeighborY="-691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04AF8C-AF91-4B08-8B8C-8840D8113046}" type="pres">
      <dgm:prSet presAssocID="{3EE665C6-5D14-4F9A-9E7B-B1016005CD6A}" presName="sibTrans" presStyleLbl="sibTrans2D1" presStyleIdx="0" presStyleCnt="1" custAng="1367059" custScaleX="167805"/>
      <dgm:spPr/>
      <dgm:t>
        <a:bodyPr/>
        <a:lstStyle/>
        <a:p>
          <a:endParaRPr lang="ru-RU"/>
        </a:p>
      </dgm:t>
    </dgm:pt>
    <dgm:pt modelId="{B026DAAA-3A0D-41A7-AD92-4A09D57FE41E}" type="pres">
      <dgm:prSet presAssocID="{3EE665C6-5D14-4F9A-9E7B-B1016005CD6A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4E1935B2-DC1F-4DA6-A16F-64FC25B02846}" type="pres">
      <dgm:prSet presAssocID="{C59FFAFB-824A-4918-BDB9-7A2C342841BC}" presName="node" presStyleLbl="node1" presStyleIdx="1" presStyleCnt="2" custLinFactNeighborX="-4585" custLinFactNeighborY="218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CD44A6-2F46-44D1-9D3F-0EE15D4444D0}" type="presOf" srcId="{3EE665C6-5D14-4F9A-9E7B-B1016005CD6A}" destId="{4A04AF8C-AF91-4B08-8B8C-8840D8113046}" srcOrd="0" destOrd="0" presId="urn:microsoft.com/office/officeart/2005/8/layout/process1"/>
    <dgm:cxn modelId="{98055892-DC62-43B8-A47F-ABFEEBD45E39}" srcId="{807772AE-7168-4117-91ED-377CB5709592}" destId="{0B7C68E1-6DA6-4E59-B335-1E1DEA97E55E}" srcOrd="0" destOrd="0" parTransId="{7DF8F247-0041-44D8-9B5F-E928FEBFC5F0}" sibTransId="{3EE665C6-5D14-4F9A-9E7B-B1016005CD6A}"/>
    <dgm:cxn modelId="{63302987-B125-4CA8-BDAC-BB22A7E9E57D}" type="presOf" srcId="{0B7C68E1-6DA6-4E59-B335-1E1DEA97E55E}" destId="{AEC03569-5A82-4C4A-913B-150F101F8BC7}" srcOrd="0" destOrd="0" presId="urn:microsoft.com/office/officeart/2005/8/layout/process1"/>
    <dgm:cxn modelId="{E27D3EFF-6A17-4955-8081-7CE1F19BA898}" type="presOf" srcId="{3EE665C6-5D14-4F9A-9E7B-B1016005CD6A}" destId="{B026DAAA-3A0D-41A7-AD92-4A09D57FE41E}" srcOrd="1" destOrd="0" presId="urn:microsoft.com/office/officeart/2005/8/layout/process1"/>
    <dgm:cxn modelId="{A9F2FA85-C6BF-4E65-8441-742ABD67AB15}" srcId="{807772AE-7168-4117-91ED-377CB5709592}" destId="{C59FFAFB-824A-4918-BDB9-7A2C342841BC}" srcOrd="1" destOrd="0" parTransId="{36D1037C-8214-4FE7-BED1-BFDC59A125DB}" sibTransId="{45ECFDA1-1ABA-4490-887F-5FA9FC736AAB}"/>
    <dgm:cxn modelId="{A13986D0-9346-4E5E-A9AD-7F18E21B5999}" type="presOf" srcId="{C59FFAFB-824A-4918-BDB9-7A2C342841BC}" destId="{4E1935B2-DC1F-4DA6-A16F-64FC25B02846}" srcOrd="0" destOrd="0" presId="urn:microsoft.com/office/officeart/2005/8/layout/process1"/>
    <dgm:cxn modelId="{AD69F021-C6A0-4EB3-80F0-EE4FFDA13C6E}" type="presOf" srcId="{807772AE-7168-4117-91ED-377CB5709592}" destId="{882685D0-CE1F-4242-8394-2138B5137719}" srcOrd="0" destOrd="0" presId="urn:microsoft.com/office/officeart/2005/8/layout/process1"/>
    <dgm:cxn modelId="{96E00085-644D-479B-BB5C-7AE8BBA9C72F}" type="presParOf" srcId="{882685D0-CE1F-4242-8394-2138B5137719}" destId="{AEC03569-5A82-4C4A-913B-150F101F8BC7}" srcOrd="0" destOrd="0" presId="urn:microsoft.com/office/officeart/2005/8/layout/process1"/>
    <dgm:cxn modelId="{3EFC7912-A2BA-45B7-8A76-83C176E0B52B}" type="presParOf" srcId="{882685D0-CE1F-4242-8394-2138B5137719}" destId="{4A04AF8C-AF91-4B08-8B8C-8840D8113046}" srcOrd="1" destOrd="0" presId="urn:microsoft.com/office/officeart/2005/8/layout/process1"/>
    <dgm:cxn modelId="{7F1E21AE-EE1E-4D07-A13D-50A44DFF298E}" type="presParOf" srcId="{4A04AF8C-AF91-4B08-8B8C-8840D8113046}" destId="{B026DAAA-3A0D-41A7-AD92-4A09D57FE41E}" srcOrd="0" destOrd="0" presId="urn:microsoft.com/office/officeart/2005/8/layout/process1"/>
    <dgm:cxn modelId="{2B9C80FD-3028-4DDC-BFED-1BE0F2CD5AA8}" type="presParOf" srcId="{882685D0-CE1F-4242-8394-2138B5137719}" destId="{4E1935B2-DC1F-4DA6-A16F-64FC25B02846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D71FDE-C180-409B-8531-0B0A5F4FA7D7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02FC07-2D9B-42FF-9811-45693C53DADF}">
      <dgm:prSet phldrT="[Текст]"/>
      <dgm:spPr/>
      <dgm:t>
        <a:bodyPr/>
        <a:lstStyle/>
        <a:p>
          <a:r>
            <a:rPr lang="uk-UA" dirty="0" smtClean="0"/>
            <a:t>Самостійне</a:t>
          </a:r>
          <a:endParaRPr lang="ru-RU" dirty="0"/>
        </a:p>
      </dgm:t>
    </dgm:pt>
    <dgm:pt modelId="{9553190B-505F-4715-9DB7-9EE43E2CB069}" type="parTrans" cxnId="{836898AA-D71C-4103-932D-2AEFD675F306}">
      <dgm:prSet/>
      <dgm:spPr/>
      <dgm:t>
        <a:bodyPr/>
        <a:lstStyle/>
        <a:p>
          <a:endParaRPr lang="ru-RU"/>
        </a:p>
      </dgm:t>
    </dgm:pt>
    <dgm:pt modelId="{4346A86E-ECDA-4B02-A8A9-F2DA1D64A374}" type="sibTrans" cxnId="{836898AA-D71C-4103-932D-2AEFD675F306}">
      <dgm:prSet/>
      <dgm:spPr/>
      <dgm:t>
        <a:bodyPr/>
        <a:lstStyle/>
        <a:p>
          <a:endParaRPr lang="ru-RU"/>
        </a:p>
      </dgm:t>
    </dgm:pt>
    <dgm:pt modelId="{C2A67175-2B8D-43F0-8168-8A5D331C0569}">
      <dgm:prSet phldrT="[Текст]"/>
      <dgm:spPr/>
      <dgm:t>
        <a:bodyPr/>
        <a:lstStyle/>
        <a:p>
          <a:r>
            <a:rPr lang="uk-UA" dirty="0" smtClean="0"/>
            <a:t>Навчання - самоосвіта</a:t>
          </a:r>
          <a:endParaRPr lang="ru-RU" dirty="0"/>
        </a:p>
      </dgm:t>
    </dgm:pt>
    <dgm:pt modelId="{FF768B72-5B95-43AD-84DE-18B07175A9F2}" type="parTrans" cxnId="{201EE048-DE6C-43D0-B7B6-BD0D9024E533}">
      <dgm:prSet/>
      <dgm:spPr/>
      <dgm:t>
        <a:bodyPr/>
        <a:lstStyle/>
        <a:p>
          <a:endParaRPr lang="ru-RU"/>
        </a:p>
      </dgm:t>
    </dgm:pt>
    <dgm:pt modelId="{6EFC69D2-FD0B-486C-98EC-B9B672DF0E31}" type="sibTrans" cxnId="{201EE048-DE6C-43D0-B7B6-BD0D9024E533}">
      <dgm:prSet/>
      <dgm:spPr/>
      <dgm:t>
        <a:bodyPr/>
        <a:lstStyle/>
        <a:p>
          <a:endParaRPr lang="ru-RU"/>
        </a:p>
      </dgm:t>
    </dgm:pt>
    <dgm:pt modelId="{20D69B39-CEB7-4B8E-8765-D65F9D54481D}">
      <dgm:prSet phldrT="[Текст]"/>
      <dgm:spPr/>
      <dgm:t>
        <a:bodyPr/>
        <a:lstStyle/>
        <a:p>
          <a:r>
            <a:rPr lang="uk-UA" dirty="0" smtClean="0"/>
            <a:t>Цілеспрямоване</a:t>
          </a:r>
          <a:endParaRPr lang="ru-RU" dirty="0"/>
        </a:p>
      </dgm:t>
    </dgm:pt>
    <dgm:pt modelId="{B6175560-4455-486C-B842-804C55F61777}" type="parTrans" cxnId="{67A9DEB0-03C2-4381-81BE-A6EFFB828E34}">
      <dgm:prSet/>
      <dgm:spPr/>
      <dgm:t>
        <a:bodyPr/>
        <a:lstStyle/>
        <a:p>
          <a:endParaRPr lang="ru-RU"/>
        </a:p>
      </dgm:t>
    </dgm:pt>
    <dgm:pt modelId="{9B1FABA9-2899-4030-B7AC-AAD8716FD1CA}" type="sibTrans" cxnId="{67A9DEB0-03C2-4381-81BE-A6EFFB828E34}">
      <dgm:prSet/>
      <dgm:spPr/>
      <dgm:t>
        <a:bodyPr/>
        <a:lstStyle/>
        <a:p>
          <a:endParaRPr lang="ru-RU"/>
        </a:p>
      </dgm:t>
    </dgm:pt>
    <dgm:pt modelId="{AA97D549-4CAC-475B-9AC9-87CCF0423BFF}">
      <dgm:prSet/>
      <dgm:spPr/>
      <dgm:t>
        <a:bodyPr/>
        <a:lstStyle/>
        <a:p>
          <a:r>
            <a:rPr lang="uk-UA" dirty="0" smtClean="0"/>
            <a:t>за межами класу, школи;</a:t>
          </a:r>
          <a:endParaRPr lang="ru-RU" dirty="0"/>
        </a:p>
      </dgm:t>
    </dgm:pt>
    <dgm:pt modelId="{29D97046-E09B-479C-9329-F69EF9526055}" type="parTrans" cxnId="{4F775E8C-FCFA-4BF9-AC6F-D1EF61FB9BCB}">
      <dgm:prSet/>
      <dgm:spPr/>
      <dgm:t>
        <a:bodyPr/>
        <a:lstStyle/>
        <a:p>
          <a:endParaRPr lang="ru-RU"/>
        </a:p>
      </dgm:t>
    </dgm:pt>
    <dgm:pt modelId="{6FE1451A-6F39-4441-83D2-9E20F6849B2E}" type="sibTrans" cxnId="{4F775E8C-FCFA-4BF9-AC6F-D1EF61FB9BCB}">
      <dgm:prSet/>
      <dgm:spPr/>
      <dgm:t>
        <a:bodyPr/>
        <a:lstStyle/>
        <a:p>
          <a:endParaRPr lang="ru-RU"/>
        </a:p>
      </dgm:t>
    </dgm:pt>
    <dgm:pt modelId="{D2F7835B-9C99-4B6C-9033-D9ACBFF6218E}">
      <dgm:prSet/>
      <dgm:spPr/>
      <dgm:t>
        <a:bodyPr/>
        <a:lstStyle/>
        <a:p>
          <a:r>
            <a:rPr lang="uk-UA" dirty="0" smtClean="0"/>
            <a:t>інтерес до додаткових джерел знань</a:t>
          </a:r>
          <a:endParaRPr lang="ru-RU" dirty="0"/>
        </a:p>
      </dgm:t>
    </dgm:pt>
    <dgm:pt modelId="{84698386-E2DD-4B5E-94D1-5AB39AF2169C}" type="parTrans" cxnId="{FAC9FB95-20EF-4FC1-AB1C-F2B712513242}">
      <dgm:prSet/>
      <dgm:spPr/>
      <dgm:t>
        <a:bodyPr/>
        <a:lstStyle/>
        <a:p>
          <a:endParaRPr lang="ru-RU"/>
        </a:p>
      </dgm:t>
    </dgm:pt>
    <dgm:pt modelId="{3710FF1C-1593-4D93-9ACA-3685B5E9BD2B}" type="sibTrans" cxnId="{FAC9FB95-20EF-4FC1-AB1C-F2B712513242}">
      <dgm:prSet/>
      <dgm:spPr/>
      <dgm:t>
        <a:bodyPr/>
        <a:lstStyle/>
        <a:p>
          <a:endParaRPr lang="ru-RU"/>
        </a:p>
      </dgm:t>
    </dgm:pt>
    <dgm:pt modelId="{F680CAF0-1554-4FAE-8CE8-4DB4A0C96DC6}">
      <dgm:prSet custT="1"/>
      <dgm:spPr/>
      <dgm:t>
        <a:bodyPr/>
        <a:lstStyle/>
        <a:p>
          <a:r>
            <a:rPr lang="uk-UA" sz="1400" dirty="0" smtClean="0"/>
            <a:t>вимагає глибших і змістовніших спонукальних сил;</a:t>
          </a:r>
          <a:endParaRPr lang="ru-RU" sz="1400" dirty="0"/>
        </a:p>
      </dgm:t>
    </dgm:pt>
    <dgm:pt modelId="{53F3A41A-78FA-4B97-913B-DB877835E8A4}" type="parTrans" cxnId="{FB0FBCE5-3EAF-49B4-9BB7-8F7C52C7551B}">
      <dgm:prSet/>
      <dgm:spPr/>
      <dgm:t>
        <a:bodyPr/>
        <a:lstStyle/>
        <a:p>
          <a:endParaRPr lang="ru-RU"/>
        </a:p>
      </dgm:t>
    </dgm:pt>
    <dgm:pt modelId="{2A014FF2-1FF3-499A-B9D4-C4D84E9640C2}" type="sibTrans" cxnId="{FB0FBCE5-3EAF-49B4-9BB7-8F7C52C7551B}">
      <dgm:prSet/>
      <dgm:spPr/>
      <dgm:t>
        <a:bodyPr/>
        <a:lstStyle/>
        <a:p>
          <a:endParaRPr lang="ru-RU"/>
        </a:p>
      </dgm:t>
    </dgm:pt>
    <dgm:pt modelId="{016BE509-6CA0-4867-973D-4D50F624323C}">
      <dgm:prSet custT="1"/>
      <dgm:spPr/>
      <dgm:t>
        <a:bodyPr/>
        <a:lstStyle/>
        <a:p>
          <a:r>
            <a:rPr lang="uk-UA" sz="1400" dirty="0" smtClean="0"/>
            <a:t> орієнтування на способи отримання знань, інтерес до закономірностей і принципів, розуміння сенсу навчання «для себе» </a:t>
          </a:r>
          <a:endParaRPr lang="ru-RU" sz="1400" dirty="0"/>
        </a:p>
      </dgm:t>
    </dgm:pt>
    <dgm:pt modelId="{B4468DFC-5049-44DB-A50A-D5876E847F16}" type="parTrans" cxnId="{62D17F63-9E89-4A2A-9201-3213D54E0607}">
      <dgm:prSet/>
      <dgm:spPr/>
      <dgm:t>
        <a:bodyPr/>
        <a:lstStyle/>
        <a:p>
          <a:endParaRPr lang="ru-RU"/>
        </a:p>
      </dgm:t>
    </dgm:pt>
    <dgm:pt modelId="{5E5E4E45-106B-4B75-A808-36ADEECA5141}" type="sibTrans" cxnId="{62D17F63-9E89-4A2A-9201-3213D54E0607}">
      <dgm:prSet/>
      <dgm:spPr/>
      <dgm:t>
        <a:bodyPr/>
        <a:lstStyle/>
        <a:p>
          <a:endParaRPr lang="ru-RU"/>
        </a:p>
      </dgm:t>
    </dgm:pt>
    <dgm:pt modelId="{24B23A45-4725-4F30-9F03-4B98E0C6CDA5}">
      <dgm:prSet custT="1"/>
      <dgm:spPr/>
      <dgm:t>
        <a:bodyPr/>
        <a:lstStyle/>
        <a:p>
          <a:r>
            <a:rPr lang="uk-UA" sz="1400" dirty="0" smtClean="0"/>
            <a:t>постійно зростаюче навантаженням;</a:t>
          </a:r>
          <a:endParaRPr lang="ru-RU" sz="1400" dirty="0"/>
        </a:p>
      </dgm:t>
    </dgm:pt>
    <dgm:pt modelId="{A6C9B279-31BF-4620-9800-89B58CCB463D}" type="parTrans" cxnId="{2410E66D-2517-46EE-90F2-71C8E16C5B1D}">
      <dgm:prSet/>
      <dgm:spPr/>
      <dgm:t>
        <a:bodyPr/>
        <a:lstStyle/>
        <a:p>
          <a:endParaRPr lang="ru-RU"/>
        </a:p>
      </dgm:t>
    </dgm:pt>
    <dgm:pt modelId="{609F7FA0-CA57-444B-8210-44FC08200708}" type="sibTrans" cxnId="{2410E66D-2517-46EE-90F2-71C8E16C5B1D}">
      <dgm:prSet/>
      <dgm:spPr/>
      <dgm:t>
        <a:bodyPr/>
        <a:lstStyle/>
        <a:p>
          <a:endParaRPr lang="ru-RU"/>
        </a:p>
      </dgm:t>
    </dgm:pt>
    <dgm:pt modelId="{2AFA5A85-AF63-4436-B263-E41FE28FD460}">
      <dgm:prSet custT="1"/>
      <dgm:spPr/>
      <dgm:t>
        <a:bodyPr/>
        <a:lstStyle/>
        <a:p>
          <a:r>
            <a:rPr lang="uk-UA" sz="1400" dirty="0" smtClean="0"/>
            <a:t>високі вимоги до інтелектуального та особистісного розвитку дитини, її навчальних знань. </a:t>
          </a:r>
          <a:endParaRPr lang="ru-RU" sz="1400" dirty="0"/>
        </a:p>
      </dgm:t>
    </dgm:pt>
    <dgm:pt modelId="{F8E43A36-EB40-42C8-AD47-B7E7DC0686CF}" type="parTrans" cxnId="{45CE675D-B94D-4FDC-988C-E43C2A421AE4}">
      <dgm:prSet/>
      <dgm:spPr/>
      <dgm:t>
        <a:bodyPr/>
        <a:lstStyle/>
        <a:p>
          <a:endParaRPr lang="ru-RU"/>
        </a:p>
      </dgm:t>
    </dgm:pt>
    <dgm:pt modelId="{E2DFFDFC-1C8D-437D-86C4-C235D2BBA696}" type="sibTrans" cxnId="{45CE675D-B94D-4FDC-988C-E43C2A421AE4}">
      <dgm:prSet/>
      <dgm:spPr/>
      <dgm:t>
        <a:bodyPr/>
        <a:lstStyle/>
        <a:p>
          <a:endParaRPr lang="ru-RU"/>
        </a:p>
      </dgm:t>
    </dgm:pt>
    <dgm:pt modelId="{A5A428B3-4AE1-44D7-8406-E8F3D7B61844}" type="pres">
      <dgm:prSet presAssocID="{5ED71FDE-C180-409B-8531-0B0A5F4FA7D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CEE10B-567C-43ED-86F4-9C0E7F28F1DA}" type="pres">
      <dgm:prSet presAssocID="{5ED71FDE-C180-409B-8531-0B0A5F4FA7D7}" presName="tSp" presStyleCnt="0"/>
      <dgm:spPr/>
    </dgm:pt>
    <dgm:pt modelId="{F98B7392-EF47-488C-B637-9FF3E19C7065}" type="pres">
      <dgm:prSet presAssocID="{5ED71FDE-C180-409B-8531-0B0A5F4FA7D7}" presName="bSp" presStyleCnt="0"/>
      <dgm:spPr/>
    </dgm:pt>
    <dgm:pt modelId="{A1ABFB01-A114-4C07-947F-CB5A6A4B5D09}" type="pres">
      <dgm:prSet presAssocID="{5ED71FDE-C180-409B-8531-0B0A5F4FA7D7}" presName="process" presStyleCnt="0"/>
      <dgm:spPr/>
    </dgm:pt>
    <dgm:pt modelId="{F5C49B29-F4D0-44EC-ADDF-990217C8A4F1}" type="pres">
      <dgm:prSet presAssocID="{2D02FC07-2D9B-42FF-9811-45693C53DADF}" presName="composite1" presStyleCnt="0"/>
      <dgm:spPr/>
    </dgm:pt>
    <dgm:pt modelId="{B2960CC3-C0AA-43DA-A68A-EDDB613C385E}" type="pres">
      <dgm:prSet presAssocID="{2D02FC07-2D9B-42FF-9811-45693C53DADF}" presName="dummyNode1" presStyleLbl="node1" presStyleIdx="0" presStyleCnt="3"/>
      <dgm:spPr/>
    </dgm:pt>
    <dgm:pt modelId="{348E3FE2-DB51-4981-8DAA-D6393625582E}" type="pres">
      <dgm:prSet presAssocID="{2D02FC07-2D9B-42FF-9811-45693C53DADF}" presName="childNode1" presStyleLbl="bgAcc1" presStyleIdx="0" presStyleCnt="3" custScaleX="1437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D3C0B4-EAA8-4C84-B312-5DA3C5E9DA99}" type="pres">
      <dgm:prSet presAssocID="{2D02FC07-2D9B-42FF-9811-45693C53DADF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ED3218-CBB7-4425-8D5E-53E22F4F43FA}" type="pres">
      <dgm:prSet presAssocID="{2D02FC07-2D9B-42FF-9811-45693C53DADF}" presName="parentNode1" presStyleLbl="node1" presStyleIdx="0" presStyleCnt="3" custScaleY="171022" custLinFactNeighborX="-17721" custLinFactNeighborY="8789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0FEF37-9218-4B91-A1DB-847CCAD661C6}" type="pres">
      <dgm:prSet presAssocID="{2D02FC07-2D9B-42FF-9811-45693C53DADF}" presName="connSite1" presStyleCnt="0"/>
      <dgm:spPr/>
    </dgm:pt>
    <dgm:pt modelId="{345F5F7E-F3E9-4333-9899-F25311461362}" type="pres">
      <dgm:prSet presAssocID="{4346A86E-ECDA-4B02-A8A9-F2DA1D64A374}" presName="Name9" presStyleLbl="sibTrans2D1" presStyleIdx="0" presStyleCnt="2" custAng="21242301" custScaleX="141084" custLinFactNeighborX="-4975" custLinFactNeighborY="-186"/>
      <dgm:spPr/>
      <dgm:t>
        <a:bodyPr/>
        <a:lstStyle/>
        <a:p>
          <a:endParaRPr lang="ru-RU"/>
        </a:p>
      </dgm:t>
    </dgm:pt>
    <dgm:pt modelId="{9EDC1931-82CC-4FD2-B79D-B040AC81F805}" type="pres">
      <dgm:prSet presAssocID="{C2A67175-2B8D-43F0-8168-8A5D331C0569}" presName="composite2" presStyleCnt="0"/>
      <dgm:spPr/>
    </dgm:pt>
    <dgm:pt modelId="{83D75420-A720-4C82-9A78-1608F54CE3B7}" type="pres">
      <dgm:prSet presAssocID="{C2A67175-2B8D-43F0-8168-8A5D331C0569}" presName="dummyNode2" presStyleLbl="node1" presStyleIdx="0" presStyleCnt="3"/>
      <dgm:spPr/>
    </dgm:pt>
    <dgm:pt modelId="{F2C9C928-91E5-40BA-AA9F-288B134843EC}" type="pres">
      <dgm:prSet presAssocID="{C2A67175-2B8D-43F0-8168-8A5D331C0569}" presName="childNode2" presStyleLbl="bgAcc1" presStyleIdx="1" presStyleCnt="3" custLinFactNeighborX="9011" custLinFactNeighborY="83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A126405-19BC-405E-A2FF-5133A5F141F4}" type="pres">
      <dgm:prSet presAssocID="{C2A67175-2B8D-43F0-8168-8A5D331C0569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3D2B80-7806-49F9-8CA6-C71891271435}" type="pres">
      <dgm:prSet presAssocID="{C2A67175-2B8D-43F0-8168-8A5D331C0569}" presName="parentNode2" presStyleLbl="node1" presStyleIdx="1" presStyleCnt="3" custScaleX="130460" custScaleY="125642" custLinFactNeighborX="-11765" custLinFactNeighborY="-5281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92576-0212-4D46-A618-01CB14F3DD5A}" type="pres">
      <dgm:prSet presAssocID="{C2A67175-2B8D-43F0-8168-8A5D331C0569}" presName="connSite2" presStyleCnt="0"/>
      <dgm:spPr/>
    </dgm:pt>
    <dgm:pt modelId="{5CF65D38-3B6F-423C-BED6-6B0E67B1A823}" type="pres">
      <dgm:prSet presAssocID="{6EFC69D2-FD0B-486C-98EC-B9B672DF0E31}" presName="Name18" presStyleLbl="sibTrans2D1" presStyleIdx="1" presStyleCnt="2"/>
      <dgm:spPr/>
      <dgm:t>
        <a:bodyPr/>
        <a:lstStyle/>
        <a:p>
          <a:endParaRPr lang="ru-RU"/>
        </a:p>
      </dgm:t>
    </dgm:pt>
    <dgm:pt modelId="{50D95AEB-2E80-470E-B6FA-FECDD7F4AF8B}" type="pres">
      <dgm:prSet presAssocID="{20D69B39-CEB7-4B8E-8765-D65F9D54481D}" presName="composite1" presStyleCnt="0"/>
      <dgm:spPr/>
    </dgm:pt>
    <dgm:pt modelId="{561577D6-AEB2-4F01-9700-146085C0FE62}" type="pres">
      <dgm:prSet presAssocID="{20D69B39-CEB7-4B8E-8765-D65F9D54481D}" presName="dummyNode1" presStyleLbl="node1" presStyleIdx="1" presStyleCnt="3"/>
      <dgm:spPr/>
    </dgm:pt>
    <dgm:pt modelId="{48BADEF7-5C44-4FEC-A2B7-31CECFFD610F}" type="pres">
      <dgm:prSet presAssocID="{20D69B39-CEB7-4B8E-8765-D65F9D54481D}" presName="childNode1" presStyleLbl="bgAcc1" presStyleIdx="2" presStyleCnt="3" custScaleX="1568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BF169F-239E-40C7-B72C-09591EF9D887}" type="pres">
      <dgm:prSet presAssocID="{20D69B39-CEB7-4B8E-8765-D65F9D54481D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477430-550D-4BC3-8A72-DAC316DBBA79}" type="pres">
      <dgm:prSet presAssocID="{20D69B39-CEB7-4B8E-8765-D65F9D54481D}" presName="parentNode1" presStyleLbl="node1" presStyleIdx="2" presStyleCnt="3" custScaleX="145119" custScaleY="168010" custLinFactNeighborX="-27009" custLinFactNeighborY="975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E4BB13-30EC-47EF-8160-B19A704A7315}" type="pres">
      <dgm:prSet presAssocID="{20D69B39-CEB7-4B8E-8765-D65F9D54481D}" presName="connSite1" presStyleCnt="0"/>
      <dgm:spPr/>
    </dgm:pt>
  </dgm:ptLst>
  <dgm:cxnLst>
    <dgm:cxn modelId="{45CE675D-B94D-4FDC-988C-E43C2A421AE4}" srcId="{2D02FC07-2D9B-42FF-9811-45693C53DADF}" destId="{2AFA5A85-AF63-4436-B263-E41FE28FD460}" srcOrd="1" destOrd="0" parTransId="{F8E43A36-EB40-42C8-AD47-B7E7DC0686CF}" sibTransId="{E2DFFDFC-1C8D-437D-86C4-C235D2BBA696}"/>
    <dgm:cxn modelId="{EE331D0F-1975-4D6E-BE6C-E385762C6776}" type="presOf" srcId="{016BE509-6CA0-4867-973D-4D50F624323C}" destId="{48BADEF7-5C44-4FEC-A2B7-31CECFFD610F}" srcOrd="0" destOrd="1" presId="urn:microsoft.com/office/officeart/2005/8/layout/hProcess4"/>
    <dgm:cxn modelId="{2770709C-4D2C-4C88-AEA1-4D7A46608557}" type="presOf" srcId="{D2F7835B-9C99-4B6C-9033-D9ACBFF6218E}" destId="{4A126405-19BC-405E-A2FF-5133A5F141F4}" srcOrd="1" destOrd="1" presId="urn:microsoft.com/office/officeart/2005/8/layout/hProcess4"/>
    <dgm:cxn modelId="{67A9DEB0-03C2-4381-81BE-A6EFFB828E34}" srcId="{5ED71FDE-C180-409B-8531-0B0A5F4FA7D7}" destId="{20D69B39-CEB7-4B8E-8765-D65F9D54481D}" srcOrd="2" destOrd="0" parTransId="{B6175560-4455-486C-B842-804C55F61777}" sibTransId="{9B1FABA9-2899-4030-B7AC-AAD8716FD1CA}"/>
    <dgm:cxn modelId="{76EA58E6-F447-4088-BE3B-F7CC3932E9A7}" type="presOf" srcId="{016BE509-6CA0-4867-973D-4D50F624323C}" destId="{92BF169F-239E-40C7-B72C-09591EF9D887}" srcOrd="1" destOrd="1" presId="urn:microsoft.com/office/officeart/2005/8/layout/hProcess4"/>
    <dgm:cxn modelId="{836898AA-D71C-4103-932D-2AEFD675F306}" srcId="{5ED71FDE-C180-409B-8531-0B0A5F4FA7D7}" destId="{2D02FC07-2D9B-42FF-9811-45693C53DADF}" srcOrd="0" destOrd="0" parTransId="{9553190B-505F-4715-9DB7-9EE43E2CB069}" sibTransId="{4346A86E-ECDA-4B02-A8A9-F2DA1D64A374}"/>
    <dgm:cxn modelId="{FB0FBCE5-3EAF-49B4-9BB7-8F7C52C7551B}" srcId="{20D69B39-CEB7-4B8E-8765-D65F9D54481D}" destId="{F680CAF0-1554-4FAE-8CE8-4DB4A0C96DC6}" srcOrd="0" destOrd="0" parTransId="{53F3A41A-78FA-4B97-913B-DB877835E8A4}" sibTransId="{2A014FF2-1FF3-499A-B9D4-C4D84E9640C2}"/>
    <dgm:cxn modelId="{2E83655B-E7F1-4915-8ECF-A3D276CA9DBF}" type="presOf" srcId="{F680CAF0-1554-4FAE-8CE8-4DB4A0C96DC6}" destId="{48BADEF7-5C44-4FEC-A2B7-31CECFFD610F}" srcOrd="0" destOrd="0" presId="urn:microsoft.com/office/officeart/2005/8/layout/hProcess4"/>
    <dgm:cxn modelId="{9E0D2183-D3AA-4E07-A1AA-E043313316E3}" type="presOf" srcId="{2AFA5A85-AF63-4436-B263-E41FE28FD460}" destId="{348E3FE2-DB51-4981-8DAA-D6393625582E}" srcOrd="0" destOrd="1" presId="urn:microsoft.com/office/officeart/2005/8/layout/hProcess4"/>
    <dgm:cxn modelId="{B94D9AC9-583D-4FC2-8427-144B22AA0A18}" type="presOf" srcId="{D2F7835B-9C99-4B6C-9033-D9ACBFF6218E}" destId="{F2C9C928-91E5-40BA-AA9F-288B134843EC}" srcOrd="0" destOrd="1" presId="urn:microsoft.com/office/officeart/2005/8/layout/hProcess4"/>
    <dgm:cxn modelId="{3223F16A-4793-4279-A90C-E0BA2D7AD54E}" type="presOf" srcId="{F680CAF0-1554-4FAE-8CE8-4DB4A0C96DC6}" destId="{92BF169F-239E-40C7-B72C-09591EF9D887}" srcOrd="1" destOrd="0" presId="urn:microsoft.com/office/officeart/2005/8/layout/hProcess4"/>
    <dgm:cxn modelId="{89290AE2-DC09-4C0A-88D1-7FEEB44BF78E}" type="presOf" srcId="{C2A67175-2B8D-43F0-8168-8A5D331C0569}" destId="{173D2B80-7806-49F9-8CA6-C71891271435}" srcOrd="0" destOrd="0" presId="urn:microsoft.com/office/officeart/2005/8/layout/hProcess4"/>
    <dgm:cxn modelId="{E5C615BA-5020-41F4-97D1-D07F96D09F04}" type="presOf" srcId="{4346A86E-ECDA-4B02-A8A9-F2DA1D64A374}" destId="{345F5F7E-F3E9-4333-9899-F25311461362}" srcOrd="0" destOrd="0" presId="urn:microsoft.com/office/officeart/2005/8/layout/hProcess4"/>
    <dgm:cxn modelId="{88DF3EE9-9879-4189-BEFC-CBE2E059E20B}" type="presOf" srcId="{AA97D549-4CAC-475B-9AC9-87CCF0423BFF}" destId="{F2C9C928-91E5-40BA-AA9F-288B134843EC}" srcOrd="0" destOrd="0" presId="urn:microsoft.com/office/officeart/2005/8/layout/hProcess4"/>
    <dgm:cxn modelId="{10B2FA93-4E70-45D7-9EF8-A5679AB13E67}" type="presOf" srcId="{20D69B39-CEB7-4B8E-8765-D65F9D54481D}" destId="{97477430-550D-4BC3-8A72-DAC316DBBA79}" srcOrd="0" destOrd="0" presId="urn:microsoft.com/office/officeart/2005/8/layout/hProcess4"/>
    <dgm:cxn modelId="{201EE048-DE6C-43D0-B7B6-BD0D9024E533}" srcId="{5ED71FDE-C180-409B-8531-0B0A5F4FA7D7}" destId="{C2A67175-2B8D-43F0-8168-8A5D331C0569}" srcOrd="1" destOrd="0" parTransId="{FF768B72-5B95-43AD-84DE-18B07175A9F2}" sibTransId="{6EFC69D2-FD0B-486C-98EC-B9B672DF0E31}"/>
    <dgm:cxn modelId="{858289A8-A275-4498-BB6E-AC58486DCF91}" type="presOf" srcId="{AA97D549-4CAC-475B-9AC9-87CCF0423BFF}" destId="{4A126405-19BC-405E-A2FF-5133A5F141F4}" srcOrd="1" destOrd="0" presId="urn:microsoft.com/office/officeart/2005/8/layout/hProcess4"/>
    <dgm:cxn modelId="{D5764AF3-49DF-4477-A848-CD7E578211E9}" type="presOf" srcId="{6EFC69D2-FD0B-486C-98EC-B9B672DF0E31}" destId="{5CF65D38-3B6F-423C-BED6-6B0E67B1A823}" srcOrd="0" destOrd="0" presId="urn:microsoft.com/office/officeart/2005/8/layout/hProcess4"/>
    <dgm:cxn modelId="{05089D46-671F-49D1-949D-255822D1912E}" type="presOf" srcId="{24B23A45-4725-4F30-9F03-4B98E0C6CDA5}" destId="{348E3FE2-DB51-4981-8DAA-D6393625582E}" srcOrd="0" destOrd="0" presId="urn:microsoft.com/office/officeart/2005/8/layout/hProcess4"/>
    <dgm:cxn modelId="{FAC9FB95-20EF-4FC1-AB1C-F2B712513242}" srcId="{C2A67175-2B8D-43F0-8168-8A5D331C0569}" destId="{D2F7835B-9C99-4B6C-9033-D9ACBFF6218E}" srcOrd="1" destOrd="0" parTransId="{84698386-E2DD-4B5E-94D1-5AB39AF2169C}" sibTransId="{3710FF1C-1593-4D93-9ACA-3685B5E9BD2B}"/>
    <dgm:cxn modelId="{2410E66D-2517-46EE-90F2-71C8E16C5B1D}" srcId="{2D02FC07-2D9B-42FF-9811-45693C53DADF}" destId="{24B23A45-4725-4F30-9F03-4B98E0C6CDA5}" srcOrd="0" destOrd="0" parTransId="{A6C9B279-31BF-4620-9800-89B58CCB463D}" sibTransId="{609F7FA0-CA57-444B-8210-44FC08200708}"/>
    <dgm:cxn modelId="{10B5A9DF-34EC-415A-BDE3-B12D11B56C57}" type="presOf" srcId="{2D02FC07-2D9B-42FF-9811-45693C53DADF}" destId="{21ED3218-CBB7-4425-8D5E-53E22F4F43FA}" srcOrd="0" destOrd="0" presId="urn:microsoft.com/office/officeart/2005/8/layout/hProcess4"/>
    <dgm:cxn modelId="{2741AA4B-ADA3-41DF-A421-3772A0189658}" type="presOf" srcId="{5ED71FDE-C180-409B-8531-0B0A5F4FA7D7}" destId="{A5A428B3-4AE1-44D7-8406-E8F3D7B61844}" srcOrd="0" destOrd="0" presId="urn:microsoft.com/office/officeart/2005/8/layout/hProcess4"/>
    <dgm:cxn modelId="{62D17F63-9E89-4A2A-9201-3213D54E0607}" srcId="{20D69B39-CEB7-4B8E-8765-D65F9D54481D}" destId="{016BE509-6CA0-4867-973D-4D50F624323C}" srcOrd="1" destOrd="0" parTransId="{B4468DFC-5049-44DB-A50A-D5876E847F16}" sibTransId="{5E5E4E45-106B-4B75-A808-36ADEECA5141}"/>
    <dgm:cxn modelId="{E6601467-5DDD-447D-85F6-A73472094758}" type="presOf" srcId="{2AFA5A85-AF63-4436-B263-E41FE28FD460}" destId="{44D3C0B4-EAA8-4C84-B312-5DA3C5E9DA99}" srcOrd="1" destOrd="1" presId="urn:microsoft.com/office/officeart/2005/8/layout/hProcess4"/>
    <dgm:cxn modelId="{C4B42FFE-9887-4C1B-ABEE-17CFA4AE1E28}" type="presOf" srcId="{24B23A45-4725-4F30-9F03-4B98E0C6CDA5}" destId="{44D3C0B4-EAA8-4C84-B312-5DA3C5E9DA99}" srcOrd="1" destOrd="0" presId="urn:microsoft.com/office/officeart/2005/8/layout/hProcess4"/>
    <dgm:cxn modelId="{4F775E8C-FCFA-4BF9-AC6F-D1EF61FB9BCB}" srcId="{C2A67175-2B8D-43F0-8168-8A5D331C0569}" destId="{AA97D549-4CAC-475B-9AC9-87CCF0423BFF}" srcOrd="0" destOrd="0" parTransId="{29D97046-E09B-479C-9329-F69EF9526055}" sibTransId="{6FE1451A-6F39-4441-83D2-9E20F6849B2E}"/>
    <dgm:cxn modelId="{1E97D502-9F33-4E99-974E-3314462D70B9}" type="presParOf" srcId="{A5A428B3-4AE1-44D7-8406-E8F3D7B61844}" destId="{76CEE10B-567C-43ED-86F4-9C0E7F28F1DA}" srcOrd="0" destOrd="0" presId="urn:microsoft.com/office/officeart/2005/8/layout/hProcess4"/>
    <dgm:cxn modelId="{E44CC9B5-50F8-49AB-A583-08422B94FAAD}" type="presParOf" srcId="{A5A428B3-4AE1-44D7-8406-E8F3D7B61844}" destId="{F98B7392-EF47-488C-B637-9FF3E19C7065}" srcOrd="1" destOrd="0" presId="urn:microsoft.com/office/officeart/2005/8/layout/hProcess4"/>
    <dgm:cxn modelId="{36A1953F-6F95-4189-BDCE-C892C4D4201F}" type="presParOf" srcId="{A5A428B3-4AE1-44D7-8406-E8F3D7B61844}" destId="{A1ABFB01-A114-4C07-947F-CB5A6A4B5D09}" srcOrd="2" destOrd="0" presId="urn:microsoft.com/office/officeart/2005/8/layout/hProcess4"/>
    <dgm:cxn modelId="{A7425F8C-BC57-4B87-9525-83389A30BBEC}" type="presParOf" srcId="{A1ABFB01-A114-4C07-947F-CB5A6A4B5D09}" destId="{F5C49B29-F4D0-44EC-ADDF-990217C8A4F1}" srcOrd="0" destOrd="0" presId="urn:microsoft.com/office/officeart/2005/8/layout/hProcess4"/>
    <dgm:cxn modelId="{212B87D3-5007-4720-A63E-E62505E4C857}" type="presParOf" srcId="{F5C49B29-F4D0-44EC-ADDF-990217C8A4F1}" destId="{B2960CC3-C0AA-43DA-A68A-EDDB613C385E}" srcOrd="0" destOrd="0" presId="urn:microsoft.com/office/officeart/2005/8/layout/hProcess4"/>
    <dgm:cxn modelId="{A6982F7D-4606-4C4C-9B38-C50D673019B2}" type="presParOf" srcId="{F5C49B29-F4D0-44EC-ADDF-990217C8A4F1}" destId="{348E3FE2-DB51-4981-8DAA-D6393625582E}" srcOrd="1" destOrd="0" presId="urn:microsoft.com/office/officeart/2005/8/layout/hProcess4"/>
    <dgm:cxn modelId="{6BB88D6D-666E-4750-AF94-929587C57BFD}" type="presParOf" srcId="{F5C49B29-F4D0-44EC-ADDF-990217C8A4F1}" destId="{44D3C0B4-EAA8-4C84-B312-5DA3C5E9DA99}" srcOrd="2" destOrd="0" presId="urn:microsoft.com/office/officeart/2005/8/layout/hProcess4"/>
    <dgm:cxn modelId="{F4E41C1E-1698-413E-8FB9-417C62A953C4}" type="presParOf" srcId="{F5C49B29-F4D0-44EC-ADDF-990217C8A4F1}" destId="{21ED3218-CBB7-4425-8D5E-53E22F4F43FA}" srcOrd="3" destOrd="0" presId="urn:microsoft.com/office/officeart/2005/8/layout/hProcess4"/>
    <dgm:cxn modelId="{B15B8BAC-F366-417A-A0BC-EC29EE63225B}" type="presParOf" srcId="{F5C49B29-F4D0-44EC-ADDF-990217C8A4F1}" destId="{E60FEF37-9218-4B91-A1DB-847CCAD661C6}" srcOrd="4" destOrd="0" presId="urn:microsoft.com/office/officeart/2005/8/layout/hProcess4"/>
    <dgm:cxn modelId="{9F03D861-9D02-402C-8341-8A85A394F297}" type="presParOf" srcId="{A1ABFB01-A114-4C07-947F-CB5A6A4B5D09}" destId="{345F5F7E-F3E9-4333-9899-F25311461362}" srcOrd="1" destOrd="0" presId="urn:microsoft.com/office/officeart/2005/8/layout/hProcess4"/>
    <dgm:cxn modelId="{DA87334F-4EC7-4D04-88C6-FA16C23F25F5}" type="presParOf" srcId="{A1ABFB01-A114-4C07-947F-CB5A6A4B5D09}" destId="{9EDC1931-82CC-4FD2-B79D-B040AC81F805}" srcOrd="2" destOrd="0" presId="urn:microsoft.com/office/officeart/2005/8/layout/hProcess4"/>
    <dgm:cxn modelId="{A43F1072-B3E1-4E67-B6E7-E7D7B6877880}" type="presParOf" srcId="{9EDC1931-82CC-4FD2-B79D-B040AC81F805}" destId="{83D75420-A720-4C82-9A78-1608F54CE3B7}" srcOrd="0" destOrd="0" presId="urn:microsoft.com/office/officeart/2005/8/layout/hProcess4"/>
    <dgm:cxn modelId="{2751B4F9-8309-4A22-9703-2F4D62BD1D7F}" type="presParOf" srcId="{9EDC1931-82CC-4FD2-B79D-B040AC81F805}" destId="{F2C9C928-91E5-40BA-AA9F-288B134843EC}" srcOrd="1" destOrd="0" presId="urn:microsoft.com/office/officeart/2005/8/layout/hProcess4"/>
    <dgm:cxn modelId="{1EBA3043-F58E-4BB2-9F6F-9A08AC9441A3}" type="presParOf" srcId="{9EDC1931-82CC-4FD2-B79D-B040AC81F805}" destId="{4A126405-19BC-405E-A2FF-5133A5F141F4}" srcOrd="2" destOrd="0" presId="urn:microsoft.com/office/officeart/2005/8/layout/hProcess4"/>
    <dgm:cxn modelId="{12B67F38-B2E0-44BC-BDE8-4BE805BF3C62}" type="presParOf" srcId="{9EDC1931-82CC-4FD2-B79D-B040AC81F805}" destId="{173D2B80-7806-49F9-8CA6-C71891271435}" srcOrd="3" destOrd="0" presId="urn:microsoft.com/office/officeart/2005/8/layout/hProcess4"/>
    <dgm:cxn modelId="{888D88F2-64C4-4F3C-B5C6-CF38354A00A3}" type="presParOf" srcId="{9EDC1931-82CC-4FD2-B79D-B040AC81F805}" destId="{7A492576-0212-4D46-A618-01CB14F3DD5A}" srcOrd="4" destOrd="0" presId="urn:microsoft.com/office/officeart/2005/8/layout/hProcess4"/>
    <dgm:cxn modelId="{19381028-4163-42CD-A3AE-CE255773B013}" type="presParOf" srcId="{A1ABFB01-A114-4C07-947F-CB5A6A4B5D09}" destId="{5CF65D38-3B6F-423C-BED6-6B0E67B1A823}" srcOrd="3" destOrd="0" presId="urn:microsoft.com/office/officeart/2005/8/layout/hProcess4"/>
    <dgm:cxn modelId="{B31DFD2D-D871-45A3-9426-455207A6ABA0}" type="presParOf" srcId="{A1ABFB01-A114-4C07-947F-CB5A6A4B5D09}" destId="{50D95AEB-2E80-470E-B6FA-FECDD7F4AF8B}" srcOrd="4" destOrd="0" presId="urn:microsoft.com/office/officeart/2005/8/layout/hProcess4"/>
    <dgm:cxn modelId="{4EB3F37C-D79C-4648-9CC4-35CD9C93651A}" type="presParOf" srcId="{50D95AEB-2E80-470E-B6FA-FECDD7F4AF8B}" destId="{561577D6-AEB2-4F01-9700-146085C0FE62}" srcOrd="0" destOrd="0" presId="urn:microsoft.com/office/officeart/2005/8/layout/hProcess4"/>
    <dgm:cxn modelId="{CC0BB862-5A3F-46FD-B69E-48A8450CA775}" type="presParOf" srcId="{50D95AEB-2E80-470E-B6FA-FECDD7F4AF8B}" destId="{48BADEF7-5C44-4FEC-A2B7-31CECFFD610F}" srcOrd="1" destOrd="0" presId="urn:microsoft.com/office/officeart/2005/8/layout/hProcess4"/>
    <dgm:cxn modelId="{26AC6989-8C36-4274-A29B-9D3DD2E25D50}" type="presParOf" srcId="{50D95AEB-2E80-470E-B6FA-FECDD7F4AF8B}" destId="{92BF169F-239E-40C7-B72C-09591EF9D887}" srcOrd="2" destOrd="0" presId="urn:microsoft.com/office/officeart/2005/8/layout/hProcess4"/>
    <dgm:cxn modelId="{1908E029-D028-45E8-8FEE-B0FC4DD2658E}" type="presParOf" srcId="{50D95AEB-2E80-470E-B6FA-FECDD7F4AF8B}" destId="{97477430-550D-4BC3-8A72-DAC316DBBA79}" srcOrd="3" destOrd="0" presId="urn:microsoft.com/office/officeart/2005/8/layout/hProcess4"/>
    <dgm:cxn modelId="{85AB5240-26E3-4A5F-849F-619ABAE3D3AB}" type="presParOf" srcId="{50D95AEB-2E80-470E-B6FA-FECDD7F4AF8B}" destId="{90E4BB13-30EC-47EF-8160-B19A704A7315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B2A49EF-B97C-4C3D-9A26-6E9D494331A1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768684-0898-4492-AB21-C6A99D426944}">
      <dgm:prSet phldrT="[Текст]"/>
      <dgm:spPr/>
      <dgm:t>
        <a:bodyPr/>
        <a:lstStyle/>
        <a:p>
          <a:r>
            <a:rPr lang="uk-UA" dirty="0" err="1" smtClean="0"/>
            <a:t>Несформованість</a:t>
          </a:r>
          <a:r>
            <a:rPr lang="uk-UA" dirty="0" smtClean="0"/>
            <a:t> емоційно-вольової сфери</a:t>
          </a:r>
          <a:endParaRPr lang="ru-RU" dirty="0"/>
        </a:p>
      </dgm:t>
    </dgm:pt>
    <dgm:pt modelId="{F1EE4F07-C417-4ACF-8A12-51084BFC532C}" type="parTrans" cxnId="{78891384-FE2B-4BD1-A65E-CE7BD7A877E7}">
      <dgm:prSet/>
      <dgm:spPr/>
      <dgm:t>
        <a:bodyPr/>
        <a:lstStyle/>
        <a:p>
          <a:endParaRPr lang="ru-RU"/>
        </a:p>
      </dgm:t>
    </dgm:pt>
    <dgm:pt modelId="{6566A828-3C17-4026-8748-217C1B392B29}" type="sibTrans" cxnId="{78891384-FE2B-4BD1-A65E-CE7BD7A877E7}">
      <dgm:prSet/>
      <dgm:spPr/>
      <dgm:t>
        <a:bodyPr/>
        <a:lstStyle/>
        <a:p>
          <a:endParaRPr lang="ru-RU"/>
        </a:p>
      </dgm:t>
    </dgm:pt>
    <dgm:pt modelId="{722AD134-7AF5-4F78-9E80-FBF4F6D3F594}">
      <dgm:prSet/>
      <dgm:spPr/>
      <dgm:t>
        <a:bodyPr/>
        <a:lstStyle/>
        <a:p>
          <a:r>
            <a:rPr lang="uk-UA" dirty="0" smtClean="0"/>
            <a:t>Рівень розвитку дітей </a:t>
          </a:r>
          <a:endParaRPr lang="ru-RU" dirty="0"/>
        </a:p>
      </dgm:t>
    </dgm:pt>
    <dgm:pt modelId="{E3357963-86C4-42FF-8A7B-C10F573646E9}" type="parTrans" cxnId="{24B3541B-85CA-4461-8F16-539C87F59848}">
      <dgm:prSet/>
      <dgm:spPr/>
      <dgm:t>
        <a:bodyPr/>
        <a:lstStyle/>
        <a:p>
          <a:endParaRPr lang="ru-RU"/>
        </a:p>
      </dgm:t>
    </dgm:pt>
    <dgm:pt modelId="{0BF35E9C-F624-48E8-894A-886A166DB126}" type="sibTrans" cxnId="{24B3541B-85CA-4461-8F16-539C87F59848}">
      <dgm:prSet/>
      <dgm:spPr/>
      <dgm:t>
        <a:bodyPr/>
        <a:lstStyle/>
        <a:p>
          <a:endParaRPr lang="ru-RU"/>
        </a:p>
      </dgm:t>
    </dgm:pt>
    <dgm:pt modelId="{1080ED24-E71A-47D2-9607-5DD032B0CAC4}">
      <dgm:prSet/>
      <dgm:spPr/>
      <dgm:t>
        <a:bodyPr/>
        <a:lstStyle/>
        <a:p>
          <a:r>
            <a:rPr lang="uk-UA" dirty="0" smtClean="0"/>
            <a:t>Невідповідність розумового розвитку</a:t>
          </a:r>
          <a:endParaRPr lang="ru-RU" dirty="0"/>
        </a:p>
      </dgm:t>
    </dgm:pt>
    <dgm:pt modelId="{0E812702-E0B5-4C4E-9291-A154DEEA7F31}" type="parTrans" cxnId="{ED0AD15E-CFA1-4044-8718-8F5E7FFD9B4B}">
      <dgm:prSet/>
      <dgm:spPr/>
      <dgm:t>
        <a:bodyPr/>
        <a:lstStyle/>
        <a:p>
          <a:endParaRPr lang="ru-RU"/>
        </a:p>
      </dgm:t>
    </dgm:pt>
    <dgm:pt modelId="{02B67A8C-E1EF-4A5B-AF18-2E3C6E028EAE}" type="sibTrans" cxnId="{ED0AD15E-CFA1-4044-8718-8F5E7FFD9B4B}">
      <dgm:prSet/>
      <dgm:spPr/>
      <dgm:t>
        <a:bodyPr/>
        <a:lstStyle/>
        <a:p>
          <a:endParaRPr lang="ru-RU"/>
        </a:p>
      </dgm:t>
    </dgm:pt>
    <dgm:pt modelId="{4999FAC1-D82E-4CDF-B7B9-1FA03484031B}">
      <dgm:prSet/>
      <dgm:spPr/>
      <dgm:t>
        <a:bodyPr/>
        <a:lstStyle/>
        <a:p>
          <a:r>
            <a:rPr lang="uk-UA" dirty="0" smtClean="0"/>
            <a:t>Розлади емоційної та особистісної сфер </a:t>
          </a:r>
          <a:endParaRPr lang="ru-RU" dirty="0"/>
        </a:p>
      </dgm:t>
    </dgm:pt>
    <dgm:pt modelId="{C290E95A-1EAC-47F8-8BCD-043556296B67}" type="parTrans" cxnId="{61DD7FF8-DF91-4CBF-BEF9-86C09396FB97}">
      <dgm:prSet/>
      <dgm:spPr/>
      <dgm:t>
        <a:bodyPr/>
        <a:lstStyle/>
        <a:p>
          <a:endParaRPr lang="ru-RU"/>
        </a:p>
      </dgm:t>
    </dgm:pt>
    <dgm:pt modelId="{8E9592B2-A018-4447-A912-544CE1351C2B}" type="sibTrans" cxnId="{61DD7FF8-DF91-4CBF-BEF9-86C09396FB97}">
      <dgm:prSet/>
      <dgm:spPr/>
      <dgm:t>
        <a:bodyPr/>
        <a:lstStyle/>
        <a:p>
          <a:endParaRPr lang="ru-RU"/>
        </a:p>
      </dgm:t>
    </dgm:pt>
    <dgm:pt modelId="{AD087130-28A2-4972-ADD2-55E5168894F2}">
      <dgm:prSet/>
      <dgm:spPr/>
      <dgm:t>
        <a:bodyPr/>
        <a:lstStyle/>
        <a:p>
          <a:r>
            <a:rPr lang="uk-UA" dirty="0" smtClean="0"/>
            <a:t>Низький рівень мотивації </a:t>
          </a:r>
          <a:endParaRPr lang="ru-RU" dirty="0"/>
        </a:p>
      </dgm:t>
    </dgm:pt>
    <dgm:pt modelId="{83DA7020-3DAA-4AC4-85BE-440FD6AD07A6}" type="parTrans" cxnId="{244EDC43-43ED-4463-A285-94AA9013A67D}">
      <dgm:prSet/>
      <dgm:spPr/>
      <dgm:t>
        <a:bodyPr/>
        <a:lstStyle/>
        <a:p>
          <a:endParaRPr lang="ru-RU"/>
        </a:p>
      </dgm:t>
    </dgm:pt>
    <dgm:pt modelId="{B3BC7E21-F2B0-4946-A03C-A658F326EE95}" type="sibTrans" cxnId="{244EDC43-43ED-4463-A285-94AA9013A67D}">
      <dgm:prSet/>
      <dgm:spPr/>
      <dgm:t>
        <a:bodyPr/>
        <a:lstStyle/>
        <a:p>
          <a:endParaRPr lang="ru-RU"/>
        </a:p>
      </dgm:t>
    </dgm:pt>
    <dgm:pt modelId="{D9614DC0-8081-4794-B599-B877FEBB82FE}">
      <dgm:prSet/>
      <dgm:spPr/>
      <dgm:t>
        <a:bodyPr/>
        <a:lstStyle/>
        <a:p>
          <a:r>
            <a:rPr lang="uk-UA" dirty="0" smtClean="0"/>
            <a:t>Низький рівень розвитку загальних здібностей</a:t>
          </a:r>
          <a:endParaRPr lang="ru-RU" dirty="0"/>
        </a:p>
      </dgm:t>
    </dgm:pt>
    <dgm:pt modelId="{EA182748-1872-4650-888F-A6AB6A775547}" type="parTrans" cxnId="{4450C0ED-8742-4BBB-A328-3E4B3C62DC55}">
      <dgm:prSet/>
      <dgm:spPr/>
      <dgm:t>
        <a:bodyPr/>
        <a:lstStyle/>
        <a:p>
          <a:endParaRPr lang="ru-RU"/>
        </a:p>
      </dgm:t>
    </dgm:pt>
    <dgm:pt modelId="{1D6A3377-7090-4381-8E8C-5D3BD6EBE842}" type="sibTrans" cxnId="{4450C0ED-8742-4BBB-A328-3E4B3C62DC55}">
      <dgm:prSet/>
      <dgm:spPr/>
      <dgm:t>
        <a:bodyPr/>
        <a:lstStyle/>
        <a:p>
          <a:endParaRPr lang="ru-RU"/>
        </a:p>
      </dgm:t>
    </dgm:pt>
    <dgm:pt modelId="{DF311E87-0CE6-45B5-ACF8-EA7523555D4A}">
      <dgm:prSet phldrT="[Текст]"/>
      <dgm:spPr/>
      <dgm:t>
        <a:bodyPr/>
        <a:lstStyle/>
        <a:p>
          <a:r>
            <a:rPr lang="uk-UA" dirty="0" smtClean="0"/>
            <a:t>Високий рівень домагань </a:t>
          </a:r>
          <a:endParaRPr lang="ru-RU" dirty="0"/>
        </a:p>
      </dgm:t>
    </dgm:pt>
    <dgm:pt modelId="{A3E3A645-B9FF-4C5E-B6CF-2762255DB991}" type="parTrans" cxnId="{3F95E272-2316-46F0-9476-0CBD15569F94}">
      <dgm:prSet/>
      <dgm:spPr/>
      <dgm:t>
        <a:bodyPr/>
        <a:lstStyle/>
        <a:p>
          <a:endParaRPr lang="ru-RU"/>
        </a:p>
      </dgm:t>
    </dgm:pt>
    <dgm:pt modelId="{644C5ECD-93F2-4AE4-8BCE-158DC529C800}" type="sibTrans" cxnId="{3F95E272-2316-46F0-9476-0CBD15569F94}">
      <dgm:prSet/>
      <dgm:spPr/>
      <dgm:t>
        <a:bodyPr/>
        <a:lstStyle/>
        <a:p>
          <a:endParaRPr lang="ru-RU"/>
        </a:p>
      </dgm:t>
    </dgm:pt>
    <dgm:pt modelId="{18A11515-E057-4661-A4E8-330925E9E8CA}">
      <dgm:prSet/>
      <dgm:spPr/>
      <dgm:t>
        <a:bodyPr/>
        <a:lstStyle/>
        <a:p>
          <a:r>
            <a:rPr lang="uk-UA" dirty="0" smtClean="0"/>
            <a:t>Високий рівень шкільної тривожності</a:t>
          </a:r>
          <a:endParaRPr lang="ru-RU" dirty="0"/>
        </a:p>
      </dgm:t>
    </dgm:pt>
    <dgm:pt modelId="{5039A4A1-2ADB-4D3C-BCA2-69F4F40A7655}" type="parTrans" cxnId="{5F0D6C89-F325-4BB2-808A-E43212336881}">
      <dgm:prSet/>
      <dgm:spPr/>
      <dgm:t>
        <a:bodyPr/>
        <a:lstStyle/>
        <a:p>
          <a:endParaRPr lang="ru-RU"/>
        </a:p>
      </dgm:t>
    </dgm:pt>
    <dgm:pt modelId="{14134B56-DD87-4A72-A636-5233E8A1857A}" type="sibTrans" cxnId="{5F0D6C89-F325-4BB2-808A-E43212336881}">
      <dgm:prSet/>
      <dgm:spPr/>
      <dgm:t>
        <a:bodyPr/>
        <a:lstStyle/>
        <a:p>
          <a:endParaRPr lang="ru-RU"/>
        </a:p>
      </dgm:t>
    </dgm:pt>
    <dgm:pt modelId="{8EF0E807-6D7A-41FD-BD8C-87C53DB99817}">
      <dgm:prSet/>
      <dgm:spPr/>
      <dgm:t>
        <a:bodyPr/>
        <a:lstStyle/>
        <a:p>
          <a:r>
            <a:rPr lang="uk-UA" dirty="0" err="1" smtClean="0"/>
            <a:t>Гіперактивність</a:t>
          </a:r>
          <a:r>
            <a:rPr lang="uk-UA" dirty="0" smtClean="0"/>
            <a:t>, незрілість психіки</a:t>
          </a:r>
          <a:endParaRPr lang="ru-RU" dirty="0"/>
        </a:p>
      </dgm:t>
    </dgm:pt>
    <dgm:pt modelId="{3C8630DA-B874-4A89-B800-FF615ECC2C43}" type="parTrans" cxnId="{90F63EE9-2290-44EE-A371-7EF8B6DBD1C0}">
      <dgm:prSet/>
      <dgm:spPr/>
      <dgm:t>
        <a:bodyPr/>
        <a:lstStyle/>
        <a:p>
          <a:endParaRPr lang="ru-RU"/>
        </a:p>
      </dgm:t>
    </dgm:pt>
    <dgm:pt modelId="{92521923-52C8-410E-9859-7437BF5A4405}" type="sibTrans" cxnId="{90F63EE9-2290-44EE-A371-7EF8B6DBD1C0}">
      <dgm:prSet/>
      <dgm:spPr/>
      <dgm:t>
        <a:bodyPr/>
        <a:lstStyle/>
        <a:p>
          <a:endParaRPr lang="ru-RU"/>
        </a:p>
      </dgm:t>
    </dgm:pt>
    <dgm:pt modelId="{DEC15199-7C57-4C67-AAD8-CF00FBDDB646}" type="pres">
      <dgm:prSet presAssocID="{EB2A49EF-B97C-4C3D-9A26-6E9D494331A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A7AFDD-C257-476B-BD9E-E99A473A8DA8}" type="pres">
      <dgm:prSet presAssocID="{722AD134-7AF5-4F78-9E80-FBF4F6D3F594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24AF26-6C0F-4016-B7AF-5DD22EC8DC02}" type="pres">
      <dgm:prSet presAssocID="{722AD134-7AF5-4F78-9E80-FBF4F6D3F594}" presName="spNode" presStyleCnt="0"/>
      <dgm:spPr/>
    </dgm:pt>
    <dgm:pt modelId="{2DE76583-0FDF-4F1F-A549-4FB2F0840D61}" type="pres">
      <dgm:prSet presAssocID="{0BF35E9C-F624-48E8-894A-886A166DB126}" presName="sibTrans" presStyleLbl="sibTrans1D1" presStyleIdx="0" presStyleCnt="9"/>
      <dgm:spPr/>
      <dgm:t>
        <a:bodyPr/>
        <a:lstStyle/>
        <a:p>
          <a:endParaRPr lang="ru-RU"/>
        </a:p>
      </dgm:t>
    </dgm:pt>
    <dgm:pt modelId="{594BCB29-4BFA-4824-AE7B-B8DB52AAE6ED}" type="pres">
      <dgm:prSet presAssocID="{1080ED24-E71A-47D2-9607-5DD032B0CAC4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E0B523-CBD3-421C-B2F2-21AAD967C596}" type="pres">
      <dgm:prSet presAssocID="{1080ED24-E71A-47D2-9607-5DD032B0CAC4}" presName="spNode" presStyleCnt="0"/>
      <dgm:spPr/>
    </dgm:pt>
    <dgm:pt modelId="{D0539153-2513-4E1B-8136-ABF10B160E5D}" type="pres">
      <dgm:prSet presAssocID="{02B67A8C-E1EF-4A5B-AF18-2E3C6E028EAE}" presName="sibTrans" presStyleLbl="sibTrans1D1" presStyleIdx="1" presStyleCnt="9"/>
      <dgm:spPr/>
      <dgm:t>
        <a:bodyPr/>
        <a:lstStyle/>
        <a:p>
          <a:endParaRPr lang="ru-RU"/>
        </a:p>
      </dgm:t>
    </dgm:pt>
    <dgm:pt modelId="{FCCCFECF-7379-4270-9F44-572DAC48BB67}" type="pres">
      <dgm:prSet presAssocID="{4999FAC1-D82E-4CDF-B7B9-1FA03484031B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CAAD01-0278-473E-B602-A7CCABFFD762}" type="pres">
      <dgm:prSet presAssocID="{4999FAC1-D82E-4CDF-B7B9-1FA03484031B}" presName="spNode" presStyleCnt="0"/>
      <dgm:spPr/>
    </dgm:pt>
    <dgm:pt modelId="{7630D6B2-F667-43BE-9A74-68CE00D26D6A}" type="pres">
      <dgm:prSet presAssocID="{8E9592B2-A018-4447-A912-544CE1351C2B}" presName="sibTrans" presStyleLbl="sibTrans1D1" presStyleIdx="2" presStyleCnt="9"/>
      <dgm:spPr/>
      <dgm:t>
        <a:bodyPr/>
        <a:lstStyle/>
        <a:p>
          <a:endParaRPr lang="ru-RU"/>
        </a:p>
      </dgm:t>
    </dgm:pt>
    <dgm:pt modelId="{2960CAEE-3FE4-47CB-AA88-1AA672C12F4A}" type="pres">
      <dgm:prSet presAssocID="{AD087130-28A2-4972-ADD2-55E5168894F2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642173-1118-4184-80A3-40257D739880}" type="pres">
      <dgm:prSet presAssocID="{AD087130-28A2-4972-ADD2-55E5168894F2}" presName="spNode" presStyleCnt="0"/>
      <dgm:spPr/>
    </dgm:pt>
    <dgm:pt modelId="{8AA8E9DD-F640-46A2-9147-F1BA480A09CF}" type="pres">
      <dgm:prSet presAssocID="{B3BC7E21-F2B0-4946-A03C-A658F326EE95}" presName="sibTrans" presStyleLbl="sibTrans1D1" presStyleIdx="3" presStyleCnt="9"/>
      <dgm:spPr/>
      <dgm:t>
        <a:bodyPr/>
        <a:lstStyle/>
        <a:p>
          <a:endParaRPr lang="ru-RU"/>
        </a:p>
      </dgm:t>
    </dgm:pt>
    <dgm:pt modelId="{94C9ACA3-3366-4AE5-9509-600A6CB47394}" type="pres">
      <dgm:prSet presAssocID="{86768684-0898-4492-AB21-C6A99D426944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F6347C-BF25-4907-8379-F5B106E1AC09}" type="pres">
      <dgm:prSet presAssocID="{86768684-0898-4492-AB21-C6A99D426944}" presName="spNode" presStyleCnt="0"/>
      <dgm:spPr/>
    </dgm:pt>
    <dgm:pt modelId="{3969E76A-C58C-4AC2-8F75-ED86DF2A0E1E}" type="pres">
      <dgm:prSet presAssocID="{6566A828-3C17-4026-8748-217C1B392B29}" presName="sibTrans" presStyleLbl="sibTrans1D1" presStyleIdx="4" presStyleCnt="9"/>
      <dgm:spPr/>
      <dgm:t>
        <a:bodyPr/>
        <a:lstStyle/>
        <a:p>
          <a:endParaRPr lang="ru-RU"/>
        </a:p>
      </dgm:t>
    </dgm:pt>
    <dgm:pt modelId="{0763BEE2-2C6A-4211-99C7-42AF1018F2D4}" type="pres">
      <dgm:prSet presAssocID="{D9614DC0-8081-4794-B599-B877FEBB82FE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E6544E-D677-4A4F-852A-208F013E274A}" type="pres">
      <dgm:prSet presAssocID="{D9614DC0-8081-4794-B599-B877FEBB82FE}" presName="spNode" presStyleCnt="0"/>
      <dgm:spPr/>
    </dgm:pt>
    <dgm:pt modelId="{A5B67CAE-BE13-4C12-B986-FC2253276C22}" type="pres">
      <dgm:prSet presAssocID="{1D6A3377-7090-4381-8E8C-5D3BD6EBE842}" presName="sibTrans" presStyleLbl="sibTrans1D1" presStyleIdx="5" presStyleCnt="9"/>
      <dgm:spPr/>
      <dgm:t>
        <a:bodyPr/>
        <a:lstStyle/>
        <a:p>
          <a:endParaRPr lang="ru-RU"/>
        </a:p>
      </dgm:t>
    </dgm:pt>
    <dgm:pt modelId="{3797CBD4-D71A-4A7C-8BDE-1025ED57FB4E}" type="pres">
      <dgm:prSet presAssocID="{18A11515-E057-4661-A4E8-330925E9E8CA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009096-0D82-4E07-9348-806EA45E6024}" type="pres">
      <dgm:prSet presAssocID="{18A11515-E057-4661-A4E8-330925E9E8CA}" presName="spNode" presStyleCnt="0"/>
      <dgm:spPr/>
    </dgm:pt>
    <dgm:pt modelId="{B7AB6C0A-1B42-468F-B83E-98AE92D8C081}" type="pres">
      <dgm:prSet presAssocID="{14134B56-DD87-4A72-A636-5233E8A1857A}" presName="sibTrans" presStyleLbl="sibTrans1D1" presStyleIdx="6" presStyleCnt="9"/>
      <dgm:spPr/>
      <dgm:t>
        <a:bodyPr/>
        <a:lstStyle/>
        <a:p>
          <a:endParaRPr lang="ru-RU"/>
        </a:p>
      </dgm:t>
    </dgm:pt>
    <dgm:pt modelId="{14763AE7-3BE7-4E85-8994-40D10A7767A7}" type="pres">
      <dgm:prSet presAssocID="{8EF0E807-6D7A-41FD-BD8C-87C53DB99817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BD9FDB-7969-4787-89CE-83EC80E6785E}" type="pres">
      <dgm:prSet presAssocID="{8EF0E807-6D7A-41FD-BD8C-87C53DB99817}" presName="spNode" presStyleCnt="0"/>
      <dgm:spPr/>
    </dgm:pt>
    <dgm:pt modelId="{32F960A9-E641-4477-B5AD-4402517F2630}" type="pres">
      <dgm:prSet presAssocID="{92521923-52C8-410E-9859-7437BF5A4405}" presName="sibTrans" presStyleLbl="sibTrans1D1" presStyleIdx="7" presStyleCnt="9"/>
      <dgm:spPr/>
      <dgm:t>
        <a:bodyPr/>
        <a:lstStyle/>
        <a:p>
          <a:endParaRPr lang="ru-RU"/>
        </a:p>
      </dgm:t>
    </dgm:pt>
    <dgm:pt modelId="{B165C79C-9C5B-478D-8FE1-FD90920EE477}" type="pres">
      <dgm:prSet presAssocID="{DF311E87-0CE6-45B5-ACF8-EA7523555D4A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CAA388-3DD7-4345-9027-7D52690A856A}" type="pres">
      <dgm:prSet presAssocID="{DF311E87-0CE6-45B5-ACF8-EA7523555D4A}" presName="spNode" presStyleCnt="0"/>
      <dgm:spPr/>
    </dgm:pt>
    <dgm:pt modelId="{7F522FC1-BF8A-4AA8-ADA8-615FD60742DE}" type="pres">
      <dgm:prSet presAssocID="{644C5ECD-93F2-4AE4-8BCE-158DC529C800}" presName="sibTrans" presStyleLbl="sibTrans1D1" presStyleIdx="8" presStyleCnt="9"/>
      <dgm:spPr/>
      <dgm:t>
        <a:bodyPr/>
        <a:lstStyle/>
        <a:p>
          <a:endParaRPr lang="ru-RU"/>
        </a:p>
      </dgm:t>
    </dgm:pt>
  </dgm:ptLst>
  <dgm:cxnLst>
    <dgm:cxn modelId="{923CBCE8-56B9-4870-A488-3BD71AF3F6C5}" type="presOf" srcId="{EB2A49EF-B97C-4C3D-9A26-6E9D494331A1}" destId="{DEC15199-7C57-4C67-AAD8-CF00FBDDB646}" srcOrd="0" destOrd="0" presId="urn:microsoft.com/office/officeart/2005/8/layout/cycle5"/>
    <dgm:cxn modelId="{3F95E272-2316-46F0-9476-0CBD15569F94}" srcId="{EB2A49EF-B97C-4C3D-9A26-6E9D494331A1}" destId="{DF311E87-0CE6-45B5-ACF8-EA7523555D4A}" srcOrd="8" destOrd="0" parTransId="{A3E3A645-B9FF-4C5E-B6CF-2762255DB991}" sibTransId="{644C5ECD-93F2-4AE4-8BCE-158DC529C800}"/>
    <dgm:cxn modelId="{61DD7FF8-DF91-4CBF-BEF9-86C09396FB97}" srcId="{EB2A49EF-B97C-4C3D-9A26-6E9D494331A1}" destId="{4999FAC1-D82E-4CDF-B7B9-1FA03484031B}" srcOrd="2" destOrd="0" parTransId="{C290E95A-1EAC-47F8-8BCD-043556296B67}" sibTransId="{8E9592B2-A018-4447-A912-544CE1351C2B}"/>
    <dgm:cxn modelId="{B139F563-FFB4-4BE3-A527-733D0C902D5B}" type="presOf" srcId="{B3BC7E21-F2B0-4946-A03C-A658F326EE95}" destId="{8AA8E9DD-F640-46A2-9147-F1BA480A09CF}" srcOrd="0" destOrd="0" presId="urn:microsoft.com/office/officeart/2005/8/layout/cycle5"/>
    <dgm:cxn modelId="{90F63EE9-2290-44EE-A371-7EF8B6DBD1C0}" srcId="{EB2A49EF-B97C-4C3D-9A26-6E9D494331A1}" destId="{8EF0E807-6D7A-41FD-BD8C-87C53DB99817}" srcOrd="7" destOrd="0" parTransId="{3C8630DA-B874-4A89-B800-FF615ECC2C43}" sibTransId="{92521923-52C8-410E-9859-7437BF5A4405}"/>
    <dgm:cxn modelId="{A2941DAB-C45D-4A61-A7B1-F444DCF61F56}" type="presOf" srcId="{722AD134-7AF5-4F78-9E80-FBF4F6D3F594}" destId="{C1A7AFDD-C257-476B-BD9E-E99A473A8DA8}" srcOrd="0" destOrd="0" presId="urn:microsoft.com/office/officeart/2005/8/layout/cycle5"/>
    <dgm:cxn modelId="{C0CE7366-0484-40E9-87EA-924DD9DB44E4}" type="presOf" srcId="{18A11515-E057-4661-A4E8-330925E9E8CA}" destId="{3797CBD4-D71A-4A7C-8BDE-1025ED57FB4E}" srcOrd="0" destOrd="0" presId="urn:microsoft.com/office/officeart/2005/8/layout/cycle5"/>
    <dgm:cxn modelId="{0220BB68-A748-4471-B071-C79E2943C262}" type="presOf" srcId="{8EF0E807-6D7A-41FD-BD8C-87C53DB99817}" destId="{14763AE7-3BE7-4E85-8994-40D10A7767A7}" srcOrd="0" destOrd="0" presId="urn:microsoft.com/office/officeart/2005/8/layout/cycle5"/>
    <dgm:cxn modelId="{5F0D6C89-F325-4BB2-808A-E43212336881}" srcId="{EB2A49EF-B97C-4C3D-9A26-6E9D494331A1}" destId="{18A11515-E057-4661-A4E8-330925E9E8CA}" srcOrd="6" destOrd="0" parTransId="{5039A4A1-2ADB-4D3C-BCA2-69F4F40A7655}" sibTransId="{14134B56-DD87-4A72-A636-5233E8A1857A}"/>
    <dgm:cxn modelId="{0B2EDA44-2392-433A-98D1-782AF999C224}" type="presOf" srcId="{AD087130-28A2-4972-ADD2-55E5168894F2}" destId="{2960CAEE-3FE4-47CB-AA88-1AA672C12F4A}" srcOrd="0" destOrd="0" presId="urn:microsoft.com/office/officeart/2005/8/layout/cycle5"/>
    <dgm:cxn modelId="{8CFC0F71-FB3F-4FB3-9765-B63E854A6FE4}" type="presOf" srcId="{1080ED24-E71A-47D2-9607-5DD032B0CAC4}" destId="{594BCB29-4BFA-4824-AE7B-B8DB52AAE6ED}" srcOrd="0" destOrd="0" presId="urn:microsoft.com/office/officeart/2005/8/layout/cycle5"/>
    <dgm:cxn modelId="{6D54B2B6-3A47-4F2D-A792-E12BAEF55510}" type="presOf" srcId="{6566A828-3C17-4026-8748-217C1B392B29}" destId="{3969E76A-C58C-4AC2-8F75-ED86DF2A0E1E}" srcOrd="0" destOrd="0" presId="urn:microsoft.com/office/officeart/2005/8/layout/cycle5"/>
    <dgm:cxn modelId="{7117BC34-B914-40FB-9331-B993B9B2C689}" type="presOf" srcId="{4999FAC1-D82E-4CDF-B7B9-1FA03484031B}" destId="{FCCCFECF-7379-4270-9F44-572DAC48BB67}" srcOrd="0" destOrd="0" presId="urn:microsoft.com/office/officeart/2005/8/layout/cycle5"/>
    <dgm:cxn modelId="{688EBB30-6A0E-4EFC-B087-EA64639E3804}" type="presOf" srcId="{8E9592B2-A018-4447-A912-544CE1351C2B}" destId="{7630D6B2-F667-43BE-9A74-68CE00D26D6A}" srcOrd="0" destOrd="0" presId="urn:microsoft.com/office/officeart/2005/8/layout/cycle5"/>
    <dgm:cxn modelId="{F03A2345-8811-4BE6-9798-4D0BC328D209}" type="presOf" srcId="{14134B56-DD87-4A72-A636-5233E8A1857A}" destId="{B7AB6C0A-1B42-468F-B83E-98AE92D8C081}" srcOrd="0" destOrd="0" presId="urn:microsoft.com/office/officeart/2005/8/layout/cycle5"/>
    <dgm:cxn modelId="{C60F1BFF-3EEB-4FFA-8456-2A90D0558B60}" type="presOf" srcId="{86768684-0898-4492-AB21-C6A99D426944}" destId="{94C9ACA3-3366-4AE5-9509-600A6CB47394}" srcOrd="0" destOrd="0" presId="urn:microsoft.com/office/officeart/2005/8/layout/cycle5"/>
    <dgm:cxn modelId="{6CFD7C11-4283-43D5-B58A-89B81C7D38BE}" type="presOf" srcId="{02B67A8C-E1EF-4A5B-AF18-2E3C6E028EAE}" destId="{D0539153-2513-4E1B-8136-ABF10B160E5D}" srcOrd="0" destOrd="0" presId="urn:microsoft.com/office/officeart/2005/8/layout/cycle5"/>
    <dgm:cxn modelId="{78891384-FE2B-4BD1-A65E-CE7BD7A877E7}" srcId="{EB2A49EF-B97C-4C3D-9A26-6E9D494331A1}" destId="{86768684-0898-4492-AB21-C6A99D426944}" srcOrd="4" destOrd="0" parTransId="{F1EE4F07-C417-4ACF-8A12-51084BFC532C}" sibTransId="{6566A828-3C17-4026-8748-217C1B392B29}"/>
    <dgm:cxn modelId="{423A3003-E24C-4281-A84C-D98B6357912C}" type="presOf" srcId="{D9614DC0-8081-4794-B599-B877FEBB82FE}" destId="{0763BEE2-2C6A-4211-99C7-42AF1018F2D4}" srcOrd="0" destOrd="0" presId="urn:microsoft.com/office/officeart/2005/8/layout/cycle5"/>
    <dgm:cxn modelId="{59BC4EE6-AA23-4BE6-A299-7518EF37C1AA}" type="presOf" srcId="{0BF35E9C-F624-48E8-894A-886A166DB126}" destId="{2DE76583-0FDF-4F1F-A549-4FB2F0840D61}" srcOrd="0" destOrd="0" presId="urn:microsoft.com/office/officeart/2005/8/layout/cycle5"/>
    <dgm:cxn modelId="{E2DA13FB-1BEA-4A82-8487-6D6491668BC0}" type="presOf" srcId="{92521923-52C8-410E-9859-7437BF5A4405}" destId="{32F960A9-E641-4477-B5AD-4402517F2630}" srcOrd="0" destOrd="0" presId="urn:microsoft.com/office/officeart/2005/8/layout/cycle5"/>
    <dgm:cxn modelId="{73CBA215-C885-4818-AE52-0E7FB68A3DFE}" type="presOf" srcId="{DF311E87-0CE6-45B5-ACF8-EA7523555D4A}" destId="{B165C79C-9C5B-478D-8FE1-FD90920EE477}" srcOrd="0" destOrd="0" presId="urn:microsoft.com/office/officeart/2005/8/layout/cycle5"/>
    <dgm:cxn modelId="{7867FFA8-1FAF-4E14-BFC9-3933722F533A}" type="presOf" srcId="{1D6A3377-7090-4381-8E8C-5D3BD6EBE842}" destId="{A5B67CAE-BE13-4C12-B986-FC2253276C22}" srcOrd="0" destOrd="0" presId="urn:microsoft.com/office/officeart/2005/8/layout/cycle5"/>
    <dgm:cxn modelId="{4450C0ED-8742-4BBB-A328-3E4B3C62DC55}" srcId="{EB2A49EF-B97C-4C3D-9A26-6E9D494331A1}" destId="{D9614DC0-8081-4794-B599-B877FEBB82FE}" srcOrd="5" destOrd="0" parTransId="{EA182748-1872-4650-888F-A6AB6A775547}" sibTransId="{1D6A3377-7090-4381-8E8C-5D3BD6EBE842}"/>
    <dgm:cxn modelId="{ED0AD15E-CFA1-4044-8718-8F5E7FFD9B4B}" srcId="{EB2A49EF-B97C-4C3D-9A26-6E9D494331A1}" destId="{1080ED24-E71A-47D2-9607-5DD032B0CAC4}" srcOrd="1" destOrd="0" parTransId="{0E812702-E0B5-4C4E-9291-A154DEEA7F31}" sibTransId="{02B67A8C-E1EF-4A5B-AF18-2E3C6E028EAE}"/>
    <dgm:cxn modelId="{24B3541B-85CA-4461-8F16-539C87F59848}" srcId="{EB2A49EF-B97C-4C3D-9A26-6E9D494331A1}" destId="{722AD134-7AF5-4F78-9E80-FBF4F6D3F594}" srcOrd="0" destOrd="0" parTransId="{E3357963-86C4-42FF-8A7B-C10F573646E9}" sibTransId="{0BF35E9C-F624-48E8-894A-886A166DB126}"/>
    <dgm:cxn modelId="{244EDC43-43ED-4463-A285-94AA9013A67D}" srcId="{EB2A49EF-B97C-4C3D-9A26-6E9D494331A1}" destId="{AD087130-28A2-4972-ADD2-55E5168894F2}" srcOrd="3" destOrd="0" parTransId="{83DA7020-3DAA-4AC4-85BE-440FD6AD07A6}" sibTransId="{B3BC7E21-F2B0-4946-A03C-A658F326EE95}"/>
    <dgm:cxn modelId="{F200DE80-45F8-422C-983A-7454567F53BA}" type="presOf" srcId="{644C5ECD-93F2-4AE4-8BCE-158DC529C800}" destId="{7F522FC1-BF8A-4AA8-ADA8-615FD60742DE}" srcOrd="0" destOrd="0" presId="urn:microsoft.com/office/officeart/2005/8/layout/cycle5"/>
    <dgm:cxn modelId="{92A0933D-3EB4-40C5-B18D-786D3F88ADC8}" type="presParOf" srcId="{DEC15199-7C57-4C67-AAD8-CF00FBDDB646}" destId="{C1A7AFDD-C257-476B-BD9E-E99A473A8DA8}" srcOrd="0" destOrd="0" presId="urn:microsoft.com/office/officeart/2005/8/layout/cycle5"/>
    <dgm:cxn modelId="{54709C14-DD19-48C4-AD6C-674E92F195C6}" type="presParOf" srcId="{DEC15199-7C57-4C67-AAD8-CF00FBDDB646}" destId="{5024AF26-6C0F-4016-B7AF-5DD22EC8DC02}" srcOrd="1" destOrd="0" presId="urn:microsoft.com/office/officeart/2005/8/layout/cycle5"/>
    <dgm:cxn modelId="{384B6FDD-405B-422E-9425-B647AA6551D9}" type="presParOf" srcId="{DEC15199-7C57-4C67-AAD8-CF00FBDDB646}" destId="{2DE76583-0FDF-4F1F-A549-4FB2F0840D61}" srcOrd="2" destOrd="0" presId="urn:microsoft.com/office/officeart/2005/8/layout/cycle5"/>
    <dgm:cxn modelId="{15677BD3-38DE-4A4D-95AF-374E70452B06}" type="presParOf" srcId="{DEC15199-7C57-4C67-AAD8-CF00FBDDB646}" destId="{594BCB29-4BFA-4824-AE7B-B8DB52AAE6ED}" srcOrd="3" destOrd="0" presId="urn:microsoft.com/office/officeart/2005/8/layout/cycle5"/>
    <dgm:cxn modelId="{F45748D9-231A-4E4F-A995-E0658053578C}" type="presParOf" srcId="{DEC15199-7C57-4C67-AAD8-CF00FBDDB646}" destId="{76E0B523-CBD3-421C-B2F2-21AAD967C596}" srcOrd="4" destOrd="0" presId="urn:microsoft.com/office/officeart/2005/8/layout/cycle5"/>
    <dgm:cxn modelId="{C9EABACD-83B2-463E-B350-1C5B5E27E5B5}" type="presParOf" srcId="{DEC15199-7C57-4C67-AAD8-CF00FBDDB646}" destId="{D0539153-2513-4E1B-8136-ABF10B160E5D}" srcOrd="5" destOrd="0" presId="urn:microsoft.com/office/officeart/2005/8/layout/cycle5"/>
    <dgm:cxn modelId="{056A5B70-7D30-423D-BC83-36D0145F95F1}" type="presParOf" srcId="{DEC15199-7C57-4C67-AAD8-CF00FBDDB646}" destId="{FCCCFECF-7379-4270-9F44-572DAC48BB67}" srcOrd="6" destOrd="0" presId="urn:microsoft.com/office/officeart/2005/8/layout/cycle5"/>
    <dgm:cxn modelId="{293698B6-DC86-4C03-87E5-1785BE99A699}" type="presParOf" srcId="{DEC15199-7C57-4C67-AAD8-CF00FBDDB646}" destId="{FDCAAD01-0278-473E-B602-A7CCABFFD762}" srcOrd="7" destOrd="0" presId="urn:microsoft.com/office/officeart/2005/8/layout/cycle5"/>
    <dgm:cxn modelId="{160BAD2E-910D-48C1-81C7-887CA89E078F}" type="presParOf" srcId="{DEC15199-7C57-4C67-AAD8-CF00FBDDB646}" destId="{7630D6B2-F667-43BE-9A74-68CE00D26D6A}" srcOrd="8" destOrd="0" presId="urn:microsoft.com/office/officeart/2005/8/layout/cycle5"/>
    <dgm:cxn modelId="{B3C4A934-8B2B-41CE-9027-9970661B77C2}" type="presParOf" srcId="{DEC15199-7C57-4C67-AAD8-CF00FBDDB646}" destId="{2960CAEE-3FE4-47CB-AA88-1AA672C12F4A}" srcOrd="9" destOrd="0" presId="urn:microsoft.com/office/officeart/2005/8/layout/cycle5"/>
    <dgm:cxn modelId="{BB0A34B4-3BE9-42ED-BED7-B615BC8D8151}" type="presParOf" srcId="{DEC15199-7C57-4C67-AAD8-CF00FBDDB646}" destId="{D5642173-1118-4184-80A3-40257D739880}" srcOrd="10" destOrd="0" presId="urn:microsoft.com/office/officeart/2005/8/layout/cycle5"/>
    <dgm:cxn modelId="{2BCF3FD1-2680-46BB-A250-E2A00791F9F0}" type="presParOf" srcId="{DEC15199-7C57-4C67-AAD8-CF00FBDDB646}" destId="{8AA8E9DD-F640-46A2-9147-F1BA480A09CF}" srcOrd="11" destOrd="0" presId="urn:microsoft.com/office/officeart/2005/8/layout/cycle5"/>
    <dgm:cxn modelId="{E5E37B45-491F-4C8E-8941-97995CF3F1D6}" type="presParOf" srcId="{DEC15199-7C57-4C67-AAD8-CF00FBDDB646}" destId="{94C9ACA3-3366-4AE5-9509-600A6CB47394}" srcOrd="12" destOrd="0" presId="urn:microsoft.com/office/officeart/2005/8/layout/cycle5"/>
    <dgm:cxn modelId="{A1F0B6A2-6D96-4118-A7F9-7B92623D191E}" type="presParOf" srcId="{DEC15199-7C57-4C67-AAD8-CF00FBDDB646}" destId="{02F6347C-BF25-4907-8379-F5B106E1AC09}" srcOrd="13" destOrd="0" presId="urn:microsoft.com/office/officeart/2005/8/layout/cycle5"/>
    <dgm:cxn modelId="{3B4FC7D0-324C-44C6-861C-3A8B944AC0FD}" type="presParOf" srcId="{DEC15199-7C57-4C67-AAD8-CF00FBDDB646}" destId="{3969E76A-C58C-4AC2-8F75-ED86DF2A0E1E}" srcOrd="14" destOrd="0" presId="urn:microsoft.com/office/officeart/2005/8/layout/cycle5"/>
    <dgm:cxn modelId="{0EDF1387-10AD-4D05-83A9-404376A2D913}" type="presParOf" srcId="{DEC15199-7C57-4C67-AAD8-CF00FBDDB646}" destId="{0763BEE2-2C6A-4211-99C7-42AF1018F2D4}" srcOrd="15" destOrd="0" presId="urn:microsoft.com/office/officeart/2005/8/layout/cycle5"/>
    <dgm:cxn modelId="{29AD6B3B-9AA9-423F-85D7-3EA9CCB70DF9}" type="presParOf" srcId="{DEC15199-7C57-4C67-AAD8-CF00FBDDB646}" destId="{C2E6544E-D677-4A4F-852A-208F013E274A}" srcOrd="16" destOrd="0" presId="urn:microsoft.com/office/officeart/2005/8/layout/cycle5"/>
    <dgm:cxn modelId="{C1D3A1AD-B098-4E3B-897D-FED5696DD02C}" type="presParOf" srcId="{DEC15199-7C57-4C67-AAD8-CF00FBDDB646}" destId="{A5B67CAE-BE13-4C12-B986-FC2253276C22}" srcOrd="17" destOrd="0" presId="urn:microsoft.com/office/officeart/2005/8/layout/cycle5"/>
    <dgm:cxn modelId="{34546BEE-7368-4196-8CDC-562C40468F60}" type="presParOf" srcId="{DEC15199-7C57-4C67-AAD8-CF00FBDDB646}" destId="{3797CBD4-D71A-4A7C-8BDE-1025ED57FB4E}" srcOrd="18" destOrd="0" presId="urn:microsoft.com/office/officeart/2005/8/layout/cycle5"/>
    <dgm:cxn modelId="{9C7BFD43-02E9-40F3-A8C2-E92DA7989BBD}" type="presParOf" srcId="{DEC15199-7C57-4C67-AAD8-CF00FBDDB646}" destId="{17009096-0D82-4E07-9348-806EA45E6024}" srcOrd="19" destOrd="0" presId="urn:microsoft.com/office/officeart/2005/8/layout/cycle5"/>
    <dgm:cxn modelId="{FADA86A8-19C0-4DBB-8427-039C25FDFC33}" type="presParOf" srcId="{DEC15199-7C57-4C67-AAD8-CF00FBDDB646}" destId="{B7AB6C0A-1B42-468F-B83E-98AE92D8C081}" srcOrd="20" destOrd="0" presId="urn:microsoft.com/office/officeart/2005/8/layout/cycle5"/>
    <dgm:cxn modelId="{0365049A-CF09-4FA1-AF8B-CDE24E5982A3}" type="presParOf" srcId="{DEC15199-7C57-4C67-AAD8-CF00FBDDB646}" destId="{14763AE7-3BE7-4E85-8994-40D10A7767A7}" srcOrd="21" destOrd="0" presId="urn:microsoft.com/office/officeart/2005/8/layout/cycle5"/>
    <dgm:cxn modelId="{3AEDA0A9-1A37-4DEF-8110-9C8594AE6935}" type="presParOf" srcId="{DEC15199-7C57-4C67-AAD8-CF00FBDDB646}" destId="{5EBD9FDB-7969-4787-89CE-83EC80E6785E}" srcOrd="22" destOrd="0" presId="urn:microsoft.com/office/officeart/2005/8/layout/cycle5"/>
    <dgm:cxn modelId="{60BA0004-A361-44DC-8584-1D6CA520FF30}" type="presParOf" srcId="{DEC15199-7C57-4C67-AAD8-CF00FBDDB646}" destId="{32F960A9-E641-4477-B5AD-4402517F2630}" srcOrd="23" destOrd="0" presId="urn:microsoft.com/office/officeart/2005/8/layout/cycle5"/>
    <dgm:cxn modelId="{5758A29B-4591-423E-ADA8-567E2BA9D1AA}" type="presParOf" srcId="{DEC15199-7C57-4C67-AAD8-CF00FBDDB646}" destId="{B165C79C-9C5B-478D-8FE1-FD90920EE477}" srcOrd="24" destOrd="0" presId="urn:microsoft.com/office/officeart/2005/8/layout/cycle5"/>
    <dgm:cxn modelId="{75445124-6B54-47E6-814A-E43F7BBA459C}" type="presParOf" srcId="{DEC15199-7C57-4C67-AAD8-CF00FBDDB646}" destId="{ECCAA388-3DD7-4345-9027-7D52690A856A}" srcOrd="25" destOrd="0" presId="urn:microsoft.com/office/officeart/2005/8/layout/cycle5"/>
    <dgm:cxn modelId="{0FA5C5E4-C422-4340-B4E8-3E723DFAFCBA}" type="presParOf" srcId="{DEC15199-7C57-4C67-AAD8-CF00FBDDB646}" destId="{7F522FC1-BF8A-4AA8-ADA8-615FD60742DE}" srcOrd="26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768541-6FE3-4C40-8715-A2FE8A06B02E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0195A30-44EF-487B-B5E2-1C9E39D4C701}">
      <dgm:prSet/>
      <dgm:spPr/>
      <dgm:t>
        <a:bodyPr/>
        <a:lstStyle/>
        <a:p>
          <a:r>
            <a:rPr lang="uk-UA" dirty="0" smtClean="0"/>
            <a:t>Фрустрація</a:t>
          </a:r>
          <a:endParaRPr lang="ru-RU" dirty="0"/>
        </a:p>
      </dgm:t>
    </dgm:pt>
    <dgm:pt modelId="{71E6D4D1-0957-4589-A478-DF86FF933BFD}" type="parTrans" cxnId="{6ED07F68-D0E6-4F1A-9757-5039507F9621}">
      <dgm:prSet/>
      <dgm:spPr/>
      <dgm:t>
        <a:bodyPr/>
        <a:lstStyle/>
        <a:p>
          <a:endParaRPr lang="ru-RU"/>
        </a:p>
      </dgm:t>
    </dgm:pt>
    <dgm:pt modelId="{BF6B72B9-806F-47D7-A9FF-8B92D9EBB369}" type="sibTrans" cxnId="{6ED07F68-D0E6-4F1A-9757-5039507F9621}">
      <dgm:prSet/>
      <dgm:spPr/>
      <dgm:t>
        <a:bodyPr/>
        <a:lstStyle/>
        <a:p>
          <a:endParaRPr lang="ru-RU"/>
        </a:p>
      </dgm:t>
    </dgm:pt>
    <dgm:pt modelId="{5AECC209-B0B1-4C77-8B87-271D1B11D298}">
      <dgm:prSet/>
      <dgm:spPr/>
      <dgm:t>
        <a:bodyPr/>
        <a:lstStyle/>
        <a:p>
          <a:r>
            <a:rPr lang="uk-UA" smtClean="0"/>
            <a:t>Дитячі страхи </a:t>
          </a:r>
          <a:endParaRPr lang="ru-RU" dirty="0"/>
        </a:p>
      </dgm:t>
    </dgm:pt>
    <dgm:pt modelId="{9B99966D-C51C-45BD-85F0-883F725950A8}" type="parTrans" cxnId="{32F2721C-2513-40CF-9AEF-1763A7377048}">
      <dgm:prSet/>
      <dgm:spPr/>
      <dgm:t>
        <a:bodyPr/>
        <a:lstStyle/>
        <a:p>
          <a:endParaRPr lang="ru-RU"/>
        </a:p>
      </dgm:t>
    </dgm:pt>
    <dgm:pt modelId="{C9B0F08A-B0E7-46A8-AC9E-14189BE839DA}" type="sibTrans" cxnId="{32F2721C-2513-40CF-9AEF-1763A7377048}">
      <dgm:prSet/>
      <dgm:spPr/>
      <dgm:t>
        <a:bodyPr/>
        <a:lstStyle/>
        <a:p>
          <a:endParaRPr lang="ru-RU"/>
        </a:p>
      </dgm:t>
    </dgm:pt>
    <dgm:pt modelId="{EE79FA52-6916-492D-B4C0-B667C7642AED}">
      <dgm:prSet/>
      <dgm:spPr/>
      <dgm:t>
        <a:bodyPr/>
        <a:lstStyle/>
        <a:p>
          <a:r>
            <a:rPr lang="uk-UA" dirty="0" smtClean="0"/>
            <a:t>Агресивність</a:t>
          </a:r>
          <a:endParaRPr lang="ru-RU" dirty="0"/>
        </a:p>
      </dgm:t>
    </dgm:pt>
    <dgm:pt modelId="{71B98CC3-E22B-4BC7-B978-460235BABFFE}" type="sibTrans" cxnId="{655486E9-B4FA-4314-B53A-DC0C31B649A2}">
      <dgm:prSet/>
      <dgm:spPr/>
      <dgm:t>
        <a:bodyPr/>
        <a:lstStyle/>
        <a:p>
          <a:endParaRPr lang="ru-RU"/>
        </a:p>
      </dgm:t>
    </dgm:pt>
    <dgm:pt modelId="{857A1544-53BA-46E0-8BB9-53A4101AB81C}" type="parTrans" cxnId="{655486E9-B4FA-4314-B53A-DC0C31B649A2}">
      <dgm:prSet/>
      <dgm:spPr/>
      <dgm:t>
        <a:bodyPr/>
        <a:lstStyle/>
        <a:p>
          <a:endParaRPr lang="ru-RU"/>
        </a:p>
      </dgm:t>
    </dgm:pt>
    <dgm:pt modelId="{FDE8CC98-12B5-4E4C-AF83-6C57EE1DB3E0}">
      <dgm:prSet/>
      <dgm:spPr/>
      <dgm:t>
        <a:bodyPr/>
        <a:lstStyle/>
        <a:p>
          <a:r>
            <a:rPr lang="uk-UA" dirty="0" smtClean="0"/>
            <a:t>Негативні зміни в настрої</a:t>
          </a:r>
          <a:endParaRPr lang="ru-RU" dirty="0"/>
        </a:p>
      </dgm:t>
    </dgm:pt>
    <dgm:pt modelId="{147FBE8F-3119-4C1E-AF2A-131C6CC6EC1F}" type="sibTrans" cxnId="{EA67D2EB-E036-4197-9DCD-8A012A9BF90A}">
      <dgm:prSet/>
      <dgm:spPr/>
      <dgm:t>
        <a:bodyPr/>
        <a:lstStyle/>
        <a:p>
          <a:endParaRPr lang="ru-RU"/>
        </a:p>
      </dgm:t>
    </dgm:pt>
    <dgm:pt modelId="{07970123-5181-4E9C-9FCF-B057CB772882}" type="parTrans" cxnId="{EA67D2EB-E036-4197-9DCD-8A012A9BF90A}">
      <dgm:prSet/>
      <dgm:spPr/>
      <dgm:t>
        <a:bodyPr/>
        <a:lstStyle/>
        <a:p>
          <a:endParaRPr lang="ru-RU"/>
        </a:p>
      </dgm:t>
    </dgm:pt>
    <dgm:pt modelId="{64012AAC-4493-41DB-9651-D4CF5F61C66F}" type="pres">
      <dgm:prSet presAssocID="{47768541-6FE3-4C40-8715-A2FE8A06B02E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FF52DA-A027-4DC7-A1F1-F78DED5CEA42}" type="pres">
      <dgm:prSet presAssocID="{FDE8CC98-12B5-4E4C-AF83-6C57EE1DB3E0}" presName="circle1" presStyleLbl="node1" presStyleIdx="0" presStyleCnt="4"/>
      <dgm:spPr/>
    </dgm:pt>
    <dgm:pt modelId="{290853BD-2DD7-46A2-8485-A2D91D128F96}" type="pres">
      <dgm:prSet presAssocID="{FDE8CC98-12B5-4E4C-AF83-6C57EE1DB3E0}" presName="space" presStyleCnt="0"/>
      <dgm:spPr/>
    </dgm:pt>
    <dgm:pt modelId="{03C4C806-A2B9-4824-BBF8-5FF2720C34F1}" type="pres">
      <dgm:prSet presAssocID="{FDE8CC98-12B5-4E4C-AF83-6C57EE1DB3E0}" presName="rect1" presStyleLbl="alignAcc1" presStyleIdx="0" presStyleCnt="4"/>
      <dgm:spPr/>
      <dgm:t>
        <a:bodyPr/>
        <a:lstStyle/>
        <a:p>
          <a:endParaRPr lang="ru-RU"/>
        </a:p>
      </dgm:t>
    </dgm:pt>
    <dgm:pt modelId="{918A34C0-D743-4947-98BD-5452FC889B93}" type="pres">
      <dgm:prSet presAssocID="{EE79FA52-6916-492D-B4C0-B667C7642AED}" presName="vertSpace2" presStyleLbl="node1" presStyleIdx="0" presStyleCnt="4"/>
      <dgm:spPr/>
    </dgm:pt>
    <dgm:pt modelId="{1E997861-1799-4983-90EC-81F320A117E8}" type="pres">
      <dgm:prSet presAssocID="{EE79FA52-6916-492D-B4C0-B667C7642AED}" presName="circle2" presStyleLbl="node1" presStyleIdx="1" presStyleCnt="4"/>
      <dgm:spPr/>
    </dgm:pt>
    <dgm:pt modelId="{0540FC4B-B8E5-44F3-8A88-D9C3F1E53052}" type="pres">
      <dgm:prSet presAssocID="{EE79FA52-6916-492D-B4C0-B667C7642AED}" presName="rect2" presStyleLbl="alignAcc1" presStyleIdx="1" presStyleCnt="4"/>
      <dgm:spPr/>
      <dgm:t>
        <a:bodyPr/>
        <a:lstStyle/>
        <a:p>
          <a:endParaRPr lang="ru-RU"/>
        </a:p>
      </dgm:t>
    </dgm:pt>
    <dgm:pt modelId="{484D2D1A-DD4A-40AE-BBD9-568D93CA781C}" type="pres">
      <dgm:prSet presAssocID="{5AECC209-B0B1-4C77-8B87-271D1B11D298}" presName="vertSpace3" presStyleLbl="node1" presStyleIdx="1" presStyleCnt="4"/>
      <dgm:spPr/>
    </dgm:pt>
    <dgm:pt modelId="{CBAC2379-FA67-4AFA-89C6-29DCC5BC492E}" type="pres">
      <dgm:prSet presAssocID="{5AECC209-B0B1-4C77-8B87-271D1B11D298}" presName="circle3" presStyleLbl="node1" presStyleIdx="2" presStyleCnt="4"/>
      <dgm:spPr/>
    </dgm:pt>
    <dgm:pt modelId="{72B3174D-C6E3-49E2-8A5C-095A4C3A1350}" type="pres">
      <dgm:prSet presAssocID="{5AECC209-B0B1-4C77-8B87-271D1B11D298}" presName="rect3" presStyleLbl="alignAcc1" presStyleIdx="2" presStyleCnt="4"/>
      <dgm:spPr/>
      <dgm:t>
        <a:bodyPr/>
        <a:lstStyle/>
        <a:p>
          <a:endParaRPr lang="ru-RU"/>
        </a:p>
      </dgm:t>
    </dgm:pt>
    <dgm:pt modelId="{438BBD50-0C54-4092-A6C2-1FAF86A182A7}" type="pres">
      <dgm:prSet presAssocID="{10195A30-44EF-487B-B5E2-1C9E39D4C701}" presName="vertSpace4" presStyleLbl="node1" presStyleIdx="2" presStyleCnt="4"/>
      <dgm:spPr/>
    </dgm:pt>
    <dgm:pt modelId="{5657B38C-9064-477F-B24E-023B661D7077}" type="pres">
      <dgm:prSet presAssocID="{10195A30-44EF-487B-B5E2-1C9E39D4C701}" presName="circle4" presStyleLbl="node1" presStyleIdx="3" presStyleCnt="4"/>
      <dgm:spPr/>
    </dgm:pt>
    <dgm:pt modelId="{193729A7-EA07-4A4A-BAD7-61D1B089BA47}" type="pres">
      <dgm:prSet presAssocID="{10195A30-44EF-487B-B5E2-1C9E39D4C701}" presName="rect4" presStyleLbl="alignAcc1" presStyleIdx="3" presStyleCnt="4"/>
      <dgm:spPr/>
      <dgm:t>
        <a:bodyPr/>
        <a:lstStyle/>
        <a:p>
          <a:endParaRPr lang="ru-RU"/>
        </a:p>
      </dgm:t>
    </dgm:pt>
    <dgm:pt modelId="{3297D3F8-28EA-4237-BD13-6872BA714FE8}" type="pres">
      <dgm:prSet presAssocID="{FDE8CC98-12B5-4E4C-AF83-6C57EE1DB3E0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8FF88C-715F-4A80-9822-2956B5E96C4C}" type="pres">
      <dgm:prSet presAssocID="{EE79FA52-6916-492D-B4C0-B667C7642AED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09DDDD-B098-4844-9C33-22D2AA202906}" type="pres">
      <dgm:prSet presAssocID="{5AECC209-B0B1-4C77-8B87-271D1B11D298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CEF58E-5C2A-4C4D-A4F1-8A0CB85C5646}" type="pres">
      <dgm:prSet presAssocID="{10195A30-44EF-487B-B5E2-1C9E39D4C701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940B1F3-BA4A-4E67-8543-BED3B71394B3}" type="presOf" srcId="{EE79FA52-6916-492D-B4C0-B667C7642AED}" destId="{C98FF88C-715F-4A80-9822-2956B5E96C4C}" srcOrd="1" destOrd="0" presId="urn:microsoft.com/office/officeart/2005/8/layout/target3"/>
    <dgm:cxn modelId="{BF59E4A3-611B-4E9D-BC07-9551B4045243}" type="presOf" srcId="{10195A30-44EF-487B-B5E2-1C9E39D4C701}" destId="{193729A7-EA07-4A4A-BAD7-61D1B089BA47}" srcOrd="0" destOrd="0" presId="urn:microsoft.com/office/officeart/2005/8/layout/target3"/>
    <dgm:cxn modelId="{32F2721C-2513-40CF-9AEF-1763A7377048}" srcId="{47768541-6FE3-4C40-8715-A2FE8A06B02E}" destId="{5AECC209-B0B1-4C77-8B87-271D1B11D298}" srcOrd="2" destOrd="0" parTransId="{9B99966D-C51C-45BD-85F0-883F725950A8}" sibTransId="{C9B0F08A-B0E7-46A8-AC9E-14189BE839DA}"/>
    <dgm:cxn modelId="{EA67D2EB-E036-4197-9DCD-8A012A9BF90A}" srcId="{47768541-6FE3-4C40-8715-A2FE8A06B02E}" destId="{FDE8CC98-12B5-4E4C-AF83-6C57EE1DB3E0}" srcOrd="0" destOrd="0" parTransId="{07970123-5181-4E9C-9FCF-B057CB772882}" sibTransId="{147FBE8F-3119-4C1E-AF2A-131C6CC6EC1F}"/>
    <dgm:cxn modelId="{F538D160-50AF-4999-B326-3AC26E6A6AA6}" type="presOf" srcId="{47768541-6FE3-4C40-8715-A2FE8A06B02E}" destId="{64012AAC-4493-41DB-9651-D4CF5F61C66F}" srcOrd="0" destOrd="0" presId="urn:microsoft.com/office/officeart/2005/8/layout/target3"/>
    <dgm:cxn modelId="{655486E9-B4FA-4314-B53A-DC0C31B649A2}" srcId="{47768541-6FE3-4C40-8715-A2FE8A06B02E}" destId="{EE79FA52-6916-492D-B4C0-B667C7642AED}" srcOrd="1" destOrd="0" parTransId="{857A1544-53BA-46E0-8BB9-53A4101AB81C}" sibTransId="{71B98CC3-E22B-4BC7-B978-460235BABFFE}"/>
    <dgm:cxn modelId="{8FBF7A86-BCB6-4CF4-99FF-37777D859459}" type="presOf" srcId="{EE79FA52-6916-492D-B4C0-B667C7642AED}" destId="{0540FC4B-B8E5-44F3-8A88-D9C3F1E53052}" srcOrd="0" destOrd="0" presId="urn:microsoft.com/office/officeart/2005/8/layout/target3"/>
    <dgm:cxn modelId="{CF7EE800-927F-491F-935E-67E40CD009C9}" type="presOf" srcId="{10195A30-44EF-487B-B5E2-1C9E39D4C701}" destId="{84CEF58E-5C2A-4C4D-A4F1-8A0CB85C5646}" srcOrd="1" destOrd="0" presId="urn:microsoft.com/office/officeart/2005/8/layout/target3"/>
    <dgm:cxn modelId="{6ED07F68-D0E6-4F1A-9757-5039507F9621}" srcId="{47768541-6FE3-4C40-8715-A2FE8A06B02E}" destId="{10195A30-44EF-487B-B5E2-1C9E39D4C701}" srcOrd="3" destOrd="0" parTransId="{71E6D4D1-0957-4589-A478-DF86FF933BFD}" sibTransId="{BF6B72B9-806F-47D7-A9FF-8B92D9EBB369}"/>
    <dgm:cxn modelId="{F10486B5-B025-4CCC-B9F5-D57DCDC67A90}" type="presOf" srcId="{FDE8CC98-12B5-4E4C-AF83-6C57EE1DB3E0}" destId="{3297D3F8-28EA-4237-BD13-6872BA714FE8}" srcOrd="1" destOrd="0" presId="urn:microsoft.com/office/officeart/2005/8/layout/target3"/>
    <dgm:cxn modelId="{A44EC68B-3DD5-496F-8C68-A82C54A1B286}" type="presOf" srcId="{FDE8CC98-12B5-4E4C-AF83-6C57EE1DB3E0}" destId="{03C4C806-A2B9-4824-BBF8-5FF2720C34F1}" srcOrd="0" destOrd="0" presId="urn:microsoft.com/office/officeart/2005/8/layout/target3"/>
    <dgm:cxn modelId="{F5C04D5C-CC37-4C72-BCB7-401E21D3920A}" type="presOf" srcId="{5AECC209-B0B1-4C77-8B87-271D1B11D298}" destId="{72B3174D-C6E3-49E2-8A5C-095A4C3A1350}" srcOrd="0" destOrd="0" presId="urn:microsoft.com/office/officeart/2005/8/layout/target3"/>
    <dgm:cxn modelId="{52F6A4F5-A454-4BDA-B0B6-DD8AC8942247}" type="presOf" srcId="{5AECC209-B0B1-4C77-8B87-271D1B11D298}" destId="{8609DDDD-B098-4844-9C33-22D2AA202906}" srcOrd="1" destOrd="0" presId="urn:microsoft.com/office/officeart/2005/8/layout/target3"/>
    <dgm:cxn modelId="{9FCB081E-798E-4DD4-AA16-0B7C59C20B5B}" type="presParOf" srcId="{64012AAC-4493-41DB-9651-D4CF5F61C66F}" destId="{43FF52DA-A027-4DC7-A1F1-F78DED5CEA42}" srcOrd="0" destOrd="0" presId="urn:microsoft.com/office/officeart/2005/8/layout/target3"/>
    <dgm:cxn modelId="{B53EB733-BE1C-4158-8199-AD8BB43222B2}" type="presParOf" srcId="{64012AAC-4493-41DB-9651-D4CF5F61C66F}" destId="{290853BD-2DD7-46A2-8485-A2D91D128F96}" srcOrd="1" destOrd="0" presId="urn:microsoft.com/office/officeart/2005/8/layout/target3"/>
    <dgm:cxn modelId="{E5381495-476F-4F2D-8BAD-4B6A74EA82DB}" type="presParOf" srcId="{64012AAC-4493-41DB-9651-D4CF5F61C66F}" destId="{03C4C806-A2B9-4824-BBF8-5FF2720C34F1}" srcOrd="2" destOrd="0" presId="urn:microsoft.com/office/officeart/2005/8/layout/target3"/>
    <dgm:cxn modelId="{1ABAF744-4B0C-411E-95DF-173654C9ED48}" type="presParOf" srcId="{64012AAC-4493-41DB-9651-D4CF5F61C66F}" destId="{918A34C0-D743-4947-98BD-5452FC889B93}" srcOrd="3" destOrd="0" presId="urn:microsoft.com/office/officeart/2005/8/layout/target3"/>
    <dgm:cxn modelId="{8EFAE088-5F9C-4CAB-96FB-818EC0F0A6FB}" type="presParOf" srcId="{64012AAC-4493-41DB-9651-D4CF5F61C66F}" destId="{1E997861-1799-4983-90EC-81F320A117E8}" srcOrd="4" destOrd="0" presId="urn:microsoft.com/office/officeart/2005/8/layout/target3"/>
    <dgm:cxn modelId="{03C0840B-0A70-4F20-A0FB-45EB3D936A1F}" type="presParOf" srcId="{64012AAC-4493-41DB-9651-D4CF5F61C66F}" destId="{0540FC4B-B8E5-44F3-8A88-D9C3F1E53052}" srcOrd="5" destOrd="0" presId="urn:microsoft.com/office/officeart/2005/8/layout/target3"/>
    <dgm:cxn modelId="{7F25421F-5E19-4876-8E24-E5A881395018}" type="presParOf" srcId="{64012AAC-4493-41DB-9651-D4CF5F61C66F}" destId="{484D2D1A-DD4A-40AE-BBD9-568D93CA781C}" srcOrd="6" destOrd="0" presId="urn:microsoft.com/office/officeart/2005/8/layout/target3"/>
    <dgm:cxn modelId="{C8A2EA6D-D4C8-46E3-AA4A-CD641A362B55}" type="presParOf" srcId="{64012AAC-4493-41DB-9651-D4CF5F61C66F}" destId="{CBAC2379-FA67-4AFA-89C6-29DCC5BC492E}" srcOrd="7" destOrd="0" presId="urn:microsoft.com/office/officeart/2005/8/layout/target3"/>
    <dgm:cxn modelId="{15585878-E6CF-4B37-823B-EF32D614FD67}" type="presParOf" srcId="{64012AAC-4493-41DB-9651-D4CF5F61C66F}" destId="{72B3174D-C6E3-49E2-8A5C-095A4C3A1350}" srcOrd="8" destOrd="0" presId="urn:microsoft.com/office/officeart/2005/8/layout/target3"/>
    <dgm:cxn modelId="{095FE80C-B4C8-450A-9E97-79F88F5B231F}" type="presParOf" srcId="{64012AAC-4493-41DB-9651-D4CF5F61C66F}" destId="{438BBD50-0C54-4092-A6C2-1FAF86A182A7}" srcOrd="9" destOrd="0" presId="urn:microsoft.com/office/officeart/2005/8/layout/target3"/>
    <dgm:cxn modelId="{D5201A0F-A397-46A9-9C51-9445E1771264}" type="presParOf" srcId="{64012AAC-4493-41DB-9651-D4CF5F61C66F}" destId="{5657B38C-9064-477F-B24E-023B661D7077}" srcOrd="10" destOrd="0" presId="urn:microsoft.com/office/officeart/2005/8/layout/target3"/>
    <dgm:cxn modelId="{3344E609-234C-4EA9-AB70-300997316B78}" type="presParOf" srcId="{64012AAC-4493-41DB-9651-D4CF5F61C66F}" destId="{193729A7-EA07-4A4A-BAD7-61D1B089BA47}" srcOrd="11" destOrd="0" presId="urn:microsoft.com/office/officeart/2005/8/layout/target3"/>
    <dgm:cxn modelId="{E39BA72F-B08F-4AD2-B41D-5DCD3BAB76B0}" type="presParOf" srcId="{64012AAC-4493-41DB-9651-D4CF5F61C66F}" destId="{3297D3F8-28EA-4237-BD13-6872BA714FE8}" srcOrd="12" destOrd="0" presId="urn:microsoft.com/office/officeart/2005/8/layout/target3"/>
    <dgm:cxn modelId="{AAAE6493-E554-424C-B7B0-BA35262FDF0E}" type="presParOf" srcId="{64012AAC-4493-41DB-9651-D4CF5F61C66F}" destId="{C98FF88C-715F-4A80-9822-2956B5E96C4C}" srcOrd="13" destOrd="0" presId="urn:microsoft.com/office/officeart/2005/8/layout/target3"/>
    <dgm:cxn modelId="{4AD53D97-F113-409A-AC94-EB910B790498}" type="presParOf" srcId="{64012AAC-4493-41DB-9651-D4CF5F61C66F}" destId="{8609DDDD-B098-4844-9C33-22D2AA202906}" srcOrd="14" destOrd="0" presId="urn:microsoft.com/office/officeart/2005/8/layout/target3"/>
    <dgm:cxn modelId="{F9DD56E4-DD03-420F-892A-DA37E544D302}" type="presParOf" srcId="{64012AAC-4493-41DB-9651-D4CF5F61C66F}" destId="{84CEF58E-5C2A-4C4D-A4F1-8A0CB85C5646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1C515A6-C4E0-4DBF-957D-BCAFE300B756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7EFF0E-6454-4362-B442-F8F0D54C415E}">
      <dgm:prSet/>
      <dgm:spPr/>
      <dgm:t>
        <a:bodyPr/>
        <a:lstStyle/>
        <a:p>
          <a:r>
            <a:rPr lang="uk-UA" dirty="0" smtClean="0"/>
            <a:t>Поява нових предметів</a:t>
          </a:r>
          <a:endParaRPr lang="ru-RU" dirty="0"/>
        </a:p>
      </dgm:t>
    </dgm:pt>
    <dgm:pt modelId="{3C621038-A454-4B71-A8F9-296A0B721C7F}" type="parTrans" cxnId="{EE300424-3838-485B-83D4-16BE9B12952A}">
      <dgm:prSet/>
      <dgm:spPr/>
      <dgm:t>
        <a:bodyPr/>
        <a:lstStyle/>
        <a:p>
          <a:endParaRPr lang="ru-RU"/>
        </a:p>
      </dgm:t>
    </dgm:pt>
    <dgm:pt modelId="{39B59B50-E36E-4EBE-B6DB-0A11DEAFF0D8}" type="sibTrans" cxnId="{EE300424-3838-485B-83D4-16BE9B12952A}">
      <dgm:prSet/>
      <dgm:spPr/>
      <dgm:t>
        <a:bodyPr/>
        <a:lstStyle/>
        <a:p>
          <a:endParaRPr lang="ru-RU"/>
        </a:p>
      </dgm:t>
    </dgm:pt>
    <dgm:pt modelId="{C19AF4AC-2F56-4B70-8CA1-48E4E022EA4B}">
      <dgm:prSet/>
      <dgm:spPr/>
      <dgm:t>
        <a:bodyPr/>
        <a:lstStyle/>
        <a:p>
          <a:r>
            <a:rPr lang="uk-UA" dirty="0" smtClean="0"/>
            <a:t>Нові учителі, різноманітність їх вимог </a:t>
          </a:r>
          <a:endParaRPr lang="ru-RU" dirty="0"/>
        </a:p>
      </dgm:t>
    </dgm:pt>
    <dgm:pt modelId="{A7FB3955-5C07-4FF2-B3B0-7B071219AEF6}" type="parTrans" cxnId="{D0DD67A8-C3DD-44EA-9784-1821E3905106}">
      <dgm:prSet/>
      <dgm:spPr/>
      <dgm:t>
        <a:bodyPr/>
        <a:lstStyle/>
        <a:p>
          <a:endParaRPr lang="ru-RU"/>
        </a:p>
      </dgm:t>
    </dgm:pt>
    <dgm:pt modelId="{983D02C7-6E5F-4104-8895-1CC8158214B0}" type="sibTrans" cxnId="{D0DD67A8-C3DD-44EA-9784-1821E3905106}">
      <dgm:prSet/>
      <dgm:spPr/>
      <dgm:t>
        <a:bodyPr/>
        <a:lstStyle/>
        <a:p>
          <a:endParaRPr lang="ru-RU"/>
        </a:p>
      </dgm:t>
    </dgm:pt>
    <dgm:pt modelId="{7AA9514B-FADB-4721-BB12-53F92CA2593C}">
      <dgm:prSet/>
      <dgm:spPr/>
      <dgm:t>
        <a:bodyPr/>
        <a:lstStyle/>
        <a:p>
          <a:r>
            <a:rPr lang="uk-UA" dirty="0" smtClean="0"/>
            <a:t>Заняття в різних кабінетах</a:t>
          </a:r>
          <a:endParaRPr lang="ru-RU" dirty="0"/>
        </a:p>
      </dgm:t>
    </dgm:pt>
    <dgm:pt modelId="{46505E29-93EE-4185-81AE-91F63885F691}" type="parTrans" cxnId="{AE63D5E1-9F95-45EF-96B0-FC53E4F43902}">
      <dgm:prSet/>
      <dgm:spPr/>
      <dgm:t>
        <a:bodyPr/>
        <a:lstStyle/>
        <a:p>
          <a:endParaRPr lang="ru-RU"/>
        </a:p>
      </dgm:t>
    </dgm:pt>
    <dgm:pt modelId="{3C84785C-C328-47A2-8BC5-721ED70D6552}" type="sibTrans" cxnId="{AE63D5E1-9F95-45EF-96B0-FC53E4F43902}">
      <dgm:prSet/>
      <dgm:spPr/>
      <dgm:t>
        <a:bodyPr/>
        <a:lstStyle/>
        <a:p>
          <a:endParaRPr lang="ru-RU"/>
        </a:p>
      </dgm:t>
    </dgm:pt>
    <dgm:pt modelId="{26A4BFB0-B0AF-4746-AE06-2D403A4D1B11}">
      <dgm:prSet/>
      <dgm:spPr/>
      <dgm:t>
        <a:bodyPr/>
        <a:lstStyle/>
        <a:p>
          <a:r>
            <a:rPr lang="uk-UA" dirty="0" smtClean="0"/>
            <a:t>Контакт із старшокласниками </a:t>
          </a:r>
          <a:endParaRPr lang="ru-RU" dirty="0"/>
        </a:p>
      </dgm:t>
    </dgm:pt>
    <dgm:pt modelId="{218BCCCE-AC19-4571-9C28-C2493B700CB3}" type="parTrans" cxnId="{06066B09-6E4E-4285-B312-921DE153CBDD}">
      <dgm:prSet/>
      <dgm:spPr/>
      <dgm:t>
        <a:bodyPr/>
        <a:lstStyle/>
        <a:p>
          <a:endParaRPr lang="ru-RU"/>
        </a:p>
      </dgm:t>
    </dgm:pt>
    <dgm:pt modelId="{56121ADE-C6AF-493F-AB33-D8CC1735BB3D}" type="sibTrans" cxnId="{06066B09-6E4E-4285-B312-921DE153CBDD}">
      <dgm:prSet/>
      <dgm:spPr/>
      <dgm:t>
        <a:bodyPr/>
        <a:lstStyle/>
        <a:p>
          <a:endParaRPr lang="ru-RU"/>
        </a:p>
      </dgm:t>
    </dgm:pt>
    <dgm:pt modelId="{633156D0-F097-41AA-BF60-2C28DBA3F04A}" type="pres">
      <dgm:prSet presAssocID="{81C515A6-C4E0-4DBF-957D-BCAFE300B75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B04F1D7-66C7-4912-B1E0-0E232AAE5AF2}" type="pres">
      <dgm:prSet presAssocID="{C67EFF0E-6454-4362-B442-F8F0D54C415E}" presName="parentLin" presStyleCnt="0"/>
      <dgm:spPr/>
    </dgm:pt>
    <dgm:pt modelId="{DFB72D90-FDB8-4239-AF38-44D23D60761A}" type="pres">
      <dgm:prSet presAssocID="{C67EFF0E-6454-4362-B442-F8F0D54C415E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7D978A1-ECF6-48F8-9C3D-54C9EE1AB170}" type="pres">
      <dgm:prSet presAssocID="{C67EFF0E-6454-4362-B442-F8F0D54C415E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35010B-BA84-42F2-ACD1-9928847B2C1E}" type="pres">
      <dgm:prSet presAssocID="{C67EFF0E-6454-4362-B442-F8F0D54C415E}" presName="negativeSpace" presStyleCnt="0"/>
      <dgm:spPr/>
    </dgm:pt>
    <dgm:pt modelId="{FBF73EB2-110D-43BF-991E-AF488832F03D}" type="pres">
      <dgm:prSet presAssocID="{C67EFF0E-6454-4362-B442-F8F0D54C415E}" presName="childText" presStyleLbl="conFgAcc1" presStyleIdx="0" presStyleCnt="4">
        <dgm:presLayoutVars>
          <dgm:bulletEnabled val="1"/>
        </dgm:presLayoutVars>
      </dgm:prSet>
      <dgm:spPr/>
    </dgm:pt>
    <dgm:pt modelId="{4319BE8C-9759-413C-8108-67B869EC745D}" type="pres">
      <dgm:prSet presAssocID="{39B59B50-E36E-4EBE-B6DB-0A11DEAFF0D8}" presName="spaceBetweenRectangles" presStyleCnt="0"/>
      <dgm:spPr/>
    </dgm:pt>
    <dgm:pt modelId="{475B7618-AAB9-483D-BC43-63E50992AEBA}" type="pres">
      <dgm:prSet presAssocID="{C19AF4AC-2F56-4B70-8CA1-48E4E022EA4B}" presName="parentLin" presStyleCnt="0"/>
      <dgm:spPr/>
    </dgm:pt>
    <dgm:pt modelId="{78C062D3-C0BC-4832-9CCF-E189D4ED1A18}" type="pres">
      <dgm:prSet presAssocID="{C19AF4AC-2F56-4B70-8CA1-48E4E022EA4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E525B127-95AB-4A61-8A7F-F5800A78BFAD}" type="pres">
      <dgm:prSet presAssocID="{C19AF4AC-2F56-4B70-8CA1-48E4E022EA4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DC6A47-5AF6-4E5E-BA76-29261C4FDB30}" type="pres">
      <dgm:prSet presAssocID="{C19AF4AC-2F56-4B70-8CA1-48E4E022EA4B}" presName="negativeSpace" presStyleCnt="0"/>
      <dgm:spPr/>
    </dgm:pt>
    <dgm:pt modelId="{03E11480-684B-44DF-A116-940582C17FEB}" type="pres">
      <dgm:prSet presAssocID="{C19AF4AC-2F56-4B70-8CA1-48E4E022EA4B}" presName="childText" presStyleLbl="conFgAcc1" presStyleIdx="1" presStyleCnt="4">
        <dgm:presLayoutVars>
          <dgm:bulletEnabled val="1"/>
        </dgm:presLayoutVars>
      </dgm:prSet>
      <dgm:spPr/>
    </dgm:pt>
    <dgm:pt modelId="{06E97C4C-162B-4500-90B9-D0790C166D23}" type="pres">
      <dgm:prSet presAssocID="{983D02C7-6E5F-4104-8895-1CC8158214B0}" presName="spaceBetweenRectangles" presStyleCnt="0"/>
      <dgm:spPr/>
    </dgm:pt>
    <dgm:pt modelId="{0246BB15-31DF-49D5-BBF0-1458FA5C53A6}" type="pres">
      <dgm:prSet presAssocID="{26A4BFB0-B0AF-4746-AE06-2D403A4D1B11}" presName="parentLin" presStyleCnt="0"/>
      <dgm:spPr/>
    </dgm:pt>
    <dgm:pt modelId="{08FACBE8-3451-44F2-B510-4F88AE209678}" type="pres">
      <dgm:prSet presAssocID="{26A4BFB0-B0AF-4746-AE06-2D403A4D1B11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4041422A-BFB1-4AD2-8D2D-1FEB2933BFD7}" type="pres">
      <dgm:prSet presAssocID="{26A4BFB0-B0AF-4746-AE06-2D403A4D1B1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AA5655-42C5-468D-834C-0462EE670719}" type="pres">
      <dgm:prSet presAssocID="{26A4BFB0-B0AF-4746-AE06-2D403A4D1B11}" presName="negativeSpace" presStyleCnt="0"/>
      <dgm:spPr/>
    </dgm:pt>
    <dgm:pt modelId="{4513B41C-ADCE-453F-B325-EA765419826C}" type="pres">
      <dgm:prSet presAssocID="{26A4BFB0-B0AF-4746-AE06-2D403A4D1B11}" presName="childText" presStyleLbl="conFgAcc1" presStyleIdx="2" presStyleCnt="4">
        <dgm:presLayoutVars>
          <dgm:bulletEnabled val="1"/>
        </dgm:presLayoutVars>
      </dgm:prSet>
      <dgm:spPr/>
    </dgm:pt>
    <dgm:pt modelId="{8EF7AFA1-5364-4635-AE6C-F2CB5F2D2346}" type="pres">
      <dgm:prSet presAssocID="{56121ADE-C6AF-493F-AB33-D8CC1735BB3D}" presName="spaceBetweenRectangles" presStyleCnt="0"/>
      <dgm:spPr/>
    </dgm:pt>
    <dgm:pt modelId="{3193BB60-A88F-4656-A8E8-2251D62E6628}" type="pres">
      <dgm:prSet presAssocID="{7AA9514B-FADB-4721-BB12-53F92CA2593C}" presName="parentLin" presStyleCnt="0"/>
      <dgm:spPr/>
    </dgm:pt>
    <dgm:pt modelId="{12599D74-FB72-4654-B8CE-B381F4F1F332}" type="pres">
      <dgm:prSet presAssocID="{7AA9514B-FADB-4721-BB12-53F92CA2593C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F94777F7-A985-4E7D-94AB-CD20BC690337}" type="pres">
      <dgm:prSet presAssocID="{7AA9514B-FADB-4721-BB12-53F92CA2593C}" presName="parentText" presStyleLbl="node1" presStyleIdx="3" presStyleCnt="4" custLinFactNeighborX="-9987" custLinFactNeighborY="39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569F37-A054-46B8-A832-71B5555FC8BA}" type="pres">
      <dgm:prSet presAssocID="{7AA9514B-FADB-4721-BB12-53F92CA2593C}" presName="negativeSpace" presStyleCnt="0"/>
      <dgm:spPr/>
    </dgm:pt>
    <dgm:pt modelId="{442C93A7-A542-47E8-B9D1-27EFF94C0474}" type="pres">
      <dgm:prSet presAssocID="{7AA9514B-FADB-4721-BB12-53F92CA2593C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AB25D6A-A402-46CD-B4D2-19255339E35B}" type="presOf" srcId="{7AA9514B-FADB-4721-BB12-53F92CA2593C}" destId="{F94777F7-A985-4E7D-94AB-CD20BC690337}" srcOrd="1" destOrd="0" presId="urn:microsoft.com/office/officeart/2005/8/layout/list1"/>
    <dgm:cxn modelId="{CC3CB33C-D08D-4803-B5B4-CCFAC26F0B20}" type="presOf" srcId="{26A4BFB0-B0AF-4746-AE06-2D403A4D1B11}" destId="{08FACBE8-3451-44F2-B510-4F88AE209678}" srcOrd="0" destOrd="0" presId="urn:microsoft.com/office/officeart/2005/8/layout/list1"/>
    <dgm:cxn modelId="{EE6EC644-FCC8-49E8-B4C2-90073AC72DF2}" type="presOf" srcId="{26A4BFB0-B0AF-4746-AE06-2D403A4D1B11}" destId="{4041422A-BFB1-4AD2-8D2D-1FEB2933BFD7}" srcOrd="1" destOrd="0" presId="urn:microsoft.com/office/officeart/2005/8/layout/list1"/>
    <dgm:cxn modelId="{3116A675-D230-4C1C-B511-45D08EDA7F5A}" type="presOf" srcId="{C67EFF0E-6454-4362-B442-F8F0D54C415E}" destId="{17D978A1-ECF6-48F8-9C3D-54C9EE1AB170}" srcOrd="1" destOrd="0" presId="urn:microsoft.com/office/officeart/2005/8/layout/list1"/>
    <dgm:cxn modelId="{C7891347-D8FB-459D-895F-9EE49A1FD059}" type="presOf" srcId="{C19AF4AC-2F56-4B70-8CA1-48E4E022EA4B}" destId="{78C062D3-C0BC-4832-9CCF-E189D4ED1A18}" srcOrd="0" destOrd="0" presId="urn:microsoft.com/office/officeart/2005/8/layout/list1"/>
    <dgm:cxn modelId="{261D30A4-AF15-49A3-A0BC-98D1CB5C77FA}" type="presOf" srcId="{C67EFF0E-6454-4362-B442-F8F0D54C415E}" destId="{DFB72D90-FDB8-4239-AF38-44D23D60761A}" srcOrd="0" destOrd="0" presId="urn:microsoft.com/office/officeart/2005/8/layout/list1"/>
    <dgm:cxn modelId="{06066B09-6E4E-4285-B312-921DE153CBDD}" srcId="{81C515A6-C4E0-4DBF-957D-BCAFE300B756}" destId="{26A4BFB0-B0AF-4746-AE06-2D403A4D1B11}" srcOrd="2" destOrd="0" parTransId="{218BCCCE-AC19-4571-9C28-C2493B700CB3}" sibTransId="{56121ADE-C6AF-493F-AB33-D8CC1735BB3D}"/>
    <dgm:cxn modelId="{2D845983-7210-4915-9605-4B16D586E2F5}" type="presOf" srcId="{7AA9514B-FADB-4721-BB12-53F92CA2593C}" destId="{12599D74-FB72-4654-B8CE-B381F4F1F332}" srcOrd="0" destOrd="0" presId="urn:microsoft.com/office/officeart/2005/8/layout/list1"/>
    <dgm:cxn modelId="{D0DD67A8-C3DD-44EA-9784-1821E3905106}" srcId="{81C515A6-C4E0-4DBF-957D-BCAFE300B756}" destId="{C19AF4AC-2F56-4B70-8CA1-48E4E022EA4B}" srcOrd="1" destOrd="0" parTransId="{A7FB3955-5C07-4FF2-B3B0-7B071219AEF6}" sibTransId="{983D02C7-6E5F-4104-8895-1CC8158214B0}"/>
    <dgm:cxn modelId="{A33CE2E5-ACC9-484B-AE32-DCB866CD1C4B}" type="presOf" srcId="{81C515A6-C4E0-4DBF-957D-BCAFE300B756}" destId="{633156D0-F097-41AA-BF60-2C28DBA3F04A}" srcOrd="0" destOrd="0" presId="urn:microsoft.com/office/officeart/2005/8/layout/list1"/>
    <dgm:cxn modelId="{63255740-3D37-4E57-AEC6-B15530315B4E}" type="presOf" srcId="{C19AF4AC-2F56-4B70-8CA1-48E4E022EA4B}" destId="{E525B127-95AB-4A61-8A7F-F5800A78BFAD}" srcOrd="1" destOrd="0" presId="urn:microsoft.com/office/officeart/2005/8/layout/list1"/>
    <dgm:cxn modelId="{EE300424-3838-485B-83D4-16BE9B12952A}" srcId="{81C515A6-C4E0-4DBF-957D-BCAFE300B756}" destId="{C67EFF0E-6454-4362-B442-F8F0D54C415E}" srcOrd="0" destOrd="0" parTransId="{3C621038-A454-4B71-A8F9-296A0B721C7F}" sibTransId="{39B59B50-E36E-4EBE-B6DB-0A11DEAFF0D8}"/>
    <dgm:cxn modelId="{AE63D5E1-9F95-45EF-96B0-FC53E4F43902}" srcId="{81C515A6-C4E0-4DBF-957D-BCAFE300B756}" destId="{7AA9514B-FADB-4721-BB12-53F92CA2593C}" srcOrd="3" destOrd="0" parTransId="{46505E29-93EE-4185-81AE-91F63885F691}" sibTransId="{3C84785C-C328-47A2-8BC5-721ED70D6552}"/>
    <dgm:cxn modelId="{377C6781-14CC-4220-B723-9BE76B5170B3}" type="presParOf" srcId="{633156D0-F097-41AA-BF60-2C28DBA3F04A}" destId="{7B04F1D7-66C7-4912-B1E0-0E232AAE5AF2}" srcOrd="0" destOrd="0" presId="urn:microsoft.com/office/officeart/2005/8/layout/list1"/>
    <dgm:cxn modelId="{748034A4-8800-4A56-8F4E-301C34D0C7B8}" type="presParOf" srcId="{7B04F1D7-66C7-4912-B1E0-0E232AAE5AF2}" destId="{DFB72D90-FDB8-4239-AF38-44D23D60761A}" srcOrd="0" destOrd="0" presId="urn:microsoft.com/office/officeart/2005/8/layout/list1"/>
    <dgm:cxn modelId="{72D7F3CF-D76C-4D69-BD6D-F60961C40D81}" type="presParOf" srcId="{7B04F1D7-66C7-4912-B1E0-0E232AAE5AF2}" destId="{17D978A1-ECF6-48F8-9C3D-54C9EE1AB170}" srcOrd="1" destOrd="0" presId="urn:microsoft.com/office/officeart/2005/8/layout/list1"/>
    <dgm:cxn modelId="{9042AB33-BF45-4A59-890B-71C677ECD1A2}" type="presParOf" srcId="{633156D0-F097-41AA-BF60-2C28DBA3F04A}" destId="{B935010B-BA84-42F2-ACD1-9928847B2C1E}" srcOrd="1" destOrd="0" presId="urn:microsoft.com/office/officeart/2005/8/layout/list1"/>
    <dgm:cxn modelId="{E3FE4147-348E-435D-B0ED-3A9F110139A8}" type="presParOf" srcId="{633156D0-F097-41AA-BF60-2C28DBA3F04A}" destId="{FBF73EB2-110D-43BF-991E-AF488832F03D}" srcOrd="2" destOrd="0" presId="urn:microsoft.com/office/officeart/2005/8/layout/list1"/>
    <dgm:cxn modelId="{AE7E6BD4-029F-4CF4-B6DD-4973AC0969A1}" type="presParOf" srcId="{633156D0-F097-41AA-BF60-2C28DBA3F04A}" destId="{4319BE8C-9759-413C-8108-67B869EC745D}" srcOrd="3" destOrd="0" presId="urn:microsoft.com/office/officeart/2005/8/layout/list1"/>
    <dgm:cxn modelId="{12F24D10-A1B3-4951-818C-1144D6C97BED}" type="presParOf" srcId="{633156D0-F097-41AA-BF60-2C28DBA3F04A}" destId="{475B7618-AAB9-483D-BC43-63E50992AEBA}" srcOrd="4" destOrd="0" presId="urn:microsoft.com/office/officeart/2005/8/layout/list1"/>
    <dgm:cxn modelId="{6F60A5CD-4FCE-4C1A-8015-A6BE22678F77}" type="presParOf" srcId="{475B7618-AAB9-483D-BC43-63E50992AEBA}" destId="{78C062D3-C0BC-4832-9CCF-E189D4ED1A18}" srcOrd="0" destOrd="0" presId="urn:microsoft.com/office/officeart/2005/8/layout/list1"/>
    <dgm:cxn modelId="{9D5AA280-C1D6-469D-B9D3-DD091BD84EC9}" type="presParOf" srcId="{475B7618-AAB9-483D-BC43-63E50992AEBA}" destId="{E525B127-95AB-4A61-8A7F-F5800A78BFAD}" srcOrd="1" destOrd="0" presId="urn:microsoft.com/office/officeart/2005/8/layout/list1"/>
    <dgm:cxn modelId="{E8B1C93B-CB36-4C69-BB8C-389EF4F43881}" type="presParOf" srcId="{633156D0-F097-41AA-BF60-2C28DBA3F04A}" destId="{9EDC6A47-5AF6-4E5E-BA76-29261C4FDB30}" srcOrd="5" destOrd="0" presId="urn:microsoft.com/office/officeart/2005/8/layout/list1"/>
    <dgm:cxn modelId="{157781C5-40A0-4F0E-87C8-D6A09CB53B8F}" type="presParOf" srcId="{633156D0-F097-41AA-BF60-2C28DBA3F04A}" destId="{03E11480-684B-44DF-A116-940582C17FEB}" srcOrd="6" destOrd="0" presId="urn:microsoft.com/office/officeart/2005/8/layout/list1"/>
    <dgm:cxn modelId="{2DB3AEBD-46B2-4802-BC38-D6E5B7F95271}" type="presParOf" srcId="{633156D0-F097-41AA-BF60-2C28DBA3F04A}" destId="{06E97C4C-162B-4500-90B9-D0790C166D23}" srcOrd="7" destOrd="0" presId="urn:microsoft.com/office/officeart/2005/8/layout/list1"/>
    <dgm:cxn modelId="{B1C7EEF1-F880-4E43-B157-2ADD8E66C7D4}" type="presParOf" srcId="{633156D0-F097-41AA-BF60-2C28DBA3F04A}" destId="{0246BB15-31DF-49D5-BBF0-1458FA5C53A6}" srcOrd="8" destOrd="0" presId="urn:microsoft.com/office/officeart/2005/8/layout/list1"/>
    <dgm:cxn modelId="{D3B805A7-B550-4620-8677-AFAD3FD6897A}" type="presParOf" srcId="{0246BB15-31DF-49D5-BBF0-1458FA5C53A6}" destId="{08FACBE8-3451-44F2-B510-4F88AE209678}" srcOrd="0" destOrd="0" presId="urn:microsoft.com/office/officeart/2005/8/layout/list1"/>
    <dgm:cxn modelId="{E4F866AD-BF2E-4B50-A2C8-B8613B117EB1}" type="presParOf" srcId="{0246BB15-31DF-49D5-BBF0-1458FA5C53A6}" destId="{4041422A-BFB1-4AD2-8D2D-1FEB2933BFD7}" srcOrd="1" destOrd="0" presId="urn:microsoft.com/office/officeart/2005/8/layout/list1"/>
    <dgm:cxn modelId="{A5DFC91F-DC8D-4221-AC4E-CC766DC9E392}" type="presParOf" srcId="{633156D0-F097-41AA-BF60-2C28DBA3F04A}" destId="{AAAA5655-42C5-468D-834C-0462EE670719}" srcOrd="9" destOrd="0" presId="urn:microsoft.com/office/officeart/2005/8/layout/list1"/>
    <dgm:cxn modelId="{AD8F3D08-3DDF-497F-AE3B-CB4A0E921047}" type="presParOf" srcId="{633156D0-F097-41AA-BF60-2C28DBA3F04A}" destId="{4513B41C-ADCE-453F-B325-EA765419826C}" srcOrd="10" destOrd="0" presId="urn:microsoft.com/office/officeart/2005/8/layout/list1"/>
    <dgm:cxn modelId="{74722F20-E3CA-4EB1-962B-7BD3727213A8}" type="presParOf" srcId="{633156D0-F097-41AA-BF60-2C28DBA3F04A}" destId="{8EF7AFA1-5364-4635-AE6C-F2CB5F2D2346}" srcOrd="11" destOrd="0" presId="urn:microsoft.com/office/officeart/2005/8/layout/list1"/>
    <dgm:cxn modelId="{100B7260-4577-4D1D-80C0-F5F0FE24AFAA}" type="presParOf" srcId="{633156D0-F097-41AA-BF60-2C28DBA3F04A}" destId="{3193BB60-A88F-4656-A8E8-2251D62E6628}" srcOrd="12" destOrd="0" presId="urn:microsoft.com/office/officeart/2005/8/layout/list1"/>
    <dgm:cxn modelId="{5FC7AF7B-3CCA-4114-94B1-FA91B84D52F2}" type="presParOf" srcId="{3193BB60-A88F-4656-A8E8-2251D62E6628}" destId="{12599D74-FB72-4654-B8CE-B381F4F1F332}" srcOrd="0" destOrd="0" presId="urn:microsoft.com/office/officeart/2005/8/layout/list1"/>
    <dgm:cxn modelId="{70172AEF-5956-41CC-A8F4-4B67DE246076}" type="presParOf" srcId="{3193BB60-A88F-4656-A8E8-2251D62E6628}" destId="{F94777F7-A985-4E7D-94AB-CD20BC690337}" srcOrd="1" destOrd="0" presId="urn:microsoft.com/office/officeart/2005/8/layout/list1"/>
    <dgm:cxn modelId="{A2D0DD4E-1036-4D0A-A979-F63BE8AA9BD7}" type="presParOf" srcId="{633156D0-F097-41AA-BF60-2C28DBA3F04A}" destId="{64569F37-A054-46B8-A832-71B5555FC8BA}" srcOrd="13" destOrd="0" presId="urn:microsoft.com/office/officeart/2005/8/layout/list1"/>
    <dgm:cxn modelId="{A9541827-8510-46B8-ACC8-F602BF8A1A4A}" type="presParOf" srcId="{633156D0-F097-41AA-BF60-2C28DBA3F04A}" destId="{442C93A7-A542-47E8-B9D1-27EFF94C047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E0303E2-5964-46DD-8D07-00E4C25E55E1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7F91C140-ABCA-41EB-B70F-6B926B2331BD}">
      <dgm:prSet custT="1"/>
      <dgm:spPr/>
      <dgm:t>
        <a:bodyPr/>
        <a:lstStyle/>
        <a:p>
          <a:r>
            <a:rPr lang="uk-UA" sz="1400" dirty="0" smtClean="0"/>
            <a:t>- </a:t>
          </a:r>
          <a:r>
            <a:rPr lang="uk-UA" sz="1800" dirty="0" smtClean="0"/>
            <a:t>частіше успішно адаптуються у </a:t>
          </a:r>
          <a:r>
            <a:rPr lang="uk-UA" sz="1800" dirty="0" err="1" smtClean="0"/>
            <a:t>позанавчальній</a:t>
          </a:r>
          <a:r>
            <a:rPr lang="uk-UA" sz="1800" dirty="0" smtClean="0"/>
            <a:t> сфері шкільного життя;</a:t>
          </a:r>
        </a:p>
        <a:p>
          <a:r>
            <a:rPr lang="uk-UA" sz="1800" dirty="0" smtClean="0"/>
            <a:t>- сильніше виражена диференціація сфер навчального та </a:t>
          </a:r>
          <a:r>
            <a:rPr lang="uk-UA" sz="1800" dirty="0" err="1" smtClean="0"/>
            <a:t>позанавчального</a:t>
          </a:r>
          <a:r>
            <a:rPr lang="uk-UA" sz="1800" dirty="0" smtClean="0"/>
            <a:t> спілкування</a:t>
          </a:r>
          <a:endParaRPr lang="ru-RU" sz="1800" dirty="0"/>
        </a:p>
      </dgm:t>
    </dgm:pt>
    <dgm:pt modelId="{388EB32D-5731-4635-B791-7E829DFE6091}" type="parTrans" cxnId="{4A6B7227-50FD-4D35-8309-BEF9EC271A18}">
      <dgm:prSet/>
      <dgm:spPr/>
      <dgm:t>
        <a:bodyPr/>
        <a:lstStyle/>
        <a:p>
          <a:endParaRPr lang="ru-RU"/>
        </a:p>
      </dgm:t>
    </dgm:pt>
    <dgm:pt modelId="{49118133-C496-4C8B-A610-24374BD7F131}" type="sibTrans" cxnId="{4A6B7227-50FD-4D35-8309-BEF9EC271A18}">
      <dgm:prSet/>
      <dgm:spPr/>
      <dgm:t>
        <a:bodyPr/>
        <a:lstStyle/>
        <a:p>
          <a:endParaRPr lang="ru-RU"/>
        </a:p>
      </dgm:t>
    </dgm:pt>
    <dgm:pt modelId="{C0F2F28D-2991-4EDC-B195-51F6008CC492}">
      <dgm:prSet custT="1"/>
      <dgm:spPr/>
      <dgm:t>
        <a:bodyPr/>
        <a:lstStyle/>
        <a:p>
          <a:r>
            <a:rPr lang="uk-UA" sz="1400" dirty="0" smtClean="0"/>
            <a:t>- </a:t>
          </a:r>
        </a:p>
        <a:p>
          <a:r>
            <a:rPr lang="uk-UA" sz="1400" dirty="0" smtClean="0"/>
            <a:t>- </a:t>
          </a:r>
          <a:r>
            <a:rPr lang="uk-UA" sz="1800" dirty="0" smtClean="0"/>
            <a:t>частіше успішно адаптуються у навчальній сфері шкільного життя;</a:t>
          </a:r>
        </a:p>
        <a:p>
          <a:r>
            <a:rPr lang="uk-UA" sz="1800" dirty="0" smtClean="0"/>
            <a:t>- характерним є більш високий рівень рефлексії у ситуації </a:t>
          </a:r>
          <a:r>
            <a:rPr lang="uk-UA" sz="1800" smtClean="0"/>
            <a:t>переходу до основної </a:t>
          </a:r>
          <a:r>
            <a:rPr lang="uk-UA" sz="1800" dirty="0" smtClean="0"/>
            <a:t>школи;</a:t>
          </a:r>
        </a:p>
        <a:p>
          <a:r>
            <a:rPr lang="uk-UA" sz="1800" dirty="0" smtClean="0"/>
            <a:t>- висока внутрішня мотивація навчання;</a:t>
          </a:r>
        </a:p>
        <a:p>
          <a:r>
            <a:rPr lang="uk-UA" sz="1800" dirty="0" smtClean="0"/>
            <a:t>- зниження шкільної тривожності    </a:t>
          </a:r>
          <a:endParaRPr lang="ru-RU" sz="1800" dirty="0"/>
        </a:p>
      </dgm:t>
    </dgm:pt>
    <dgm:pt modelId="{5B7F07F4-E0FB-42AF-A6B8-A4CF6A8AC169}" type="parTrans" cxnId="{B406EF9F-B114-441D-A951-AE89ED4C302E}">
      <dgm:prSet/>
      <dgm:spPr/>
      <dgm:t>
        <a:bodyPr/>
        <a:lstStyle/>
        <a:p>
          <a:endParaRPr lang="ru-RU"/>
        </a:p>
      </dgm:t>
    </dgm:pt>
    <dgm:pt modelId="{9AD04240-6385-4800-9C7F-9DA8CEC62BE3}" type="sibTrans" cxnId="{B406EF9F-B114-441D-A951-AE89ED4C302E}">
      <dgm:prSet/>
      <dgm:spPr/>
      <dgm:t>
        <a:bodyPr/>
        <a:lstStyle/>
        <a:p>
          <a:endParaRPr lang="ru-RU"/>
        </a:p>
      </dgm:t>
    </dgm:pt>
    <dgm:pt modelId="{7D97A679-C6B4-461C-A3BA-711CCC5703CE}" type="pres">
      <dgm:prSet presAssocID="{9E0303E2-5964-46DD-8D07-00E4C25E55E1}" presName="Name0" presStyleCnt="0">
        <dgm:presLayoutVars>
          <dgm:dir/>
          <dgm:resizeHandles val="exact"/>
        </dgm:presLayoutVars>
      </dgm:prSet>
      <dgm:spPr/>
    </dgm:pt>
    <dgm:pt modelId="{EB01D174-7313-4442-8CCD-580C3FF6AB04}" type="pres">
      <dgm:prSet presAssocID="{9E0303E2-5964-46DD-8D07-00E4C25E55E1}" presName="fgShape" presStyleLbl="fgShp" presStyleIdx="0" presStyleCnt="1" custLinFactNeighborX="-544" custLinFactNeighborY="92459"/>
      <dgm:spPr/>
    </dgm:pt>
    <dgm:pt modelId="{C27249ED-C69C-4E63-9F04-98FBAA7ABC2C}" type="pres">
      <dgm:prSet presAssocID="{9E0303E2-5964-46DD-8D07-00E4C25E55E1}" presName="linComp" presStyleCnt="0"/>
      <dgm:spPr/>
    </dgm:pt>
    <dgm:pt modelId="{7AECE7E8-008E-476B-A4E7-202D9018FD24}" type="pres">
      <dgm:prSet presAssocID="{7F91C140-ABCA-41EB-B70F-6B926B2331BD}" presName="compNode" presStyleCnt="0"/>
      <dgm:spPr/>
    </dgm:pt>
    <dgm:pt modelId="{C03D5FA9-DB37-48E1-A531-341F6819BD53}" type="pres">
      <dgm:prSet presAssocID="{7F91C140-ABCA-41EB-B70F-6B926B2331BD}" presName="bkgdShape" presStyleLbl="node1" presStyleIdx="0" presStyleCnt="2"/>
      <dgm:spPr/>
      <dgm:t>
        <a:bodyPr/>
        <a:lstStyle/>
        <a:p>
          <a:endParaRPr lang="ru-RU"/>
        </a:p>
      </dgm:t>
    </dgm:pt>
    <dgm:pt modelId="{5474FB3F-313B-458C-9EDA-0122AE026EAB}" type="pres">
      <dgm:prSet presAssocID="{7F91C140-ABCA-41EB-B70F-6B926B2331BD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0FA945-30EE-42D5-9228-8F87C6D2BC26}" type="pres">
      <dgm:prSet presAssocID="{7F91C140-ABCA-41EB-B70F-6B926B2331BD}" presName="invisiNode" presStyleLbl="node1" presStyleIdx="0" presStyleCnt="2"/>
      <dgm:spPr/>
    </dgm:pt>
    <dgm:pt modelId="{99EEAB4E-D4B4-4357-9C31-2C6A333E8C30}" type="pres">
      <dgm:prSet presAssocID="{7F91C140-ABCA-41EB-B70F-6B926B2331BD}" presName="imagNode" presStyleLbl="fgImgPlace1" presStyleIdx="0" presStyleCnt="2" custScaleX="162739" custScaleY="1257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CC244D0-4CFE-48B7-B485-69F110AD2B72}" type="pres">
      <dgm:prSet presAssocID="{49118133-C496-4C8B-A610-24374BD7F13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7DCC291-4C90-4B6F-BDB9-06CD37121921}" type="pres">
      <dgm:prSet presAssocID="{C0F2F28D-2991-4EDC-B195-51F6008CC492}" presName="compNode" presStyleCnt="0"/>
      <dgm:spPr/>
    </dgm:pt>
    <dgm:pt modelId="{BD7A2D26-FFCB-44D0-ABDD-B8B505D2AA92}" type="pres">
      <dgm:prSet presAssocID="{C0F2F28D-2991-4EDC-B195-51F6008CC492}" presName="bkgdShape" presStyleLbl="node1" presStyleIdx="1" presStyleCnt="2" custLinFactNeighborX="-1500" custLinFactNeighborY="-959"/>
      <dgm:spPr/>
      <dgm:t>
        <a:bodyPr/>
        <a:lstStyle/>
        <a:p>
          <a:endParaRPr lang="ru-RU"/>
        </a:p>
      </dgm:t>
    </dgm:pt>
    <dgm:pt modelId="{7771D4F2-BDAD-4C36-B7B8-66F5BF56C126}" type="pres">
      <dgm:prSet presAssocID="{C0F2F28D-2991-4EDC-B195-51F6008CC492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37EED8-B5BE-4327-8161-377E8A2A87AA}" type="pres">
      <dgm:prSet presAssocID="{C0F2F28D-2991-4EDC-B195-51F6008CC492}" presName="invisiNode" presStyleLbl="node1" presStyleIdx="1" presStyleCnt="2"/>
      <dgm:spPr/>
    </dgm:pt>
    <dgm:pt modelId="{218D0F48-C1D2-47F4-ACE4-F753679968F4}" type="pres">
      <dgm:prSet presAssocID="{C0F2F28D-2991-4EDC-B195-51F6008CC492}" presName="imagNode" presStyleLbl="fgImgPlace1" presStyleIdx="1" presStyleCnt="2" custScaleX="171705" custScaleY="116204" custLinFactNeighborX="-686" custLinFactNeighborY="-14694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CFA7BF16-37A6-497A-9A9F-E7247490871A}" type="presOf" srcId="{9E0303E2-5964-46DD-8D07-00E4C25E55E1}" destId="{7D97A679-C6B4-461C-A3BA-711CCC5703CE}" srcOrd="0" destOrd="0" presId="urn:microsoft.com/office/officeart/2005/8/layout/hList7"/>
    <dgm:cxn modelId="{4A6B7227-50FD-4D35-8309-BEF9EC271A18}" srcId="{9E0303E2-5964-46DD-8D07-00E4C25E55E1}" destId="{7F91C140-ABCA-41EB-B70F-6B926B2331BD}" srcOrd="0" destOrd="0" parTransId="{388EB32D-5731-4635-B791-7E829DFE6091}" sibTransId="{49118133-C496-4C8B-A610-24374BD7F131}"/>
    <dgm:cxn modelId="{28FEC778-6DAF-44BA-9F16-98738082068E}" type="presOf" srcId="{7F91C140-ABCA-41EB-B70F-6B926B2331BD}" destId="{C03D5FA9-DB37-48E1-A531-341F6819BD53}" srcOrd="0" destOrd="0" presId="urn:microsoft.com/office/officeart/2005/8/layout/hList7"/>
    <dgm:cxn modelId="{B406EF9F-B114-441D-A951-AE89ED4C302E}" srcId="{9E0303E2-5964-46DD-8D07-00E4C25E55E1}" destId="{C0F2F28D-2991-4EDC-B195-51F6008CC492}" srcOrd="1" destOrd="0" parTransId="{5B7F07F4-E0FB-42AF-A6B8-A4CF6A8AC169}" sibTransId="{9AD04240-6385-4800-9C7F-9DA8CEC62BE3}"/>
    <dgm:cxn modelId="{B24D3F22-DA3E-4816-8F08-5710021B8165}" type="presOf" srcId="{7F91C140-ABCA-41EB-B70F-6B926B2331BD}" destId="{5474FB3F-313B-458C-9EDA-0122AE026EAB}" srcOrd="1" destOrd="0" presId="urn:microsoft.com/office/officeart/2005/8/layout/hList7"/>
    <dgm:cxn modelId="{8B5CB197-646F-4076-9442-6B9BD4B6D9D7}" type="presOf" srcId="{C0F2F28D-2991-4EDC-B195-51F6008CC492}" destId="{BD7A2D26-FFCB-44D0-ABDD-B8B505D2AA92}" srcOrd="0" destOrd="0" presId="urn:microsoft.com/office/officeart/2005/8/layout/hList7"/>
    <dgm:cxn modelId="{8778B683-C81B-4B59-853B-00E413E34A19}" type="presOf" srcId="{C0F2F28D-2991-4EDC-B195-51F6008CC492}" destId="{7771D4F2-BDAD-4C36-B7B8-66F5BF56C126}" srcOrd="1" destOrd="0" presId="urn:microsoft.com/office/officeart/2005/8/layout/hList7"/>
    <dgm:cxn modelId="{CE0E65AA-EE8B-4BFC-BE0C-BBDA5C8194CC}" type="presOf" srcId="{49118133-C496-4C8B-A610-24374BD7F131}" destId="{5CC244D0-4CFE-48B7-B485-69F110AD2B72}" srcOrd="0" destOrd="0" presId="urn:microsoft.com/office/officeart/2005/8/layout/hList7"/>
    <dgm:cxn modelId="{6478514F-AEDA-4750-937A-A7431FE03D7C}" type="presParOf" srcId="{7D97A679-C6B4-461C-A3BA-711CCC5703CE}" destId="{EB01D174-7313-4442-8CCD-580C3FF6AB04}" srcOrd="0" destOrd="0" presId="urn:microsoft.com/office/officeart/2005/8/layout/hList7"/>
    <dgm:cxn modelId="{56E14E45-59F7-4E54-8A89-7E4F0CFC48E4}" type="presParOf" srcId="{7D97A679-C6B4-461C-A3BA-711CCC5703CE}" destId="{C27249ED-C69C-4E63-9F04-98FBAA7ABC2C}" srcOrd="1" destOrd="0" presId="urn:microsoft.com/office/officeart/2005/8/layout/hList7"/>
    <dgm:cxn modelId="{DB483EF8-7421-4543-A4B7-33604C66612B}" type="presParOf" srcId="{C27249ED-C69C-4E63-9F04-98FBAA7ABC2C}" destId="{7AECE7E8-008E-476B-A4E7-202D9018FD24}" srcOrd="0" destOrd="0" presId="urn:microsoft.com/office/officeart/2005/8/layout/hList7"/>
    <dgm:cxn modelId="{BFD7FBD0-95D8-44D0-A4D1-267705158733}" type="presParOf" srcId="{7AECE7E8-008E-476B-A4E7-202D9018FD24}" destId="{C03D5FA9-DB37-48E1-A531-341F6819BD53}" srcOrd="0" destOrd="0" presId="urn:microsoft.com/office/officeart/2005/8/layout/hList7"/>
    <dgm:cxn modelId="{EDA777AA-B791-46D1-BD0A-93D003F2D804}" type="presParOf" srcId="{7AECE7E8-008E-476B-A4E7-202D9018FD24}" destId="{5474FB3F-313B-458C-9EDA-0122AE026EAB}" srcOrd="1" destOrd="0" presId="urn:microsoft.com/office/officeart/2005/8/layout/hList7"/>
    <dgm:cxn modelId="{EBF84BCA-0E4B-4DAE-82CE-5512B2EAEE76}" type="presParOf" srcId="{7AECE7E8-008E-476B-A4E7-202D9018FD24}" destId="{8D0FA945-30EE-42D5-9228-8F87C6D2BC26}" srcOrd="2" destOrd="0" presId="urn:microsoft.com/office/officeart/2005/8/layout/hList7"/>
    <dgm:cxn modelId="{FE90DECA-E024-4F79-B351-43007A2AD9D8}" type="presParOf" srcId="{7AECE7E8-008E-476B-A4E7-202D9018FD24}" destId="{99EEAB4E-D4B4-4357-9C31-2C6A333E8C30}" srcOrd="3" destOrd="0" presId="urn:microsoft.com/office/officeart/2005/8/layout/hList7"/>
    <dgm:cxn modelId="{16D5945F-922B-4C59-A679-77D8AEE89169}" type="presParOf" srcId="{C27249ED-C69C-4E63-9F04-98FBAA7ABC2C}" destId="{5CC244D0-4CFE-48B7-B485-69F110AD2B72}" srcOrd="1" destOrd="0" presId="urn:microsoft.com/office/officeart/2005/8/layout/hList7"/>
    <dgm:cxn modelId="{35987CCE-4987-4CF3-A3A5-FD393A180584}" type="presParOf" srcId="{C27249ED-C69C-4E63-9F04-98FBAA7ABC2C}" destId="{37DCC291-4C90-4B6F-BDB9-06CD37121921}" srcOrd="2" destOrd="0" presId="urn:microsoft.com/office/officeart/2005/8/layout/hList7"/>
    <dgm:cxn modelId="{C6BA00D5-832A-413C-88EA-4C5496484FA2}" type="presParOf" srcId="{37DCC291-4C90-4B6F-BDB9-06CD37121921}" destId="{BD7A2D26-FFCB-44D0-ABDD-B8B505D2AA92}" srcOrd="0" destOrd="0" presId="urn:microsoft.com/office/officeart/2005/8/layout/hList7"/>
    <dgm:cxn modelId="{89729633-4B30-4A1E-A574-A8A42B7739B2}" type="presParOf" srcId="{37DCC291-4C90-4B6F-BDB9-06CD37121921}" destId="{7771D4F2-BDAD-4C36-B7B8-66F5BF56C126}" srcOrd="1" destOrd="0" presId="urn:microsoft.com/office/officeart/2005/8/layout/hList7"/>
    <dgm:cxn modelId="{A70B790B-ACB1-46B6-8A67-4D501922E849}" type="presParOf" srcId="{37DCC291-4C90-4B6F-BDB9-06CD37121921}" destId="{4E37EED8-B5BE-4327-8161-377E8A2A87AA}" srcOrd="2" destOrd="0" presId="urn:microsoft.com/office/officeart/2005/8/layout/hList7"/>
    <dgm:cxn modelId="{2D6F8739-2AD8-4005-B5D9-C472D03CE2C7}" type="presParOf" srcId="{37DCC291-4C90-4B6F-BDB9-06CD37121921}" destId="{218D0F48-C1D2-47F4-ACE4-F753679968F4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D7E4121-B7D9-45A5-9D07-CB0F1E872A67}" type="doc">
      <dgm:prSet loTypeId="urn:microsoft.com/office/officeart/2005/8/layout/gear1" loCatId="process" qsTypeId="urn:microsoft.com/office/officeart/2005/8/quickstyle/simple1" qsCatId="simple" csTypeId="urn:microsoft.com/office/officeart/2005/8/colors/accent1_2" csCatId="accent1" phldr="1"/>
      <dgm:spPr/>
    </dgm:pt>
    <dgm:pt modelId="{D63C1247-BB13-4218-82B9-FE540E00A433}">
      <dgm:prSet phldrT="[Текст]"/>
      <dgm:spPr/>
      <dgm:t>
        <a:bodyPr/>
        <a:lstStyle/>
        <a:p>
          <a:r>
            <a:rPr lang="uk-UA" dirty="0" smtClean="0"/>
            <a:t>Вікова криза</a:t>
          </a:r>
          <a:endParaRPr lang="ru-RU" dirty="0"/>
        </a:p>
      </dgm:t>
    </dgm:pt>
    <dgm:pt modelId="{93E07296-6F21-480F-B9E9-9652711DD7E7}" type="parTrans" cxnId="{7688650B-A81C-4E74-9466-37E804D35065}">
      <dgm:prSet/>
      <dgm:spPr/>
      <dgm:t>
        <a:bodyPr/>
        <a:lstStyle/>
        <a:p>
          <a:endParaRPr lang="ru-RU"/>
        </a:p>
      </dgm:t>
    </dgm:pt>
    <dgm:pt modelId="{4F7374EB-62F8-4B9D-B1C9-E6332093ABB9}" type="sibTrans" cxnId="{7688650B-A81C-4E74-9466-37E804D35065}">
      <dgm:prSet/>
      <dgm:spPr/>
      <dgm:t>
        <a:bodyPr/>
        <a:lstStyle/>
        <a:p>
          <a:endParaRPr lang="ru-RU"/>
        </a:p>
      </dgm:t>
    </dgm:pt>
    <dgm:pt modelId="{C4ACBF31-6F3B-45DC-8D11-FB28BD647A6B}">
      <dgm:prSet phldrT="[Текст]"/>
      <dgm:spPr/>
      <dgm:t>
        <a:bodyPr/>
        <a:lstStyle/>
        <a:p>
          <a:r>
            <a:rPr lang="uk-UA" dirty="0" smtClean="0"/>
            <a:t>Освітня криза</a:t>
          </a:r>
          <a:endParaRPr lang="ru-RU" dirty="0"/>
        </a:p>
      </dgm:t>
    </dgm:pt>
    <dgm:pt modelId="{D7152CED-CF11-4352-8C30-47FB3C597F3B}" type="parTrans" cxnId="{1B2AC306-917B-4C77-8144-419E42C684C6}">
      <dgm:prSet/>
      <dgm:spPr/>
      <dgm:t>
        <a:bodyPr/>
        <a:lstStyle/>
        <a:p>
          <a:endParaRPr lang="ru-RU"/>
        </a:p>
      </dgm:t>
    </dgm:pt>
    <dgm:pt modelId="{A6EBF609-9099-4261-B43C-28CA81DA11D5}" type="sibTrans" cxnId="{1B2AC306-917B-4C77-8144-419E42C684C6}">
      <dgm:prSet/>
      <dgm:spPr/>
      <dgm:t>
        <a:bodyPr/>
        <a:lstStyle/>
        <a:p>
          <a:endParaRPr lang="ru-RU"/>
        </a:p>
      </dgm:t>
    </dgm:pt>
    <dgm:pt modelId="{68979E2A-1F5F-4F89-B24B-9EE84B09C399}" type="pres">
      <dgm:prSet presAssocID="{2D7E4121-B7D9-45A5-9D07-CB0F1E872A6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7BB586FA-B076-446C-8A2F-7B13FE0852E0}" type="pres">
      <dgm:prSet presAssocID="{D63C1247-BB13-4218-82B9-FE540E00A433}" presName="gear1" presStyleLbl="node1" presStyleIdx="0" presStyleCnt="2" custLinFactNeighborX="-42978" custLinFactNeighborY="2718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7548F-9486-42EA-A435-53894637B6AF}" type="pres">
      <dgm:prSet presAssocID="{D63C1247-BB13-4218-82B9-FE540E00A433}" presName="gear1srcNode" presStyleLbl="node1" presStyleIdx="0" presStyleCnt="2"/>
      <dgm:spPr/>
      <dgm:t>
        <a:bodyPr/>
        <a:lstStyle/>
        <a:p>
          <a:endParaRPr lang="ru-RU"/>
        </a:p>
      </dgm:t>
    </dgm:pt>
    <dgm:pt modelId="{47703A1D-7805-4530-B778-5318B78F2AA6}" type="pres">
      <dgm:prSet presAssocID="{D63C1247-BB13-4218-82B9-FE540E00A433}" presName="gear1dstNode" presStyleLbl="node1" presStyleIdx="0" presStyleCnt="2"/>
      <dgm:spPr/>
      <dgm:t>
        <a:bodyPr/>
        <a:lstStyle/>
        <a:p>
          <a:endParaRPr lang="ru-RU"/>
        </a:p>
      </dgm:t>
    </dgm:pt>
    <dgm:pt modelId="{17640C24-5A22-4A1A-9A83-0C1C1194DB43}" type="pres">
      <dgm:prSet presAssocID="{C4ACBF31-6F3B-45DC-8D11-FB28BD647A6B}" presName="gear2" presStyleLbl="node1" presStyleIdx="1" presStyleCnt="2" custScaleX="163885" custScaleY="127269" custLinFactNeighborX="-70455" custLinFactNeighborY="-358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3353E-8846-46B3-9B4A-0F3ABCAB6D12}" type="pres">
      <dgm:prSet presAssocID="{C4ACBF31-6F3B-45DC-8D11-FB28BD647A6B}" presName="gear2srcNode" presStyleLbl="node1" presStyleIdx="1" presStyleCnt="2"/>
      <dgm:spPr/>
      <dgm:t>
        <a:bodyPr/>
        <a:lstStyle/>
        <a:p>
          <a:endParaRPr lang="ru-RU"/>
        </a:p>
      </dgm:t>
    </dgm:pt>
    <dgm:pt modelId="{57E6D3AB-2370-42FC-9772-89F713C8FF72}" type="pres">
      <dgm:prSet presAssocID="{C4ACBF31-6F3B-45DC-8D11-FB28BD647A6B}" presName="gear2dstNode" presStyleLbl="node1" presStyleIdx="1" presStyleCnt="2"/>
      <dgm:spPr/>
      <dgm:t>
        <a:bodyPr/>
        <a:lstStyle/>
        <a:p>
          <a:endParaRPr lang="ru-RU"/>
        </a:p>
      </dgm:t>
    </dgm:pt>
    <dgm:pt modelId="{19861A67-6AA7-4C40-A72D-C7C1E7072891}" type="pres">
      <dgm:prSet presAssocID="{4F7374EB-62F8-4B9D-B1C9-E6332093ABB9}" presName="connector1" presStyleLbl="sibTrans2D1" presStyleIdx="0" presStyleCnt="2" custScaleX="215142" custScaleY="88146" custLinFactNeighborX="-37875" custLinFactNeighborY="-12145"/>
      <dgm:spPr/>
      <dgm:t>
        <a:bodyPr/>
        <a:lstStyle/>
        <a:p>
          <a:endParaRPr lang="ru-RU"/>
        </a:p>
      </dgm:t>
    </dgm:pt>
    <dgm:pt modelId="{360C3C87-BEE1-4045-996A-F66DC423DAA0}" type="pres">
      <dgm:prSet presAssocID="{A6EBF609-9099-4261-B43C-28CA81DA11D5}" presName="connector2" presStyleLbl="sibTrans2D1" presStyleIdx="1" presStyleCnt="2" custAng="7058963" custFlipVert="0" custScaleX="1975" custScaleY="8727" custLinFactX="100000" custLinFactY="22339" custLinFactNeighborX="112552" custLinFactNeighborY="100000"/>
      <dgm:spPr/>
      <dgm:t>
        <a:bodyPr/>
        <a:lstStyle/>
        <a:p>
          <a:endParaRPr lang="ru-RU"/>
        </a:p>
      </dgm:t>
    </dgm:pt>
  </dgm:ptLst>
  <dgm:cxnLst>
    <dgm:cxn modelId="{360F6B2C-A469-400B-A69B-A6322B87967C}" type="presOf" srcId="{D63C1247-BB13-4218-82B9-FE540E00A433}" destId="{5F57548F-9486-42EA-A435-53894637B6AF}" srcOrd="1" destOrd="0" presId="urn:microsoft.com/office/officeart/2005/8/layout/gear1"/>
    <dgm:cxn modelId="{7688650B-A81C-4E74-9466-37E804D35065}" srcId="{2D7E4121-B7D9-45A5-9D07-CB0F1E872A67}" destId="{D63C1247-BB13-4218-82B9-FE540E00A433}" srcOrd="0" destOrd="0" parTransId="{93E07296-6F21-480F-B9E9-9652711DD7E7}" sibTransId="{4F7374EB-62F8-4B9D-B1C9-E6332093ABB9}"/>
    <dgm:cxn modelId="{478AA4F5-C17B-41BA-A833-564BB8370EBF}" type="presOf" srcId="{D63C1247-BB13-4218-82B9-FE540E00A433}" destId="{47703A1D-7805-4530-B778-5318B78F2AA6}" srcOrd="2" destOrd="0" presId="urn:microsoft.com/office/officeart/2005/8/layout/gear1"/>
    <dgm:cxn modelId="{D9C18D58-29A1-401B-9899-6B738616AF91}" type="presOf" srcId="{2D7E4121-B7D9-45A5-9D07-CB0F1E872A67}" destId="{68979E2A-1F5F-4F89-B24B-9EE84B09C399}" srcOrd="0" destOrd="0" presId="urn:microsoft.com/office/officeart/2005/8/layout/gear1"/>
    <dgm:cxn modelId="{AB05760A-8496-4639-BDEB-3F1964F5E366}" type="presOf" srcId="{C4ACBF31-6F3B-45DC-8D11-FB28BD647A6B}" destId="{17640C24-5A22-4A1A-9A83-0C1C1194DB43}" srcOrd="0" destOrd="0" presId="urn:microsoft.com/office/officeart/2005/8/layout/gear1"/>
    <dgm:cxn modelId="{5B078E83-98D1-4023-AAFE-4C2EFBD00CF8}" type="presOf" srcId="{A6EBF609-9099-4261-B43C-28CA81DA11D5}" destId="{360C3C87-BEE1-4045-996A-F66DC423DAA0}" srcOrd="0" destOrd="0" presId="urn:microsoft.com/office/officeart/2005/8/layout/gear1"/>
    <dgm:cxn modelId="{1B2AC306-917B-4C77-8144-419E42C684C6}" srcId="{2D7E4121-B7D9-45A5-9D07-CB0F1E872A67}" destId="{C4ACBF31-6F3B-45DC-8D11-FB28BD647A6B}" srcOrd="1" destOrd="0" parTransId="{D7152CED-CF11-4352-8C30-47FB3C597F3B}" sibTransId="{A6EBF609-9099-4261-B43C-28CA81DA11D5}"/>
    <dgm:cxn modelId="{97D18048-9F04-4FD4-8961-1C0377F92387}" type="presOf" srcId="{4F7374EB-62F8-4B9D-B1C9-E6332093ABB9}" destId="{19861A67-6AA7-4C40-A72D-C7C1E7072891}" srcOrd="0" destOrd="0" presId="urn:microsoft.com/office/officeart/2005/8/layout/gear1"/>
    <dgm:cxn modelId="{4B999F06-3308-4CD9-94AE-0FA2283745DC}" type="presOf" srcId="{C4ACBF31-6F3B-45DC-8D11-FB28BD647A6B}" destId="{68A3353E-8846-46B3-9B4A-0F3ABCAB6D12}" srcOrd="1" destOrd="0" presId="urn:microsoft.com/office/officeart/2005/8/layout/gear1"/>
    <dgm:cxn modelId="{F1A2F891-6437-4F5B-9690-07D508AE9190}" type="presOf" srcId="{C4ACBF31-6F3B-45DC-8D11-FB28BD647A6B}" destId="{57E6D3AB-2370-42FC-9772-89F713C8FF72}" srcOrd="2" destOrd="0" presId="urn:microsoft.com/office/officeart/2005/8/layout/gear1"/>
    <dgm:cxn modelId="{EE09D0CD-A933-42F8-9655-8A1D2A64F179}" type="presOf" srcId="{D63C1247-BB13-4218-82B9-FE540E00A433}" destId="{7BB586FA-B076-446C-8A2F-7B13FE0852E0}" srcOrd="0" destOrd="0" presId="urn:microsoft.com/office/officeart/2005/8/layout/gear1"/>
    <dgm:cxn modelId="{873FCECD-6AB5-44FA-8C62-19F4A9E1F4F8}" type="presParOf" srcId="{68979E2A-1F5F-4F89-B24B-9EE84B09C399}" destId="{7BB586FA-B076-446C-8A2F-7B13FE0852E0}" srcOrd="0" destOrd="0" presId="urn:microsoft.com/office/officeart/2005/8/layout/gear1"/>
    <dgm:cxn modelId="{BF023C5B-C872-4FEA-A246-2324D15B35B5}" type="presParOf" srcId="{68979E2A-1F5F-4F89-B24B-9EE84B09C399}" destId="{5F57548F-9486-42EA-A435-53894637B6AF}" srcOrd="1" destOrd="0" presId="urn:microsoft.com/office/officeart/2005/8/layout/gear1"/>
    <dgm:cxn modelId="{3C15AA1C-7675-4D1B-9E3D-134A78A6767A}" type="presParOf" srcId="{68979E2A-1F5F-4F89-B24B-9EE84B09C399}" destId="{47703A1D-7805-4530-B778-5318B78F2AA6}" srcOrd="2" destOrd="0" presId="urn:microsoft.com/office/officeart/2005/8/layout/gear1"/>
    <dgm:cxn modelId="{D64AFDA3-45AA-4808-8823-DF6A4B54CB2C}" type="presParOf" srcId="{68979E2A-1F5F-4F89-B24B-9EE84B09C399}" destId="{17640C24-5A22-4A1A-9A83-0C1C1194DB43}" srcOrd="3" destOrd="0" presId="urn:microsoft.com/office/officeart/2005/8/layout/gear1"/>
    <dgm:cxn modelId="{3C26360E-472B-45C0-A991-C9762148E6C5}" type="presParOf" srcId="{68979E2A-1F5F-4F89-B24B-9EE84B09C399}" destId="{68A3353E-8846-46B3-9B4A-0F3ABCAB6D12}" srcOrd="4" destOrd="0" presId="urn:microsoft.com/office/officeart/2005/8/layout/gear1"/>
    <dgm:cxn modelId="{2A3EDA15-30B0-4368-AA13-DC12000E4FFB}" type="presParOf" srcId="{68979E2A-1F5F-4F89-B24B-9EE84B09C399}" destId="{57E6D3AB-2370-42FC-9772-89F713C8FF72}" srcOrd="5" destOrd="0" presId="urn:microsoft.com/office/officeart/2005/8/layout/gear1"/>
    <dgm:cxn modelId="{CD3CC8F8-A79C-43EF-80EB-A30815641ED0}" type="presParOf" srcId="{68979E2A-1F5F-4F89-B24B-9EE84B09C399}" destId="{19861A67-6AA7-4C40-A72D-C7C1E7072891}" srcOrd="6" destOrd="0" presId="urn:microsoft.com/office/officeart/2005/8/layout/gear1"/>
    <dgm:cxn modelId="{6A7D1C35-A265-4AF5-A16F-ED131CC36D01}" type="presParOf" srcId="{68979E2A-1F5F-4F89-B24B-9EE84B09C399}" destId="{360C3C87-BEE1-4045-996A-F66DC423DAA0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EC03569-5A82-4C4A-913B-150F101F8BC7}">
      <dsp:nvSpPr>
        <dsp:cNvPr id="0" name=""/>
        <dsp:cNvSpPr/>
      </dsp:nvSpPr>
      <dsp:spPr>
        <a:xfrm>
          <a:off x="10341" y="0"/>
          <a:ext cx="3427660" cy="2056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Конкретне мислення </a:t>
          </a:r>
          <a:endParaRPr lang="ru-RU" sz="4300" kern="1200" dirty="0"/>
        </a:p>
      </dsp:txBody>
      <dsp:txXfrm>
        <a:off x="10341" y="0"/>
        <a:ext cx="3427660" cy="2056596"/>
      </dsp:txXfrm>
    </dsp:sp>
    <dsp:sp modelId="{4A04AF8C-AF91-4B08-8B8C-8840D8113046}">
      <dsp:nvSpPr>
        <dsp:cNvPr id="0" name=""/>
        <dsp:cNvSpPr/>
      </dsp:nvSpPr>
      <dsp:spPr>
        <a:xfrm rot="2538236">
          <a:off x="3495238" y="1452708"/>
          <a:ext cx="1250142" cy="8500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500" kern="1200"/>
        </a:p>
      </dsp:txBody>
      <dsp:txXfrm rot="2538236">
        <a:off x="3495238" y="1452708"/>
        <a:ext cx="1250142" cy="850059"/>
      </dsp:txXfrm>
    </dsp:sp>
    <dsp:sp modelId="{4E1935B2-DC1F-4DA6-A16F-64FC25B02846}">
      <dsp:nvSpPr>
        <dsp:cNvPr id="0" name=""/>
        <dsp:cNvSpPr/>
      </dsp:nvSpPr>
      <dsp:spPr>
        <a:xfrm>
          <a:off x="4762869" y="1684790"/>
          <a:ext cx="3427660" cy="2056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Абстрактне</a:t>
          </a:r>
        </a:p>
        <a:p>
          <a:pPr lvl="0" algn="ctr" defTabSz="19113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4300" kern="1200" dirty="0" smtClean="0"/>
            <a:t>мислення</a:t>
          </a:r>
          <a:endParaRPr lang="ru-RU" sz="4300" kern="1200" dirty="0"/>
        </a:p>
      </dsp:txBody>
      <dsp:txXfrm>
        <a:off x="4762869" y="1684790"/>
        <a:ext cx="3427660" cy="2056596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48E3FE2-DB51-4981-8DAA-D6393625582E}">
      <dsp:nvSpPr>
        <dsp:cNvPr id="0" name=""/>
        <dsp:cNvSpPr/>
      </dsp:nvSpPr>
      <dsp:spPr>
        <a:xfrm>
          <a:off x="2648" y="1410819"/>
          <a:ext cx="2577730" cy="1479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постійно зростаюче навантаженням;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високі вимоги до інтелектуального та особистісного розвитку дитини, її навчальних знань. </a:t>
          </a:r>
          <a:endParaRPr lang="ru-RU" sz="1400" kern="1200" dirty="0"/>
        </a:p>
      </dsp:txBody>
      <dsp:txXfrm>
        <a:off x="2648" y="1410819"/>
        <a:ext cx="2577730" cy="1162231"/>
      </dsp:txXfrm>
    </dsp:sp>
    <dsp:sp modelId="{345F5F7E-F3E9-4333-9899-F25311461362}">
      <dsp:nvSpPr>
        <dsp:cNvPr id="0" name=""/>
        <dsp:cNvSpPr/>
      </dsp:nvSpPr>
      <dsp:spPr>
        <a:xfrm rot="21242301">
          <a:off x="204170" y="1732654"/>
          <a:ext cx="3864791" cy="2739355"/>
        </a:xfrm>
        <a:prstGeom prst="leftCircularArrow">
          <a:avLst>
            <a:gd name="adj1" fmla="val 2104"/>
            <a:gd name="adj2" fmla="val 252670"/>
            <a:gd name="adj3" fmla="val 1258110"/>
            <a:gd name="adj4" fmla="val 8254419"/>
            <a:gd name="adj5" fmla="val 245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ED3218-CBB7-4425-8D5E-53E22F4F43FA}">
      <dsp:nvSpPr>
        <dsp:cNvPr id="0" name=""/>
        <dsp:cNvSpPr/>
      </dsp:nvSpPr>
      <dsp:spPr>
        <a:xfrm>
          <a:off x="510838" y="2905161"/>
          <a:ext cx="1594158" cy="108418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200" kern="1200" dirty="0" smtClean="0"/>
            <a:t>Самостійне</a:t>
          </a:r>
          <a:endParaRPr lang="ru-RU" sz="2200" kern="1200" dirty="0"/>
        </a:p>
      </dsp:txBody>
      <dsp:txXfrm>
        <a:off x="510838" y="2905161"/>
        <a:ext cx="1594158" cy="1084184"/>
      </dsp:txXfrm>
    </dsp:sp>
    <dsp:sp modelId="{F2C9C928-91E5-40BA-AA9F-288B134843EC}">
      <dsp:nvSpPr>
        <dsp:cNvPr id="0" name=""/>
        <dsp:cNvSpPr/>
      </dsp:nvSpPr>
      <dsp:spPr>
        <a:xfrm>
          <a:off x="3016438" y="1688153"/>
          <a:ext cx="1793428" cy="1479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за межами класу, школи;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інтерес до додаткових джерел знань</a:t>
          </a:r>
          <a:endParaRPr lang="ru-RU" sz="1400" kern="1200" dirty="0"/>
        </a:p>
      </dsp:txBody>
      <dsp:txXfrm>
        <a:off x="3016438" y="2005125"/>
        <a:ext cx="1793428" cy="1162231"/>
      </dsp:txXfrm>
    </dsp:sp>
    <dsp:sp modelId="{5CF65D38-3B6F-423C-BED6-6B0E67B1A823}">
      <dsp:nvSpPr>
        <dsp:cNvPr id="0" name=""/>
        <dsp:cNvSpPr/>
      </dsp:nvSpPr>
      <dsp:spPr>
        <a:xfrm>
          <a:off x="3512973" y="103390"/>
          <a:ext cx="3266986" cy="3266986"/>
        </a:xfrm>
        <a:prstGeom prst="circularArrow">
          <a:avLst>
            <a:gd name="adj1" fmla="val 1764"/>
            <a:gd name="adj2" fmla="val 210227"/>
            <a:gd name="adj3" fmla="val 19951555"/>
            <a:gd name="adj4" fmla="val 12912803"/>
            <a:gd name="adj5" fmla="val 205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3D2B80-7806-49F9-8CA6-C71891271435}">
      <dsp:nvSpPr>
        <dsp:cNvPr id="0" name=""/>
        <dsp:cNvSpPr/>
      </dsp:nvSpPr>
      <dsp:spPr>
        <a:xfrm>
          <a:off x="2823029" y="830976"/>
          <a:ext cx="2079739" cy="7965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Навчання - самоосвіта</a:t>
          </a:r>
          <a:endParaRPr lang="ru-RU" sz="2100" kern="1200" dirty="0"/>
        </a:p>
      </dsp:txBody>
      <dsp:txXfrm>
        <a:off x="2823029" y="830976"/>
        <a:ext cx="2079739" cy="796500"/>
      </dsp:txXfrm>
    </dsp:sp>
    <dsp:sp modelId="{48BADEF7-5C44-4FEC-A2B7-31CECFFD610F}">
      <dsp:nvSpPr>
        <dsp:cNvPr id="0" name=""/>
        <dsp:cNvSpPr/>
      </dsp:nvSpPr>
      <dsp:spPr>
        <a:xfrm>
          <a:off x="5364774" y="1415593"/>
          <a:ext cx="2813117" cy="14792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вимагає глибших і змістовніших спонукальних сил;</a:t>
          </a: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400" kern="1200" dirty="0" smtClean="0"/>
            <a:t> орієнтування на способи отримання знань, інтерес до закономірностей і принципів, розуміння сенсу навчання «для себе» </a:t>
          </a:r>
          <a:endParaRPr lang="ru-RU" sz="1400" kern="1200" dirty="0"/>
        </a:p>
      </dsp:txBody>
      <dsp:txXfrm>
        <a:off x="5364774" y="1415593"/>
        <a:ext cx="2813117" cy="1162231"/>
      </dsp:txXfrm>
    </dsp:sp>
    <dsp:sp modelId="{97477430-550D-4BC3-8A72-DAC316DBBA79}">
      <dsp:nvSpPr>
        <dsp:cNvPr id="0" name=""/>
        <dsp:cNvSpPr/>
      </dsp:nvSpPr>
      <dsp:spPr>
        <a:xfrm>
          <a:off x="5482958" y="2980930"/>
          <a:ext cx="2313426" cy="10650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/>
            <a:t>Цілеспрямоване</a:t>
          </a:r>
          <a:endParaRPr lang="ru-RU" sz="2100" kern="1200" dirty="0"/>
        </a:p>
      </dsp:txBody>
      <dsp:txXfrm>
        <a:off x="5482958" y="2980930"/>
        <a:ext cx="2313426" cy="106508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A7AFDD-C257-476B-BD9E-E99A473A8DA8}">
      <dsp:nvSpPr>
        <dsp:cNvPr id="0" name=""/>
        <dsp:cNvSpPr/>
      </dsp:nvSpPr>
      <dsp:spPr>
        <a:xfrm>
          <a:off x="4237361" y="250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Рівень розвитку дітей </a:t>
          </a:r>
          <a:endParaRPr lang="ru-RU" sz="900" kern="1200" dirty="0"/>
        </a:p>
      </dsp:txBody>
      <dsp:txXfrm>
        <a:off x="4237361" y="250"/>
        <a:ext cx="1030333" cy="669716"/>
      </dsp:txXfrm>
    </dsp:sp>
    <dsp:sp modelId="{2DE76583-0FDF-4F1F-A549-4FB2F0840D61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3217320" y="81949"/>
              </a:moveTo>
              <a:arcTo wR="2573103" hR="2573103" stAng="17069949" swAng="53342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94BCB29-4BFA-4824-AE7B-B8DB52AAE6ED}">
      <dsp:nvSpPr>
        <dsp:cNvPr id="0" name=""/>
        <dsp:cNvSpPr/>
      </dsp:nvSpPr>
      <dsp:spPr>
        <a:xfrm>
          <a:off x="5891320" y="602242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Невідповідність розумового розвитку</a:t>
          </a:r>
          <a:endParaRPr lang="ru-RU" sz="900" kern="1200" dirty="0"/>
        </a:p>
      </dsp:txBody>
      <dsp:txXfrm>
        <a:off x="5891320" y="602242"/>
        <a:ext cx="1030333" cy="669716"/>
      </dsp:txXfrm>
    </dsp:sp>
    <dsp:sp modelId="{D0539153-2513-4E1B-8136-ABF10B160E5D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4676916" y="1091605"/>
              </a:moveTo>
              <a:arcTo wR="2573103" hR="2573103" stAng="19490814" swAng="7880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CCFECF-7379-4270-9F44-572DAC48BB67}">
      <dsp:nvSpPr>
        <dsp:cNvPr id="0" name=""/>
        <dsp:cNvSpPr/>
      </dsp:nvSpPr>
      <dsp:spPr>
        <a:xfrm>
          <a:off x="6771374" y="2126539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Розлади емоційної та особистісної сфер </a:t>
          </a:r>
          <a:endParaRPr lang="ru-RU" sz="900" kern="1200" dirty="0"/>
        </a:p>
      </dsp:txBody>
      <dsp:txXfrm>
        <a:off x="6771374" y="2126539"/>
        <a:ext cx="1030333" cy="669716"/>
      </dsp:txXfrm>
    </dsp:sp>
    <dsp:sp modelId="{7630D6B2-F667-43BE-9A74-68CE00D26D6A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5144115" y="2676839"/>
              </a:moveTo>
              <a:arcTo wR="2573103" hR="2573103" stAng="21738632" swAng="87553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60CAEE-3FE4-47CB-AA88-1AA672C12F4A}">
      <dsp:nvSpPr>
        <dsp:cNvPr id="0" name=""/>
        <dsp:cNvSpPr/>
      </dsp:nvSpPr>
      <dsp:spPr>
        <a:xfrm>
          <a:off x="6465734" y="3859906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Низький рівень мотивації </a:t>
          </a:r>
          <a:endParaRPr lang="ru-RU" sz="900" kern="1200" dirty="0"/>
        </a:p>
      </dsp:txBody>
      <dsp:txXfrm>
        <a:off x="6465734" y="3859906"/>
        <a:ext cx="1030333" cy="669716"/>
      </dsp:txXfrm>
    </dsp:sp>
    <dsp:sp modelId="{8AA8E9DD-F640-46A2-9147-F1BA480A09CF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4465149" y="4316958"/>
              </a:moveTo>
              <a:arcTo wR="2573103" hR="2573103" stAng="2559963" swAng="65354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C9ACA3-3366-4AE5-9509-600A6CB47394}">
      <dsp:nvSpPr>
        <dsp:cNvPr id="0" name=""/>
        <dsp:cNvSpPr/>
      </dsp:nvSpPr>
      <dsp:spPr>
        <a:xfrm>
          <a:off x="5117414" y="4991280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err="1" smtClean="0"/>
            <a:t>Несформованість</a:t>
          </a:r>
          <a:r>
            <a:rPr lang="uk-UA" sz="900" kern="1200" dirty="0" smtClean="0"/>
            <a:t> емоційно-вольової сфери</a:t>
          </a:r>
          <a:endParaRPr lang="ru-RU" sz="900" kern="1200" dirty="0"/>
        </a:p>
      </dsp:txBody>
      <dsp:txXfrm>
        <a:off x="5117414" y="4991280"/>
        <a:ext cx="1030333" cy="669716"/>
      </dsp:txXfrm>
    </dsp:sp>
    <dsp:sp modelId="{3969E76A-C58C-4AC2-8F75-ED86DF2A0E1E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2793001" y="5136794"/>
              </a:moveTo>
              <a:arcTo wR="2573103" hR="2573103" stAng="5105851" swAng="58829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63BEE2-2C6A-4211-99C7-42AF1018F2D4}">
      <dsp:nvSpPr>
        <dsp:cNvPr id="0" name=""/>
        <dsp:cNvSpPr/>
      </dsp:nvSpPr>
      <dsp:spPr>
        <a:xfrm>
          <a:off x="3357308" y="4991280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Низький рівень розвитку загальних здібностей</a:t>
          </a:r>
          <a:endParaRPr lang="ru-RU" sz="900" kern="1200" dirty="0"/>
        </a:p>
      </dsp:txBody>
      <dsp:txXfrm>
        <a:off x="3357308" y="4991280"/>
        <a:ext cx="1030333" cy="669716"/>
      </dsp:txXfrm>
    </dsp:sp>
    <dsp:sp modelId="{A5B67CAE-BE13-4C12-B986-FC2253276C22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1044676" y="4643073"/>
              </a:moveTo>
              <a:arcTo wR="2573103" hR="2573103" stAng="7586489" swAng="653548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97CBD4-D71A-4A7C-8BDE-1025ED57FB4E}">
      <dsp:nvSpPr>
        <dsp:cNvPr id="0" name=""/>
        <dsp:cNvSpPr/>
      </dsp:nvSpPr>
      <dsp:spPr>
        <a:xfrm>
          <a:off x="2008988" y="3859906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Високий рівень шкільної тривожності</a:t>
          </a:r>
          <a:endParaRPr lang="ru-RU" sz="900" kern="1200" dirty="0"/>
        </a:p>
      </dsp:txBody>
      <dsp:txXfrm>
        <a:off x="2008988" y="3859906"/>
        <a:ext cx="1030333" cy="669716"/>
      </dsp:txXfrm>
    </dsp:sp>
    <dsp:sp modelId="{B7AB6C0A-1B42-468F-B83E-98AE92D8C081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111160" y="3321232"/>
              </a:moveTo>
              <a:arcTo wR="2573103" hR="2573103" stAng="9785829" swAng="87553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763AE7-3BE7-4E85-8994-40D10A7767A7}">
      <dsp:nvSpPr>
        <dsp:cNvPr id="0" name=""/>
        <dsp:cNvSpPr/>
      </dsp:nvSpPr>
      <dsp:spPr>
        <a:xfrm>
          <a:off x="1703348" y="2126539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err="1" smtClean="0"/>
            <a:t>Гіперактивність</a:t>
          </a:r>
          <a:r>
            <a:rPr lang="uk-UA" sz="900" kern="1200" dirty="0" smtClean="0"/>
            <a:t>, незрілість психіки</a:t>
          </a:r>
          <a:endParaRPr lang="ru-RU" sz="900" kern="1200" dirty="0"/>
        </a:p>
      </dsp:txBody>
      <dsp:txXfrm>
        <a:off x="1703348" y="2126539"/>
        <a:ext cx="1030333" cy="669716"/>
      </dsp:txXfrm>
    </dsp:sp>
    <dsp:sp modelId="{32F960A9-E641-4477-B5AD-4402517F2630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187688" y="1608398"/>
              </a:moveTo>
              <a:arcTo wR="2573103" hR="2573103" stAng="12121158" swAng="7880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65C79C-9C5B-478D-8FE1-FD90920EE477}">
      <dsp:nvSpPr>
        <dsp:cNvPr id="0" name=""/>
        <dsp:cNvSpPr/>
      </dsp:nvSpPr>
      <dsp:spPr>
        <a:xfrm>
          <a:off x="2583402" y="602242"/>
          <a:ext cx="1030333" cy="66971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900" kern="1200" dirty="0" smtClean="0"/>
            <a:t>Високий рівень домагань </a:t>
          </a:r>
          <a:endParaRPr lang="ru-RU" sz="900" kern="1200" dirty="0"/>
        </a:p>
      </dsp:txBody>
      <dsp:txXfrm>
        <a:off x="2583402" y="602242"/>
        <a:ext cx="1030333" cy="669716"/>
      </dsp:txXfrm>
    </dsp:sp>
    <dsp:sp modelId="{7F522FC1-BF8A-4AA8-ADA8-615FD60742DE}">
      <dsp:nvSpPr>
        <dsp:cNvPr id="0" name=""/>
        <dsp:cNvSpPr/>
      </dsp:nvSpPr>
      <dsp:spPr>
        <a:xfrm>
          <a:off x="2179424" y="335108"/>
          <a:ext cx="5146207" cy="5146207"/>
        </a:xfrm>
        <a:custGeom>
          <a:avLst/>
          <a:gdLst/>
          <a:ahLst/>
          <a:cxnLst/>
          <a:rect l="0" t="0" r="0" b="0"/>
          <a:pathLst>
            <a:path>
              <a:moveTo>
                <a:pt x="1551633" y="211438"/>
              </a:moveTo>
              <a:arcTo wR="2573103" hR="2573103" stAng="14796629" swAng="53342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3FF52DA-A027-4DC7-A1F1-F78DED5CEA42}">
      <dsp:nvSpPr>
        <dsp:cNvPr id="0" name=""/>
        <dsp:cNvSpPr/>
      </dsp:nvSpPr>
      <dsp:spPr>
        <a:xfrm>
          <a:off x="0" y="0"/>
          <a:ext cx="3484984" cy="34849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C4C806-A2B9-4824-BBF8-5FF2720C34F1}">
      <dsp:nvSpPr>
        <dsp:cNvPr id="0" name=""/>
        <dsp:cNvSpPr/>
      </dsp:nvSpPr>
      <dsp:spPr>
        <a:xfrm>
          <a:off x="1742492" y="0"/>
          <a:ext cx="6487108" cy="34849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/>
            <a:t>Негативні зміни в настрої</a:t>
          </a:r>
          <a:endParaRPr lang="ru-RU" sz="3400" kern="1200" dirty="0"/>
        </a:p>
      </dsp:txBody>
      <dsp:txXfrm>
        <a:off x="1742492" y="0"/>
        <a:ext cx="6487108" cy="740559"/>
      </dsp:txXfrm>
    </dsp:sp>
    <dsp:sp modelId="{1E997861-1799-4983-90EC-81F320A117E8}">
      <dsp:nvSpPr>
        <dsp:cNvPr id="0" name=""/>
        <dsp:cNvSpPr/>
      </dsp:nvSpPr>
      <dsp:spPr>
        <a:xfrm>
          <a:off x="457404" y="740559"/>
          <a:ext cx="2570175" cy="257017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40FC4B-B8E5-44F3-8A88-D9C3F1E53052}">
      <dsp:nvSpPr>
        <dsp:cNvPr id="0" name=""/>
        <dsp:cNvSpPr/>
      </dsp:nvSpPr>
      <dsp:spPr>
        <a:xfrm>
          <a:off x="1742492" y="740559"/>
          <a:ext cx="6487108" cy="25701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/>
            <a:t>Агресивність</a:t>
          </a:r>
          <a:endParaRPr lang="ru-RU" sz="3400" kern="1200" dirty="0"/>
        </a:p>
      </dsp:txBody>
      <dsp:txXfrm>
        <a:off x="1742492" y="740559"/>
        <a:ext cx="6487108" cy="740559"/>
      </dsp:txXfrm>
    </dsp:sp>
    <dsp:sp modelId="{CBAC2379-FA67-4AFA-89C6-29DCC5BC492E}">
      <dsp:nvSpPr>
        <dsp:cNvPr id="0" name=""/>
        <dsp:cNvSpPr/>
      </dsp:nvSpPr>
      <dsp:spPr>
        <a:xfrm>
          <a:off x="914808" y="1481118"/>
          <a:ext cx="1655367" cy="165536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B3174D-C6E3-49E2-8A5C-095A4C3A1350}">
      <dsp:nvSpPr>
        <dsp:cNvPr id="0" name=""/>
        <dsp:cNvSpPr/>
      </dsp:nvSpPr>
      <dsp:spPr>
        <a:xfrm>
          <a:off x="1742492" y="1481118"/>
          <a:ext cx="6487108" cy="165536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smtClean="0"/>
            <a:t>Дитячі страхи </a:t>
          </a:r>
          <a:endParaRPr lang="ru-RU" sz="3400" kern="1200" dirty="0"/>
        </a:p>
      </dsp:txBody>
      <dsp:txXfrm>
        <a:off x="1742492" y="1481118"/>
        <a:ext cx="6487108" cy="740559"/>
      </dsp:txXfrm>
    </dsp:sp>
    <dsp:sp modelId="{5657B38C-9064-477F-B24E-023B661D7077}">
      <dsp:nvSpPr>
        <dsp:cNvPr id="0" name=""/>
        <dsp:cNvSpPr/>
      </dsp:nvSpPr>
      <dsp:spPr>
        <a:xfrm>
          <a:off x="1372212" y="2221677"/>
          <a:ext cx="740559" cy="74055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3729A7-EA07-4A4A-BAD7-61D1B089BA47}">
      <dsp:nvSpPr>
        <dsp:cNvPr id="0" name=""/>
        <dsp:cNvSpPr/>
      </dsp:nvSpPr>
      <dsp:spPr>
        <a:xfrm>
          <a:off x="1742492" y="2221677"/>
          <a:ext cx="6487108" cy="7405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400" kern="1200" dirty="0" smtClean="0"/>
            <a:t>Фрустрація</a:t>
          </a:r>
          <a:endParaRPr lang="ru-RU" sz="3400" kern="1200" dirty="0"/>
        </a:p>
      </dsp:txBody>
      <dsp:txXfrm>
        <a:off x="1742492" y="2221677"/>
        <a:ext cx="6487108" cy="740559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6BD4FA-1F78-427D-9EF9-D02863BDE4FB}" type="datetimeFigureOut">
              <a:rPr lang="ru-RU" smtClean="0"/>
              <a:pPr/>
              <a:t>21.05.2024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9661A-2C00-4FE5-AC67-5D7CC5BB8D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9661A-2C00-4FE5-AC67-5D7CC5BB8DFA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" name="Google Shape;1087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8" name="Google Shape;108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1.bp.blogspot.com/-qZHakwJw-p0/Vwd8SFr5fDI/AAAAAAAAkrw/pAF1ZEjjerQtwf0KobTsxswYVJd_Snq_g/s1600/%D1%80%D1%80%D1%80%D1%80%D1%80%D0%BB%D0%BB%D0%BB.png" TargetMode="External"/><Relationship Id="rId2" Type="http://schemas.openxmlformats.org/officeDocument/2006/relationships/hyperlink" Target="http://feelgrafix.com/data_images/out/11/843658-line-wallpaper.jpg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pbs.twimg.com/media/DOUpdF3W4AE-fcG.png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44824"/>
            <a:ext cx="7772400" cy="1470025"/>
          </a:xfrm>
          <a:prstGeom prst="round2DiagRect">
            <a:avLst/>
          </a:prstGeom>
        </p:spPr>
        <p:txBody>
          <a:bodyPr/>
          <a:lstStyle>
            <a:lvl1pPr>
              <a:defRPr b="1">
                <a:solidFill>
                  <a:srgbClr val="00206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3115" y="4375598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rgbClr val="0070C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ru-RU" dirty="0" smtClean="0"/>
              <a:t>Информационные источники</a:t>
            </a:r>
            <a:endParaRPr lang="ru-RU" dirty="0"/>
          </a:p>
        </p:txBody>
      </p:sp>
      <p:sp>
        <p:nvSpPr>
          <p:cNvPr id="3" name="TextBox 2"/>
          <p:cNvSpPr txBox="1"/>
          <p:nvPr userDrawn="1"/>
        </p:nvSpPr>
        <p:spPr>
          <a:xfrm>
            <a:off x="683569" y="1628800"/>
            <a:ext cx="792088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2"/>
              </a:rPr>
              <a:t>http://feelgrafix.com/data_images/out/11/843658-line-wallpaper.jpg</a:t>
            </a:r>
            <a:r>
              <a:rPr lang="ru-RU" baseline="0" dirty="0" smtClean="0"/>
              <a:t> </a:t>
            </a:r>
            <a:r>
              <a:rPr lang="en-US" baseline="0" dirty="0" smtClean="0"/>
              <a:t>– </a:t>
            </a:r>
            <a:r>
              <a:rPr lang="ru-RU" baseline="0" dirty="0" smtClean="0"/>
              <a:t>фон </a:t>
            </a:r>
          </a:p>
          <a:p>
            <a:endParaRPr lang="ru-RU" baseline="0" dirty="0" smtClean="0"/>
          </a:p>
          <a:p>
            <a:r>
              <a:rPr lang="en-US" dirty="0" smtClean="0">
                <a:hlinkClick r:id="rId3"/>
              </a:rPr>
              <a:t>https://1.bp.blogspot.com/-qZHakwJw-p0/Vwd8SFr5fDI/AAAAAAAAkrw/pAF1ZEjjerQtwf0KobTsxswYVJd_Snq_g/s1600/%25D1%2580%25D1%2580%25D1%2580%25D1%2580%25D1%2580%25D0%25BB%25D0%25BB%25D0%25BB.png</a:t>
            </a:r>
            <a:r>
              <a:rPr lang="ru-RU" dirty="0" smtClean="0"/>
              <a:t> – картинка</a:t>
            </a:r>
            <a:r>
              <a:rPr lang="ru-RU" baseline="0" dirty="0" smtClean="0"/>
              <a:t> с человечками</a:t>
            </a:r>
          </a:p>
          <a:p>
            <a:endParaRPr lang="ru-RU" baseline="0" dirty="0" smtClean="0"/>
          </a:p>
          <a:p>
            <a:r>
              <a:rPr lang="en-US" dirty="0" smtClean="0">
                <a:hlinkClick r:id="rId4"/>
              </a:rPr>
              <a:t>https://pbs.twimg.com/media/DOUpdF3W4AE-fcG.png</a:t>
            </a:r>
            <a:r>
              <a:rPr lang="ru-RU" dirty="0" smtClean="0"/>
              <a:t> - картинка с книгой</a:t>
            </a:r>
          </a:p>
          <a:p>
            <a:endParaRPr lang="ru-RU" dirty="0" smtClean="0"/>
          </a:p>
          <a:p>
            <a:endParaRPr lang="ru-RU" dirty="0" smtClean="0"/>
          </a:p>
          <a:p>
            <a:pPr algn="ctr"/>
            <a:r>
              <a:rPr lang="ru-RU" sz="2000" dirty="0" smtClean="0">
                <a:solidFill>
                  <a:srgbClr val="002060"/>
                </a:solidFill>
              </a:rPr>
              <a:t>Автор шаблона – </a:t>
            </a:r>
            <a:r>
              <a:rPr lang="ru-RU" sz="2000" b="1" dirty="0" smtClean="0">
                <a:solidFill>
                  <a:srgbClr val="002060"/>
                </a:solidFill>
              </a:rPr>
              <a:t>Тришина Оксана Анатольевна</a:t>
            </a:r>
            <a:r>
              <a:rPr lang="ru-RU" sz="2000" dirty="0" smtClean="0">
                <a:solidFill>
                  <a:srgbClr val="002060"/>
                </a:solidFill>
              </a:rPr>
              <a:t>, учитель начальных классов МКОУ «Средняя школа №3» г.Людиново Калужской области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23528" y="260648"/>
            <a:ext cx="8496944" cy="6336704"/>
          </a:xfrm>
          <a:prstGeom prst="roundRect">
            <a:avLst/>
          </a:prstGeom>
          <a:solidFill>
            <a:schemeClr val="bg1">
              <a:alpha val="88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pic>
        <p:nvPicPr>
          <p:cNvPr id="6" name="Рисунок 5" descr="a33ea21bb25549765e74846aa936e239_XL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43010" y="5445224"/>
            <a:ext cx="1800989" cy="141277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57" r:id="rId5"/>
    <p:sldLayoutId id="2147483658" r:id="rId6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0070C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1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ВІКОВІ ТА ПСИХОЛОГІЧНІ ОСОБЛИВОСТІ 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/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РОЗВИТКУ ДІТЕЙ 11-12 РОКІВ В ОСВІТНЬОМУ ПРОЦЕСІ НУШ.</a:t>
            </a: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/>
            </a:r>
            <a:b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</a:br>
            <a:r>
              <a:rPr lang="uk-UA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ПОПЕРЕДЖЕННЯ ДЕЗАДАПТАЦЇ МОЛОДШИХ ПІДЛІТКІВ ПРИ ПЕРЕХОДІ НА НАВЧАННЯ ДО ОСНОВНОЇ ШКОЛИ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3608" y="4375598"/>
            <a:ext cx="6780307" cy="1752600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 smtClean="0">
                <a:latin typeface="Cambria" pitchFamily="18" charset="0"/>
                <a:ea typeface="Cambria" pitchFamily="18" charset="0"/>
              </a:rPr>
              <a:t>Ірина</a:t>
            </a:r>
            <a:r>
              <a:rPr lang="ru-RU" dirty="0" smtClean="0">
                <a:latin typeface="Cambria" pitchFamily="18" charset="0"/>
                <a:ea typeface="Cambria" pitchFamily="18" charset="0"/>
              </a:rPr>
              <a:t> </a:t>
            </a:r>
            <a:r>
              <a:rPr lang="ru-RU" dirty="0" err="1" smtClean="0">
                <a:latin typeface="Cambria" pitchFamily="18" charset="0"/>
                <a:ea typeface="Cambria" pitchFamily="18" charset="0"/>
              </a:rPr>
              <a:t>Лайко</a:t>
            </a:r>
            <a:r>
              <a:rPr lang="uk-UA" dirty="0" smtClean="0">
                <a:latin typeface="Cambria" pitchFamily="18" charset="0"/>
                <a:ea typeface="Cambria" pitchFamily="18" charset="0"/>
              </a:rPr>
              <a:t>,</a:t>
            </a:r>
            <a:endParaRPr lang="ru-RU" dirty="0" smtClean="0">
              <a:latin typeface="Cambria" pitchFamily="18" charset="0"/>
              <a:ea typeface="Cambria" pitchFamily="18" charset="0"/>
            </a:endParaRPr>
          </a:p>
          <a:p>
            <a:r>
              <a:rPr lang="uk-UA" dirty="0" smtClean="0">
                <a:latin typeface="Cambria" pitchFamily="18" charset="0"/>
                <a:ea typeface="Cambria" pitchFamily="18" charset="0"/>
              </a:rPr>
              <a:t>практичний психолог</a:t>
            </a:r>
            <a:endParaRPr lang="ru-RU" dirty="0" smtClean="0">
              <a:latin typeface="Cambria" pitchFamily="18" charset="0"/>
              <a:ea typeface="Cambria" pitchFamily="18" charset="0"/>
            </a:endParaRPr>
          </a:p>
          <a:p>
            <a:r>
              <a:rPr lang="uk-UA" dirty="0" err="1" smtClean="0">
                <a:latin typeface="Cambria" pitchFamily="18" charset="0"/>
                <a:ea typeface="Cambria" pitchFamily="18" charset="0"/>
              </a:rPr>
              <a:t>Свеської</a:t>
            </a:r>
            <a:r>
              <a:rPr lang="uk-UA" dirty="0" smtClean="0">
                <a:latin typeface="Cambria" pitchFamily="18" charset="0"/>
                <a:ea typeface="Cambria" pitchFamily="18" charset="0"/>
              </a:rPr>
              <a:t> спеціалізованої школи І-ІІІ ступенів №1</a:t>
            </a:r>
            <a:endParaRPr lang="ru-RU" dirty="0" smtClean="0">
              <a:latin typeface="Cambria" pitchFamily="18" charset="0"/>
              <a:ea typeface="Cambria" pitchFamily="18" charset="0"/>
            </a:endParaRPr>
          </a:p>
          <a:p>
            <a:r>
              <a:rPr lang="uk-UA" dirty="0" err="1" smtClean="0">
                <a:latin typeface="Cambria" pitchFamily="18" charset="0"/>
                <a:ea typeface="Cambria" pitchFamily="18" charset="0"/>
              </a:rPr>
              <a:t>Свеської</a:t>
            </a:r>
            <a:r>
              <a:rPr lang="uk-UA" dirty="0" smtClean="0">
                <a:latin typeface="Cambria" pitchFamily="18" charset="0"/>
                <a:ea typeface="Cambria" pitchFamily="18" charset="0"/>
              </a:rPr>
              <a:t> ОТГ</a:t>
            </a:r>
            <a:endParaRPr lang="ru-RU" dirty="0" smtClean="0">
              <a:latin typeface="Cambria" pitchFamily="18" charset="0"/>
              <a:ea typeface="Cambria" pitchFamily="18" charset="0"/>
            </a:endParaRPr>
          </a:p>
          <a:p>
            <a:r>
              <a:rPr lang="uk-UA" dirty="0" err="1" smtClean="0">
                <a:latin typeface="Cambria" pitchFamily="18" charset="0"/>
                <a:ea typeface="Cambria" pitchFamily="18" charset="0"/>
              </a:rPr>
              <a:t>Шосткинського</a:t>
            </a:r>
            <a:r>
              <a:rPr lang="uk-UA" dirty="0" smtClean="0">
                <a:latin typeface="Cambria" pitchFamily="18" charset="0"/>
                <a:ea typeface="Cambria" pitchFamily="18" charset="0"/>
              </a:rPr>
              <a:t> району </a:t>
            </a:r>
            <a:endParaRPr lang="ru-RU" dirty="0" smtClean="0">
              <a:latin typeface="Cambria" pitchFamily="18" charset="0"/>
              <a:ea typeface="Cambria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9051" t="22982" r="38083" b="18957"/>
          <a:stretch>
            <a:fillRect/>
          </a:stretch>
        </p:blipFill>
        <p:spPr bwMode="auto">
          <a:xfrm>
            <a:off x="323528" y="260649"/>
            <a:ext cx="8424936" cy="6542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Фізичний розвиток (</a:t>
            </a:r>
            <a:r>
              <a:rPr lang="uk-UA" dirty="0" err="1" smtClean="0"/>
              <a:t>передпубертатний</a:t>
            </a:r>
            <a:r>
              <a:rPr lang="uk-UA" dirty="0" smtClean="0"/>
              <a:t> період)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порушення пропорцій (швидко ростуть стопи, кінцівки).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8213" t="35461" r="35822" b="16743"/>
          <a:stretch>
            <a:fillRect/>
          </a:stretch>
        </p:blipFill>
        <p:spPr bwMode="auto">
          <a:xfrm>
            <a:off x="323528" y="1628800"/>
            <a:ext cx="4555087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 descr="Дети 10-12 лет в клип - Talents collectio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63770" y="1700808"/>
            <a:ext cx="4312686" cy="28803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39552" y="5013176"/>
            <a:ext cx="78488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dirty="0" smtClean="0">
                <a:latin typeface="Bookman Old Style" pitchFamily="18" charset="0"/>
              </a:rPr>
              <a:t>- порушення пропорцій (швидко ростуть стопи, кінцівки).</a:t>
            </a:r>
            <a:endParaRPr lang="ru-RU" sz="36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uk-UA" dirty="0" smtClean="0"/>
              <a:t>Психічний розвиток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266" name="Picture 2" descr="Тренінг &quot;Методи та форми роботи, спрямовані на розвиток критичного  мислення&quot;: Що таке критичне мислення?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4049" y="1196752"/>
            <a:ext cx="3096344" cy="2016224"/>
          </a:xfrm>
          <a:prstGeom prst="rect">
            <a:avLst/>
          </a:prstGeom>
          <a:noFill/>
        </p:spPr>
      </p:pic>
      <p:pic>
        <p:nvPicPr>
          <p:cNvPr id="11270" name="Picture 6" descr="Що таке абстрактне мислення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552" y="3929129"/>
            <a:ext cx="3960440" cy="256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Навчальна діяльність 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90" name="Picture 2" descr="Навчальна діяльність | Опорний заклад місто Торецьк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1124744"/>
            <a:ext cx="2466975" cy="1847851"/>
          </a:xfrm>
          <a:prstGeom prst="rect">
            <a:avLst/>
          </a:prstGeom>
          <a:noFill/>
        </p:spPr>
      </p:pic>
      <p:pic>
        <p:nvPicPr>
          <p:cNvPr id="12294" name="Picture 6" descr="Новини – Педагогічний фаховий коледж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1124744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Школа — як подолати труднощі навчання – ЗОШ 18"/>
          <p:cNvPicPr>
            <a:picLocks noChangeAspect="1" noChangeArrowheads="1"/>
          </p:cNvPicPr>
          <p:nvPr/>
        </p:nvPicPr>
        <p:blipFill>
          <a:blip r:embed="rId2" cstate="print"/>
          <a:srcRect r="22882"/>
          <a:stretch>
            <a:fillRect/>
          </a:stretch>
        </p:blipFill>
        <p:spPr bwMode="auto">
          <a:xfrm>
            <a:off x="2555776" y="2420888"/>
            <a:ext cx="3672408" cy="324036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Навчальна діяльність (труднощі)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361056" y="1196752"/>
          <a:ext cx="9505056" cy="5661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Психоемоційне самопочуття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95536" y="1268760"/>
          <a:ext cx="8229600" cy="34849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8" name="Picture 2" descr="Зняття психоемоційної напруги у дітей та підлітків засобами арт-терапії.  Майстер-клас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59832" y="4221088"/>
            <a:ext cx="4104456" cy="2349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Сходинки – діагностика самооцінки – Дитячий психоло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05064"/>
            <a:ext cx="8424936" cy="2686051"/>
          </a:xfrm>
          <a:prstGeom prst="rect">
            <a:avLst/>
          </a:prstGeom>
          <a:noFill/>
        </p:spPr>
      </p:pic>
      <p:pic>
        <p:nvPicPr>
          <p:cNvPr id="15362" name="Picture 2" descr="Як підвищити самооцінку дитини"/>
          <p:cNvPicPr>
            <a:picLocks noChangeAspect="1" noChangeArrowheads="1"/>
          </p:cNvPicPr>
          <p:nvPr/>
        </p:nvPicPr>
        <p:blipFill>
          <a:blip r:embed="rId3" cstate="print"/>
          <a:srcRect l="11429" r="11429"/>
          <a:stretch>
            <a:fillRect/>
          </a:stretch>
        </p:blipFill>
        <p:spPr bwMode="auto">
          <a:xfrm>
            <a:off x="683568" y="1334101"/>
            <a:ext cx="4392488" cy="382309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uk-UA" dirty="0" smtClean="0"/>
              <a:t>Самооцінка школярів</a:t>
            </a:r>
            <a:endParaRPr lang="ru-RU" dirty="0"/>
          </a:p>
        </p:txBody>
      </p:sp>
      <p:pic>
        <p:nvPicPr>
          <p:cNvPr id="15366" name="Picture 6" descr="5 ознак, що в дитини низька самооцінка"/>
          <p:cNvPicPr>
            <a:picLocks noChangeAspect="1" noChangeArrowheads="1"/>
          </p:cNvPicPr>
          <p:nvPr/>
        </p:nvPicPr>
        <p:blipFill>
          <a:blip r:embed="rId4" cstate="print"/>
          <a:srcRect l="44336" r="7038"/>
          <a:stretch>
            <a:fillRect/>
          </a:stretch>
        </p:blipFill>
        <p:spPr bwMode="auto">
          <a:xfrm>
            <a:off x="6084168" y="1169237"/>
            <a:ext cx="2592288" cy="30875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Соціальний розвиток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Що таке мала соціальна груп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59118"/>
            <a:ext cx="8784976" cy="5498882"/>
          </a:xfrm>
          <a:prstGeom prst="rect">
            <a:avLst/>
          </a:prstGeom>
          <a:noFill/>
        </p:spPr>
      </p:pic>
      <p:pic>
        <p:nvPicPr>
          <p:cNvPr id="16388" name="Picture 4" descr="Презентация PowerPoin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140968"/>
            <a:ext cx="3456384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Новизна для п’ятикласника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3600" dirty="0" smtClean="0"/>
              <a:t>Гендерні особливості протікання адаптаційного процесу п’ятикласників</a:t>
            </a:r>
            <a:endParaRPr lang="ru-RU" sz="36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67544" y="1628800"/>
          <a:ext cx="822960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Кризові періоди п’ятикласників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dirty="0" err="1" smtClean="0"/>
              <a:t>Скринінг</a:t>
            </a:r>
            <a:r>
              <a:rPr lang="uk-UA" sz="4000" dirty="0" smtClean="0"/>
              <a:t> </a:t>
            </a:r>
            <a:r>
              <a:rPr lang="uk-UA" sz="4000" dirty="0" err="1" smtClean="0"/>
              <a:t>психо-емоційного</a:t>
            </a:r>
            <a:r>
              <a:rPr lang="uk-UA" sz="4000" dirty="0" smtClean="0"/>
              <a:t> стану дітей (діагностика емоційного стану)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9679" t="17587" r="26793" b="12063"/>
          <a:stretch>
            <a:fillRect/>
          </a:stretch>
        </p:blipFill>
        <p:spPr bwMode="auto">
          <a:xfrm>
            <a:off x="755576" y="1196751"/>
            <a:ext cx="7920880" cy="5433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“Екран</a:t>
            </a:r>
            <a:r>
              <a:rPr lang="uk-UA" dirty="0" smtClean="0"/>
              <a:t> </a:t>
            </a:r>
            <a:r>
              <a:rPr lang="uk-UA" dirty="0" err="1" smtClean="0"/>
              <a:t>настрою”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29921" t="18502" r="27150" b="16743"/>
          <a:stretch>
            <a:fillRect/>
          </a:stretch>
        </p:blipFill>
        <p:spPr bwMode="auto">
          <a:xfrm>
            <a:off x="2267744" y="1196752"/>
            <a:ext cx="5112568" cy="4337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 l="28899" t="55305" r="26644" b="19008"/>
          <a:stretch>
            <a:fillRect/>
          </a:stretch>
        </p:blipFill>
        <p:spPr bwMode="auto">
          <a:xfrm>
            <a:off x="2123728" y="5445224"/>
            <a:ext cx="5328592" cy="1412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i="1" dirty="0" smtClean="0"/>
              <a:t/>
            </a:r>
            <a:br>
              <a:rPr lang="uk-UA" i="1" dirty="0" smtClean="0"/>
            </a:br>
            <a:r>
              <a:rPr lang="uk-UA" i="1" dirty="0" smtClean="0"/>
              <a:t/>
            </a:r>
            <a:br>
              <a:rPr lang="uk-UA" i="1" dirty="0" smtClean="0"/>
            </a:br>
            <a:r>
              <a:rPr lang="uk-UA" i="1" dirty="0" smtClean="0"/>
              <a:t>«Який ти зараз?»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uk-UA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28826" t="24459" r="29245" b="27789"/>
          <a:stretch>
            <a:fillRect/>
          </a:stretch>
        </p:blipFill>
        <p:spPr bwMode="auto">
          <a:xfrm>
            <a:off x="395536" y="1196752"/>
            <a:ext cx="7992888" cy="5120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“Мій</a:t>
            </a:r>
            <a:r>
              <a:rPr lang="uk-UA" dirty="0" smtClean="0"/>
              <a:t> </a:t>
            </a:r>
            <a:r>
              <a:rPr lang="uk-UA" dirty="0" err="1" smtClean="0"/>
              <a:t>настрій”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9870" t="25633" r="27362" b="40575"/>
          <a:stretch>
            <a:fillRect/>
          </a:stretch>
        </p:blipFill>
        <p:spPr bwMode="auto">
          <a:xfrm>
            <a:off x="395536" y="1268759"/>
            <a:ext cx="7992888" cy="424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Новая папка (3)\Психологія\Створення зцілюючого освітнього середовища\2023-09-21_17-57-32.png"/>
          <p:cNvPicPr>
            <a:picLocks noChangeAspect="1" noChangeArrowheads="1"/>
          </p:cNvPicPr>
          <p:nvPr/>
        </p:nvPicPr>
        <p:blipFill>
          <a:blip r:embed="rId2" cstate="print"/>
          <a:srcRect l="28738" t="18500" r="20469" b="15351"/>
          <a:stretch>
            <a:fillRect/>
          </a:stretch>
        </p:blipFill>
        <p:spPr bwMode="auto">
          <a:xfrm>
            <a:off x="395536" y="260647"/>
            <a:ext cx="8424936" cy="61717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Новая папка (3)\Психологія\Створення зцілюючого освітнього середовища\2023-09-21_17-59-05.png"/>
          <p:cNvPicPr>
            <a:picLocks noChangeAspect="1" noChangeArrowheads="1"/>
          </p:cNvPicPr>
          <p:nvPr/>
        </p:nvPicPr>
        <p:blipFill>
          <a:blip r:embed="rId2" cstate="print"/>
          <a:srcRect l="30510" t="21650" r="20469" b="15351"/>
          <a:stretch>
            <a:fillRect/>
          </a:stretch>
        </p:blipFill>
        <p:spPr bwMode="auto">
          <a:xfrm>
            <a:off x="323528" y="548680"/>
            <a:ext cx="5400600" cy="5184576"/>
          </a:xfrm>
          <a:prstGeom prst="rect">
            <a:avLst/>
          </a:prstGeom>
          <a:noFill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t="8979" b="16943"/>
          <a:stretch>
            <a:fillRect/>
          </a:stretch>
        </p:blipFill>
        <p:spPr bwMode="auto">
          <a:xfrm>
            <a:off x="5796136" y="548680"/>
            <a:ext cx="2952328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Новая папка\Психологічні хвилинки\Писхологічні хвилинки фото\2024-03-18_08-17-0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8080" y="0"/>
            <a:ext cx="5375920" cy="3023955"/>
          </a:xfrm>
          <a:prstGeom prst="rect">
            <a:avLst/>
          </a:prstGeom>
          <a:noFill/>
        </p:spPr>
      </p:pic>
      <p:pic>
        <p:nvPicPr>
          <p:cNvPr id="4099" name="Picture 3" descr="D:\Новая папка\Психологічні хвилинки\Писхологічні хвилинки фото\2024-03-18_08-17-26.png"/>
          <p:cNvPicPr>
            <a:picLocks noChangeAspect="1" noChangeArrowheads="1"/>
          </p:cNvPicPr>
          <p:nvPr/>
        </p:nvPicPr>
        <p:blipFill>
          <a:blip r:embed="rId3" cstate="print"/>
          <a:srcRect l="12604"/>
          <a:stretch>
            <a:fillRect/>
          </a:stretch>
        </p:blipFill>
        <p:spPr bwMode="auto">
          <a:xfrm>
            <a:off x="0" y="0"/>
            <a:ext cx="4240471" cy="3068960"/>
          </a:xfrm>
          <a:prstGeom prst="rect">
            <a:avLst/>
          </a:prstGeom>
          <a:noFill/>
        </p:spPr>
      </p:pic>
      <p:pic>
        <p:nvPicPr>
          <p:cNvPr id="4100" name="Picture 4" descr="D:\Новая папка\Психологічні хвилинки\Писхологічні хвилинки фото\2024-03-18_08-20-3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140968"/>
            <a:ext cx="6408712" cy="36049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D:\Новая папка\Психологічні хвилинки\Писхологічні хвилинки фото\2023-12-20_10-45-3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6228184" cy="3503354"/>
          </a:xfrm>
          <a:prstGeom prst="rect">
            <a:avLst/>
          </a:prstGeom>
          <a:noFill/>
        </p:spPr>
      </p:pic>
      <p:pic>
        <p:nvPicPr>
          <p:cNvPr id="2051" name="Picture 3" descr="D:\Новая папка\Психологічні хвилинки\Писхологічні хвилинки фото\2024-04-01_08-23-4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573017"/>
            <a:ext cx="6264696" cy="32849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439248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16632"/>
            <a:ext cx="4139952" cy="4139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428271"/>
            <a:ext cx="5261620" cy="2429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437112"/>
            <a:ext cx="2808312" cy="226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/>
              <a:t>Опрацювання кризового досвіду та підвищення </a:t>
            </a:r>
            <a:r>
              <a:rPr lang="uk-UA" sz="3600" dirty="0" err="1" smtClean="0"/>
              <a:t>резилієнс</a:t>
            </a:r>
            <a:r>
              <a:rPr lang="uk-UA" sz="3600" dirty="0" smtClean="0"/>
              <a:t> (</a:t>
            </a:r>
            <a:r>
              <a:rPr lang="uk-UA" sz="3600" dirty="0" err="1" smtClean="0"/>
              <a:t>стресостійкості</a:t>
            </a:r>
            <a:r>
              <a:rPr lang="uk-UA" sz="3600" dirty="0" smtClean="0"/>
              <a:t>) учнів, психологічна стабілізація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 l="43053" t="36181" r="13894" b="24853"/>
          <a:stretch>
            <a:fillRect/>
          </a:stretch>
        </p:blipFill>
        <p:spPr bwMode="auto">
          <a:xfrm>
            <a:off x="467544" y="1628800"/>
            <a:ext cx="8486657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 l="28542" t="16914" r="24619" b="24537"/>
          <a:stretch>
            <a:fillRect/>
          </a:stretch>
        </p:blipFill>
        <p:spPr bwMode="auto">
          <a:xfrm>
            <a:off x="395536" y="188640"/>
            <a:ext cx="8352928" cy="666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 l="27516" t="43373" r="24659" b="35663"/>
          <a:stretch>
            <a:fillRect/>
          </a:stretch>
        </p:blipFill>
        <p:spPr bwMode="auto">
          <a:xfrm>
            <a:off x="467544" y="260648"/>
            <a:ext cx="817690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 l="23892" t="25485" r="24502" b="25245"/>
          <a:stretch>
            <a:fillRect/>
          </a:stretch>
        </p:blipFill>
        <p:spPr bwMode="auto">
          <a:xfrm>
            <a:off x="467544" y="2420888"/>
            <a:ext cx="8208912" cy="4264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Новая папка\Психологічні хвилинки\Писхологічні хвилинки фото\2024-03-05_08-03-5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331954"/>
            <a:ext cx="5580112" cy="3526046"/>
          </a:xfrm>
          <a:prstGeom prst="rect">
            <a:avLst/>
          </a:prstGeom>
          <a:noFill/>
        </p:spPr>
      </p:pic>
      <p:pic>
        <p:nvPicPr>
          <p:cNvPr id="3075" name="Picture 3" descr="D:\Новая папка\Психологічні хвилинки\Писхологічні хвилинки фото\2024-03-11_08-47-1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4696"/>
            <a:ext cx="5796136" cy="3260327"/>
          </a:xfrm>
          <a:prstGeom prst="rect">
            <a:avLst/>
          </a:prstGeom>
          <a:noFill/>
        </p:spPr>
      </p:pic>
      <p:pic>
        <p:nvPicPr>
          <p:cNvPr id="3076" name="Picture 4" descr="D:\Новая папка\Психологічні хвилинки\Писхологічні хвилинки фото\2024-03-11_08-47-4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5024"/>
            <a:ext cx="4536504" cy="3212976"/>
          </a:xfrm>
          <a:prstGeom prst="rect">
            <a:avLst/>
          </a:prstGeom>
          <a:noFill/>
        </p:spPr>
      </p:pic>
      <p:pic>
        <p:nvPicPr>
          <p:cNvPr id="3077" name="Picture 5" descr="D:\Новая папка\Психологічні хвилинки\Писхологічні хвилинки фото\2024-03-11_08-49-4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0208" y="260648"/>
            <a:ext cx="4223792" cy="33839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Використання елементів музикотерапії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 l="28013" t="33201" r="25192" b="16998"/>
          <a:stretch>
            <a:fillRect/>
          </a:stretch>
        </p:blipFill>
        <p:spPr bwMode="auto">
          <a:xfrm>
            <a:off x="395536" y="1628799"/>
            <a:ext cx="8136904" cy="4871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Простір для творчості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 l="29890" t="35766" r="28724" b="24381"/>
          <a:stretch>
            <a:fillRect/>
          </a:stretch>
        </p:blipFill>
        <p:spPr bwMode="auto">
          <a:xfrm>
            <a:off x="323527" y="1268760"/>
            <a:ext cx="8640961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Простір для творчості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 l="30349" t="61072" r="28075" b="19169"/>
          <a:stretch>
            <a:fillRect/>
          </a:stretch>
        </p:blipFill>
        <p:spPr bwMode="auto">
          <a:xfrm>
            <a:off x="251520" y="1484784"/>
            <a:ext cx="852574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/>
          <a:srcRect l="29174" t="37046" r="40819" b="42208"/>
          <a:stretch>
            <a:fillRect/>
          </a:stretch>
        </p:blipFill>
        <p:spPr bwMode="auto">
          <a:xfrm>
            <a:off x="1259632" y="4221088"/>
            <a:ext cx="6048672" cy="2352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Новая папка\Психологічні хвилинки\Писхологічні хвилинки фото\изображение_viber_2024-04-29_10-55-27-3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3960440" cy="2970330"/>
          </a:xfrm>
          <a:prstGeom prst="rect">
            <a:avLst/>
          </a:prstGeom>
          <a:noFill/>
        </p:spPr>
      </p:pic>
      <p:pic>
        <p:nvPicPr>
          <p:cNvPr id="1027" name="Picture 3" descr="D:\Новая папка\Психологічні хвилинки\Писхологічні хвилинки фото\2023-12-12_11-25-5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996952"/>
            <a:ext cx="6384032" cy="3591018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88640"/>
            <a:ext cx="3960440" cy="297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212976"/>
            <a:ext cx="240973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6632"/>
            <a:ext cx="439248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 l="19980" t="18928" r="20080" b="19029"/>
          <a:stretch>
            <a:fillRect/>
          </a:stretch>
        </p:blipFill>
        <p:spPr bwMode="auto">
          <a:xfrm>
            <a:off x="4572000" y="188640"/>
            <a:ext cx="4104456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509120"/>
            <a:ext cx="3384376" cy="2123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 l="12839" t="13504" r="13796" b="6552"/>
          <a:stretch>
            <a:fillRect/>
          </a:stretch>
        </p:blipFill>
        <p:spPr bwMode="auto">
          <a:xfrm>
            <a:off x="4788024" y="4509120"/>
            <a:ext cx="352213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Сугестивні технології </a:t>
            </a:r>
            <a:br>
              <a:rPr lang="uk-UA" dirty="0" smtClean="0"/>
            </a:br>
            <a:r>
              <a:rPr lang="uk-UA" dirty="0" smtClean="0"/>
              <a:t>(поради, навіювання)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 l="28940" t="21663" r="26888" b="20118"/>
          <a:stretch>
            <a:fillRect/>
          </a:stretch>
        </p:blipFill>
        <p:spPr bwMode="auto">
          <a:xfrm>
            <a:off x="395536" y="1412775"/>
            <a:ext cx="8424936" cy="5285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25623" t="21257" r="24840" b="18007"/>
          <a:stretch>
            <a:fillRect/>
          </a:stretch>
        </p:blipFill>
        <p:spPr bwMode="auto">
          <a:xfrm>
            <a:off x="467544" y="188639"/>
            <a:ext cx="8280920" cy="6048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 l="28170" t="16207" r="25093" b="10949"/>
          <a:stretch>
            <a:fillRect/>
          </a:stretch>
        </p:blipFill>
        <p:spPr bwMode="auto">
          <a:xfrm>
            <a:off x="467544" y="260648"/>
            <a:ext cx="8064896" cy="6313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D:\Новая папка\Психологічні хвилинки\Писхологічні хвилинки фото\2024-03-05_08-06-15.png"/>
          <p:cNvPicPr>
            <a:picLocks noChangeAspect="1" noChangeArrowheads="1"/>
          </p:cNvPicPr>
          <p:nvPr/>
        </p:nvPicPr>
        <p:blipFill>
          <a:blip r:embed="rId2" cstate="print"/>
          <a:srcRect l="20469" t="19550"/>
          <a:stretch>
            <a:fillRect/>
          </a:stretch>
        </p:blipFill>
        <p:spPr bwMode="auto">
          <a:xfrm>
            <a:off x="179512" y="0"/>
            <a:ext cx="6480720" cy="3687517"/>
          </a:xfrm>
          <a:prstGeom prst="rect">
            <a:avLst/>
          </a:prstGeom>
          <a:noFill/>
        </p:spPr>
      </p:pic>
      <p:pic>
        <p:nvPicPr>
          <p:cNvPr id="7171" name="Picture 3" descr="D:\Новая папка\Психологічні хвилинки\Писхологічні хвилинки фото\2024-03-18_08-36-34.png"/>
          <p:cNvPicPr>
            <a:picLocks noChangeAspect="1" noChangeArrowheads="1"/>
          </p:cNvPicPr>
          <p:nvPr/>
        </p:nvPicPr>
        <p:blipFill>
          <a:blip r:embed="rId3" cstate="print"/>
          <a:srcRect l="12500" t="11151"/>
          <a:stretch>
            <a:fillRect/>
          </a:stretch>
        </p:blipFill>
        <p:spPr bwMode="auto">
          <a:xfrm>
            <a:off x="3275856" y="3645024"/>
            <a:ext cx="5625203" cy="32129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err="1" smtClean="0"/>
              <a:t>Салютогенний</a:t>
            </a:r>
            <a:r>
              <a:rPr lang="uk-UA" dirty="0" smtClean="0"/>
              <a:t> підхід </a:t>
            </a:r>
            <a:br>
              <a:rPr lang="uk-UA" dirty="0" smtClean="0"/>
            </a:br>
            <a:r>
              <a:rPr lang="uk-UA" dirty="0" smtClean="0"/>
              <a:t>(визнання сильних сторін дитини)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 l="47574" t="27821" r="17371" b="33229"/>
          <a:stretch>
            <a:fillRect/>
          </a:stretch>
        </p:blipFill>
        <p:spPr bwMode="auto">
          <a:xfrm>
            <a:off x="467544" y="1556791"/>
            <a:ext cx="8280920" cy="517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 l="17306" t="16896" r="20917" b="20347"/>
          <a:stretch>
            <a:fillRect/>
          </a:stretch>
        </p:blipFill>
        <p:spPr bwMode="auto">
          <a:xfrm>
            <a:off x="395536" y="260648"/>
            <a:ext cx="8316924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 l="16895" t="13216" r="20931" b="26713"/>
          <a:stretch>
            <a:fillRect/>
          </a:stretch>
        </p:blipFill>
        <p:spPr bwMode="auto">
          <a:xfrm>
            <a:off x="395535" y="260648"/>
            <a:ext cx="8347167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l="16823" t="12905" r="20486" b="24917"/>
          <a:stretch>
            <a:fillRect/>
          </a:stretch>
        </p:blipFill>
        <p:spPr bwMode="auto">
          <a:xfrm>
            <a:off x="467543" y="260648"/>
            <a:ext cx="8389611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 l="17041" t="14489" r="20724" b="22288"/>
          <a:stretch>
            <a:fillRect/>
          </a:stretch>
        </p:blipFill>
        <p:spPr bwMode="auto">
          <a:xfrm>
            <a:off x="467544" y="260648"/>
            <a:ext cx="8568952" cy="612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0" name="Google Shape;1090;p20"/>
          <p:cNvSpPr txBox="1">
            <a:spLocks noGrp="1"/>
          </p:cNvSpPr>
          <p:nvPr>
            <p:ph type="title"/>
          </p:nvPr>
        </p:nvSpPr>
        <p:spPr>
          <a:xfrm>
            <a:off x="1819744" y="260648"/>
            <a:ext cx="7182798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/>
              <a:buNone/>
            </a:pPr>
            <a:r>
              <a:rPr lang="ru-RU" sz="3600" b="1">
                <a:solidFill>
                  <a:schemeClr val="accent1"/>
                </a:solidFill>
              </a:rPr>
              <a:t>Нам належить жити - скільки б небес не впало </a:t>
            </a:r>
            <a:br>
              <a:rPr lang="ru-RU" sz="3600" b="1">
                <a:solidFill>
                  <a:schemeClr val="accent1"/>
                </a:solidFill>
              </a:rPr>
            </a:br>
            <a:r>
              <a:rPr lang="ru-RU" sz="3600" b="1">
                <a:solidFill>
                  <a:schemeClr val="accent1"/>
                </a:solidFill>
              </a:rPr>
              <a:t>Девід Лоуренс</a:t>
            </a:r>
            <a:endParaRPr/>
          </a:p>
        </p:txBody>
      </p:sp>
      <p:pic>
        <p:nvPicPr>
          <p:cNvPr id="1091" name="Google Shape;1091;p2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 cstate="print">
            <a:alphaModFix/>
          </a:blip>
          <a:srcRect/>
          <a:stretch/>
        </p:blipFill>
        <p:spPr>
          <a:xfrm>
            <a:off x="0" y="1659885"/>
            <a:ext cx="8925636" cy="5198115"/>
          </a:xfrm>
          <a:prstGeom prst="rect">
            <a:avLst/>
          </a:prstGeom>
          <a:noFill/>
          <a:ln>
            <a:noFill/>
          </a:ln>
        </p:spPr>
      </p:pic>
      <p:sp>
        <p:nvSpPr>
          <p:cNvPr id="1092" name="Google Shape;1092;p20"/>
          <p:cNvSpPr txBox="1"/>
          <p:nvPr/>
        </p:nvSpPr>
        <p:spPr>
          <a:xfrm>
            <a:off x="0" y="1659885"/>
            <a:ext cx="9612086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СЛАВА УКРАЇНІ!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СЛАВА СИЛАМ ОБОРОНИ УКРАЇНИ!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СЛАВА ЗАХИСНИКАМ І ЗАХИСНИЦЯМ УКРАЇНИ!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5409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54096</Template>
  <TotalTime>696</TotalTime>
  <Words>318</Words>
  <Application>Microsoft Office PowerPoint</Application>
  <PresentationFormat>Экран (4:3)</PresentationFormat>
  <Paragraphs>71</Paragraphs>
  <Slides>40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54096</vt:lpstr>
      <vt:lpstr>ВІКОВІ ТА ПСИХОЛОГІЧНІ ОСОБЛИВОСТІ  РОЗВИТКУ ДІТЕЙ 11-12 РОКІВ В ОСВІТНЬОМУ ПРОЦЕСІ НУШ. ПОПЕРЕДЖЕННЯ ДЕЗАДАПТАЦЇ МОЛОДШИХ ПІДЛІТКІВ ПРИ ПЕРЕХОДІ НА НАВЧАННЯ ДО ОСНОВНОЇ ШКОЛИ </vt:lpstr>
      <vt:lpstr>Слайд 2</vt:lpstr>
      <vt:lpstr>Фізичний розвиток (передпубертатний період)</vt:lpstr>
      <vt:lpstr>Психічний розвиток</vt:lpstr>
      <vt:lpstr>Навчальна діяльність </vt:lpstr>
      <vt:lpstr>Навчальна діяльність (труднощі)</vt:lpstr>
      <vt:lpstr>Психоемоційне самопочуття</vt:lpstr>
      <vt:lpstr>Самооцінка школярів</vt:lpstr>
      <vt:lpstr>Соціальний розвиток</vt:lpstr>
      <vt:lpstr>Новизна для п’ятикласника</vt:lpstr>
      <vt:lpstr>Гендерні особливості протікання адаптаційного процесу п’ятикласників</vt:lpstr>
      <vt:lpstr>Кризові періоди п’ятикласників</vt:lpstr>
      <vt:lpstr>Скринінг психо-емоційного стану дітей (діагностика емоційного стану) </vt:lpstr>
      <vt:lpstr>“Екран настрою”</vt:lpstr>
      <vt:lpstr>  «Який ти зараз?»   </vt:lpstr>
      <vt:lpstr>“Мій настрій”</vt:lpstr>
      <vt:lpstr>Слайд 17</vt:lpstr>
      <vt:lpstr>Слайд 18</vt:lpstr>
      <vt:lpstr>Слайд 19</vt:lpstr>
      <vt:lpstr>Слайд 20</vt:lpstr>
      <vt:lpstr>Слайд 21</vt:lpstr>
      <vt:lpstr>Опрацювання кризового досвіду та підвищення резилієнс (стресостійкості) учнів, психологічна стабілізація</vt:lpstr>
      <vt:lpstr>Слайд 23</vt:lpstr>
      <vt:lpstr>Слайд 24</vt:lpstr>
      <vt:lpstr>Слайд 25</vt:lpstr>
      <vt:lpstr>Використання елементів музикотерапії </vt:lpstr>
      <vt:lpstr>Простір для творчості</vt:lpstr>
      <vt:lpstr>Простір для творчості</vt:lpstr>
      <vt:lpstr>Слайд 29</vt:lpstr>
      <vt:lpstr>Слайд 30</vt:lpstr>
      <vt:lpstr>Сугестивні технології  (поради, навіювання)</vt:lpstr>
      <vt:lpstr>Слайд 32</vt:lpstr>
      <vt:lpstr>Слайд 33</vt:lpstr>
      <vt:lpstr>Слайд 34</vt:lpstr>
      <vt:lpstr>Салютогенний підхід  (визнання сильних сторін дитини)</vt:lpstr>
      <vt:lpstr>Слайд 36</vt:lpstr>
      <vt:lpstr>Слайд 37</vt:lpstr>
      <vt:lpstr>Слайд 38</vt:lpstr>
      <vt:lpstr>Слайд 39</vt:lpstr>
      <vt:lpstr>Нам належить жити - скільки б небес не впало  Девід Лоуренс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67</cp:revision>
  <dcterms:created xsi:type="dcterms:W3CDTF">2024-05-19T21:20:06Z</dcterms:created>
  <dcterms:modified xsi:type="dcterms:W3CDTF">2024-05-21T09:13:26Z</dcterms:modified>
</cp:coreProperties>
</file>