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20"/>
  </p:handoutMasterIdLst>
  <p:sldIdLst>
    <p:sldId id="256" r:id="rId2"/>
    <p:sldId id="261" r:id="rId3"/>
    <p:sldId id="260" r:id="rId4"/>
    <p:sldId id="263" r:id="rId5"/>
    <p:sldId id="264" r:id="rId6"/>
    <p:sldId id="265" r:id="rId7"/>
    <p:sldId id="266" r:id="rId8"/>
    <p:sldId id="268" r:id="rId9"/>
    <p:sldId id="270" r:id="rId10"/>
    <p:sldId id="278" r:id="rId11"/>
    <p:sldId id="269" r:id="rId12"/>
    <p:sldId id="276" r:id="rId13"/>
    <p:sldId id="271" r:id="rId14"/>
    <p:sldId id="272" r:id="rId15"/>
    <p:sldId id="273" r:id="rId16"/>
    <p:sldId id="274" r:id="rId17"/>
    <p:sldId id="275" r:id="rId18"/>
    <p:sldId id="277"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74"/>
    <a:srgbClr val="173A8D"/>
    <a:srgbClr val="D6DEEA"/>
    <a:srgbClr val="FFFFFF"/>
    <a:srgbClr val="385592"/>
    <a:srgbClr val="9F9289"/>
    <a:srgbClr val="E2DEDB"/>
    <a:srgbClr val="F1F1F1"/>
    <a:srgbClr val="3A5896"/>
    <a:srgbClr val="1D3C7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6" d="100"/>
          <a:sy n="86" d="100"/>
        </p:scale>
        <p:origin x="1339" y="72"/>
      </p:cViewPr>
      <p:guideLst>
        <p:guide orient="horz" pos="2160"/>
        <p:guide pos="2880"/>
      </p:guideLst>
    </p:cSldViewPr>
  </p:slideViewPr>
  <p:notesTextViewPr>
    <p:cViewPr>
      <p:scale>
        <a:sx n="1" d="1"/>
        <a:sy n="1" d="1"/>
      </p:scale>
      <p:origin x="0" y="0"/>
    </p:cViewPr>
  </p:notesTextViewPr>
  <p:notesViewPr>
    <p:cSldViewPr snapToGrid="0">
      <p:cViewPr varScale="1">
        <p:scale>
          <a:sx n="85" d="100"/>
          <a:sy n="85" d="100"/>
        </p:scale>
        <p:origin x="3804" y="10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E2DD1C9-4BB6-422A-8F34-C157EA500BD9}" type="datetimeFigureOut">
              <a:rPr lang="en-US" smtClean="0"/>
              <a:t>8/11/2025</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5A997E4-EE34-411C-9FF1-22B934EF5337}" type="slidenum">
              <a:rPr lang="en-US" smtClean="0"/>
              <a:t>‹№›</a:t>
            </a:fld>
            <a:endParaRPr lang="en-US"/>
          </a:p>
        </p:txBody>
      </p:sp>
    </p:spTree>
    <p:extLst>
      <p:ext uri="{BB962C8B-B14F-4D97-AF65-F5344CB8AC3E}">
        <p14:creationId xmlns:p14="http://schemas.microsoft.com/office/powerpoint/2010/main" val="212741131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8/11/2025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7508456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8/11/2025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530094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t>8/11/2025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3094675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t>8/11/2025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018750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t>8/11/2025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648137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t>8/11/2025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817867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t>8/11/2025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1400246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t>8/11/2025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54897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t>8/11/2025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508639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8/11/2025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7127254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8/11/2025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82581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28650" y="1270000"/>
            <a:ext cx="7886700" cy="4906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BD9794-A4CC-42D0-9A65-24C6B9EF4076}" type="datetimeFigureOut">
              <a:rPr lang="en-US" smtClean="0"/>
              <a:t>8/11/2025</a:t>
            </a:fld>
            <a:endParaRPr lang="en-US"/>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t>‹№›</a:t>
            </a:fld>
            <a:endParaRPr lang="en-US"/>
          </a:p>
        </p:txBody>
      </p:sp>
      <p:sp>
        <p:nvSpPr>
          <p:cNvPr id="2" name="Title Placeholder 1"/>
          <p:cNvSpPr>
            <a:spLocks noGrp="1"/>
          </p:cNvSpPr>
          <p:nvPr>
            <p:ph type="title"/>
          </p:nvPr>
        </p:nvSpPr>
        <p:spPr>
          <a:xfrm>
            <a:off x="628650" y="157958"/>
            <a:ext cx="7886700" cy="1047221"/>
          </a:xfrm>
          <a:prstGeom prst="rect">
            <a:avLst/>
          </a:prstGeom>
        </p:spPr>
        <p:txBody>
          <a:bodyPr vert="horz" lIns="91440" tIns="45720" rIns="91440" bIns="45720" rtlCol="0" anchor="ctr">
            <a:normAutofit/>
          </a:bodyPr>
          <a:lstStyle/>
          <a:p>
            <a:r>
              <a:rPr lang="en-US" dirty="0"/>
              <a:t>Click to edit Master title style</a:t>
            </a:r>
          </a:p>
        </p:txBody>
      </p:sp>
    </p:spTree>
    <p:extLst>
      <p:ext uri="{BB962C8B-B14F-4D97-AF65-F5344CB8AC3E}">
        <p14:creationId xmlns:p14="http://schemas.microsoft.com/office/powerpoint/2010/main" val="12233214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drive.google.com/file/d/16yCTn6CmrDEF9kf6Iwd2oTod3wuvAJpp/view"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144000" cy="6858001"/>
          </a:xfrm>
          <a:prstGeom prst="rect">
            <a:avLst/>
          </a:prstGeom>
        </p:spPr>
      </p:pic>
      <p:sp>
        <p:nvSpPr>
          <p:cNvPr id="2" name="Rectangle 1"/>
          <p:cNvSpPr/>
          <p:nvPr/>
        </p:nvSpPr>
        <p:spPr>
          <a:xfrm>
            <a:off x="0" y="-1"/>
            <a:ext cx="9144000" cy="6858001"/>
          </a:xfrm>
          <a:prstGeom prst="rect">
            <a:avLst/>
          </a:prstGeom>
          <a:gradFill flip="none" rotWithShape="1">
            <a:gsLst>
              <a:gs pos="0">
                <a:schemeClr val="bg1">
                  <a:alpha val="0"/>
                </a:schemeClr>
              </a:gs>
              <a:gs pos="100000">
                <a:schemeClr val="accent1">
                  <a:lumMod val="30000"/>
                  <a:lumOff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
            <a:ext cx="9144000" cy="6858000"/>
          </a:xfrm>
          <a:prstGeom prst="rect">
            <a:avLst/>
          </a:prstGeom>
        </p:spPr>
      </p:pic>
      <p:sp>
        <p:nvSpPr>
          <p:cNvPr id="10" name="Title 1"/>
          <p:cNvSpPr txBox="1">
            <a:spLocks/>
          </p:cNvSpPr>
          <p:nvPr/>
        </p:nvSpPr>
        <p:spPr>
          <a:xfrm>
            <a:off x="146381" y="2044413"/>
            <a:ext cx="4954362" cy="78833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uk-UA" sz="4000" b="1" dirty="0">
                <a:ln w="0"/>
                <a:solidFill>
                  <a:srgbClr val="173A8D"/>
                </a:solidFill>
                <a:effectLst>
                  <a:outerShdw blurRad="38100" dist="38100" dir="2700000" algn="tl">
                    <a:srgbClr val="000000">
                      <a:alpha val="43137"/>
                    </a:srgbClr>
                  </a:outerShdw>
                </a:effectLst>
                <a:latin typeface="+mn-lt"/>
              </a:rPr>
              <a:t>Психологічна підтримка здобувачів освіти в умовах війни</a:t>
            </a:r>
            <a:endParaRPr lang="en-US" sz="4000" b="1" dirty="0">
              <a:ln w="0"/>
              <a:solidFill>
                <a:srgbClr val="173A8D"/>
              </a:solidFill>
              <a:effectLst>
                <a:outerShdw blurRad="38100" dist="38100" dir="2700000" algn="tl">
                  <a:srgbClr val="000000">
                    <a:alpha val="43137"/>
                  </a:srgbClr>
                </a:outerShdw>
              </a:effectLst>
              <a:latin typeface="+mn-lt"/>
            </a:endParaRPr>
          </a:p>
        </p:txBody>
      </p:sp>
    </p:spTree>
    <p:extLst>
      <p:ext uri="{BB962C8B-B14F-4D97-AF65-F5344CB8AC3E}">
        <p14:creationId xmlns:p14="http://schemas.microsoft.com/office/powerpoint/2010/main" val="24806521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k-UA" dirty="0"/>
              <a:t> </a:t>
            </a:r>
            <a:r>
              <a:rPr lang="uk-UA" b="1" dirty="0">
                <a:solidFill>
                  <a:srgbClr val="0070C0"/>
                </a:solidFill>
                <a:effectLst>
                  <a:outerShdw blurRad="38100" dist="38100" dir="2700000" algn="tl">
                    <a:srgbClr val="000000">
                      <a:alpha val="43137"/>
                    </a:srgbClr>
                  </a:outerShdw>
                </a:effectLst>
              </a:rPr>
              <a:t>Вступ</a:t>
            </a:r>
            <a:endParaRPr lang="ru-RU" b="1" dirty="0">
              <a:solidFill>
                <a:srgbClr val="0070C0"/>
              </a:solidFill>
              <a:effectLst>
                <a:outerShdw blurRad="38100" dist="38100" dir="2700000" algn="tl">
                  <a:srgbClr val="000000">
                    <a:alpha val="43137"/>
                  </a:srgbClr>
                </a:outerShdw>
              </a:effectLst>
            </a:endParaRPr>
          </a:p>
        </p:txBody>
      </p:sp>
      <p:sp>
        <p:nvSpPr>
          <p:cNvPr id="3" name="Объект 2"/>
          <p:cNvSpPr>
            <a:spLocks noGrp="1"/>
          </p:cNvSpPr>
          <p:nvPr>
            <p:ph idx="1"/>
          </p:nvPr>
        </p:nvSpPr>
        <p:spPr>
          <a:xfrm>
            <a:off x="1874520" y="1270000"/>
            <a:ext cx="6640830" cy="4906963"/>
          </a:xfrm>
        </p:spPr>
        <p:txBody>
          <a:bodyPr>
            <a:normAutofit fontScale="55000" lnSpcReduction="20000"/>
          </a:bodyPr>
          <a:lstStyle/>
          <a:p>
            <a:pPr>
              <a:spcAft>
                <a:spcPts val="0"/>
              </a:spcAft>
            </a:pPr>
            <a:r>
              <a:rPr lang="ru-RU" sz="2900" dirty="0" err="1">
                <a:solidFill>
                  <a:srgbClr val="000000"/>
                </a:solidFill>
                <a:latin typeface="Times New Roman"/>
                <a:ea typeface="Times New Roman"/>
              </a:rPr>
              <a:t>Війна</a:t>
            </a:r>
            <a:r>
              <a:rPr lang="ru-RU" sz="2900" dirty="0">
                <a:solidFill>
                  <a:srgbClr val="000000"/>
                </a:solidFill>
                <a:latin typeface="Times New Roman"/>
                <a:ea typeface="Times New Roman"/>
              </a:rPr>
              <a:t> </a:t>
            </a:r>
            <a:r>
              <a:rPr lang="ru-RU" sz="2900" dirty="0" err="1">
                <a:solidFill>
                  <a:srgbClr val="000000"/>
                </a:solidFill>
                <a:latin typeface="Times New Roman"/>
                <a:ea typeface="Times New Roman"/>
              </a:rPr>
              <a:t>виснажує</a:t>
            </a:r>
            <a:r>
              <a:rPr lang="ru-RU" sz="2900" dirty="0">
                <a:solidFill>
                  <a:srgbClr val="000000"/>
                </a:solidFill>
                <a:latin typeface="Times New Roman"/>
                <a:ea typeface="Times New Roman"/>
              </a:rPr>
              <a:t> нас </a:t>
            </a:r>
            <a:r>
              <a:rPr lang="ru-RU" sz="2900" dirty="0" err="1">
                <a:solidFill>
                  <a:srgbClr val="000000"/>
                </a:solidFill>
                <a:latin typeface="Times New Roman"/>
                <a:ea typeface="Times New Roman"/>
              </a:rPr>
              <a:t>фізично</a:t>
            </a:r>
            <a:r>
              <a:rPr lang="ru-RU" sz="2900" dirty="0">
                <a:solidFill>
                  <a:srgbClr val="000000"/>
                </a:solidFill>
                <a:latin typeface="Times New Roman"/>
                <a:ea typeface="Times New Roman"/>
              </a:rPr>
              <a:t> та пси</a:t>
            </a:r>
            <a:r>
              <a:rPr lang="uk-UA" sz="2900" dirty="0" err="1">
                <a:solidFill>
                  <a:srgbClr val="000000"/>
                </a:solidFill>
                <a:latin typeface="Times New Roman"/>
                <a:ea typeface="Times New Roman"/>
              </a:rPr>
              <a:t>хічно</a:t>
            </a:r>
            <a:r>
              <a:rPr lang="ru-RU" sz="2900" dirty="0">
                <a:solidFill>
                  <a:srgbClr val="000000"/>
                </a:solidFill>
                <a:latin typeface="Times New Roman"/>
                <a:ea typeface="Times New Roman"/>
              </a:rPr>
              <a:t>. Попри те, </a:t>
            </a:r>
            <a:r>
              <a:rPr lang="ru-RU" sz="2900" dirty="0" err="1">
                <a:solidFill>
                  <a:srgbClr val="000000"/>
                </a:solidFill>
                <a:latin typeface="Times New Roman"/>
                <a:ea typeface="Times New Roman"/>
              </a:rPr>
              <a:t>що</a:t>
            </a:r>
            <a:r>
              <a:rPr lang="ru-RU" sz="2900" dirty="0">
                <a:solidFill>
                  <a:srgbClr val="000000"/>
                </a:solidFill>
                <a:latin typeface="Times New Roman"/>
                <a:ea typeface="Times New Roman"/>
              </a:rPr>
              <a:t> наша </a:t>
            </a:r>
            <a:r>
              <a:rPr lang="ru-RU" sz="2900" dirty="0" err="1">
                <a:solidFill>
                  <a:srgbClr val="000000"/>
                </a:solidFill>
                <a:latin typeface="Times New Roman"/>
                <a:ea typeface="Times New Roman"/>
              </a:rPr>
              <a:t>психіка</a:t>
            </a:r>
            <a:r>
              <a:rPr lang="ru-RU" sz="2900" dirty="0">
                <a:solidFill>
                  <a:srgbClr val="000000"/>
                </a:solidFill>
                <a:latin typeface="Times New Roman"/>
                <a:ea typeface="Times New Roman"/>
              </a:rPr>
              <a:t> </a:t>
            </a:r>
            <a:r>
              <a:rPr lang="ru-RU" sz="2900" dirty="0" err="1">
                <a:solidFill>
                  <a:srgbClr val="000000"/>
                </a:solidFill>
                <a:latin typeface="Times New Roman"/>
                <a:ea typeface="Times New Roman"/>
              </a:rPr>
              <a:t>здатна</a:t>
            </a:r>
            <a:r>
              <a:rPr lang="ru-RU" sz="2900" dirty="0">
                <a:solidFill>
                  <a:srgbClr val="000000"/>
                </a:solidFill>
                <a:latin typeface="Times New Roman"/>
                <a:ea typeface="Times New Roman"/>
              </a:rPr>
              <a:t> </a:t>
            </a:r>
            <a:r>
              <a:rPr lang="ru-RU" sz="2900" dirty="0" err="1">
                <a:solidFill>
                  <a:srgbClr val="000000"/>
                </a:solidFill>
                <a:latin typeface="Times New Roman"/>
                <a:ea typeface="Times New Roman"/>
              </a:rPr>
              <a:t>адаптуватися</a:t>
            </a:r>
            <a:r>
              <a:rPr lang="ru-RU" sz="2900" dirty="0">
                <a:solidFill>
                  <a:srgbClr val="000000"/>
                </a:solidFill>
                <a:latin typeface="Times New Roman"/>
                <a:ea typeface="Times New Roman"/>
              </a:rPr>
              <a:t> </a:t>
            </a:r>
            <a:r>
              <a:rPr lang="ru-RU" sz="2900" dirty="0" err="1">
                <a:solidFill>
                  <a:srgbClr val="000000"/>
                </a:solidFill>
                <a:latin typeface="Times New Roman"/>
                <a:ea typeface="Times New Roman"/>
              </a:rPr>
              <a:t>під</a:t>
            </a:r>
            <a:r>
              <a:rPr lang="ru-RU" sz="2900" dirty="0">
                <a:solidFill>
                  <a:srgbClr val="000000"/>
                </a:solidFill>
                <a:latin typeface="Times New Roman"/>
                <a:ea typeface="Times New Roman"/>
              </a:rPr>
              <a:t> будь-</a:t>
            </a:r>
            <a:r>
              <a:rPr lang="ru-RU" sz="2900" dirty="0" err="1">
                <a:solidFill>
                  <a:srgbClr val="000000"/>
                </a:solidFill>
                <a:latin typeface="Times New Roman"/>
                <a:ea typeface="Times New Roman"/>
              </a:rPr>
              <a:t>які</a:t>
            </a:r>
            <a:r>
              <a:rPr lang="ru-RU" sz="2900" dirty="0">
                <a:solidFill>
                  <a:srgbClr val="000000"/>
                </a:solidFill>
                <a:latin typeface="Times New Roman"/>
                <a:ea typeface="Times New Roman"/>
              </a:rPr>
              <a:t> </a:t>
            </a:r>
            <a:r>
              <a:rPr lang="ru-RU" sz="2900" dirty="0" err="1">
                <a:solidFill>
                  <a:srgbClr val="000000"/>
                </a:solidFill>
                <a:latin typeface="Times New Roman"/>
                <a:ea typeface="Times New Roman"/>
              </a:rPr>
              <a:t>складнощі</a:t>
            </a:r>
            <a:r>
              <a:rPr lang="ru-RU" sz="2900" dirty="0">
                <a:solidFill>
                  <a:srgbClr val="000000"/>
                </a:solidFill>
                <a:latin typeface="Times New Roman"/>
                <a:ea typeface="Times New Roman"/>
              </a:rPr>
              <a:t>, </a:t>
            </a:r>
            <a:r>
              <a:rPr lang="ru-RU" sz="2900" dirty="0" err="1">
                <a:solidFill>
                  <a:srgbClr val="000000"/>
                </a:solidFill>
                <a:latin typeface="Times New Roman"/>
                <a:ea typeface="Times New Roman"/>
              </a:rPr>
              <a:t>кожен</a:t>
            </a:r>
            <a:r>
              <a:rPr lang="ru-RU" sz="2900" dirty="0">
                <a:solidFill>
                  <a:srgbClr val="000000"/>
                </a:solidFill>
                <a:latin typeface="Times New Roman"/>
                <a:ea typeface="Times New Roman"/>
              </a:rPr>
              <a:t> день </a:t>
            </a:r>
            <a:r>
              <a:rPr lang="ru-RU" sz="2900" dirty="0" err="1">
                <a:solidFill>
                  <a:srgbClr val="000000"/>
                </a:solidFill>
                <a:latin typeface="Times New Roman"/>
                <a:ea typeface="Times New Roman"/>
              </a:rPr>
              <a:t>бойових</a:t>
            </a:r>
            <a:r>
              <a:rPr lang="ru-RU" sz="2900" dirty="0">
                <a:solidFill>
                  <a:srgbClr val="000000"/>
                </a:solidFill>
                <a:latin typeface="Times New Roman"/>
                <a:ea typeface="Times New Roman"/>
              </a:rPr>
              <a:t> </a:t>
            </a:r>
            <a:r>
              <a:rPr lang="ru-RU" sz="2900" dirty="0" err="1">
                <a:solidFill>
                  <a:srgbClr val="000000"/>
                </a:solidFill>
                <a:latin typeface="Times New Roman"/>
                <a:ea typeface="Times New Roman"/>
              </a:rPr>
              <a:t>дій</a:t>
            </a:r>
            <a:r>
              <a:rPr lang="ru-RU" sz="2900" dirty="0">
                <a:solidFill>
                  <a:srgbClr val="000000"/>
                </a:solidFill>
                <a:latin typeface="Times New Roman"/>
                <a:ea typeface="Times New Roman"/>
              </a:rPr>
              <a:t> у </a:t>
            </a:r>
            <a:r>
              <a:rPr lang="ru-RU" sz="2900" dirty="0" err="1">
                <a:solidFill>
                  <a:srgbClr val="000000"/>
                </a:solidFill>
                <a:latin typeface="Times New Roman"/>
                <a:ea typeface="Times New Roman"/>
              </a:rPr>
              <a:t>рідній</a:t>
            </a:r>
            <a:r>
              <a:rPr lang="ru-RU" sz="2900" dirty="0">
                <a:solidFill>
                  <a:srgbClr val="000000"/>
                </a:solidFill>
                <a:latin typeface="Times New Roman"/>
                <a:ea typeface="Times New Roman"/>
              </a:rPr>
              <a:t> </a:t>
            </a:r>
            <a:r>
              <a:rPr lang="ru-RU" sz="2900" dirty="0" err="1">
                <a:solidFill>
                  <a:srgbClr val="000000"/>
                </a:solidFill>
                <a:latin typeface="Times New Roman"/>
                <a:ea typeface="Times New Roman"/>
              </a:rPr>
              <a:t>країні</a:t>
            </a:r>
            <a:r>
              <a:rPr lang="ru-RU" sz="2900" dirty="0">
                <a:solidFill>
                  <a:srgbClr val="000000"/>
                </a:solidFill>
                <a:latin typeface="Times New Roman"/>
                <a:ea typeface="Times New Roman"/>
              </a:rPr>
              <a:t> </a:t>
            </a:r>
            <a:r>
              <a:rPr lang="ru-RU" sz="2900" dirty="0" err="1">
                <a:solidFill>
                  <a:srgbClr val="000000"/>
                </a:solidFill>
                <a:latin typeface="Times New Roman"/>
                <a:ea typeface="Times New Roman"/>
              </a:rPr>
              <a:t>пережити</a:t>
            </a:r>
            <a:r>
              <a:rPr lang="ru-RU" sz="2900" dirty="0">
                <a:solidFill>
                  <a:srgbClr val="000000"/>
                </a:solidFill>
                <a:latin typeface="Times New Roman"/>
                <a:ea typeface="Times New Roman"/>
              </a:rPr>
              <a:t> </a:t>
            </a:r>
            <a:r>
              <a:rPr lang="ru-RU" sz="2900" dirty="0" err="1">
                <a:solidFill>
                  <a:srgbClr val="000000"/>
                </a:solidFill>
                <a:latin typeface="Times New Roman"/>
                <a:ea typeface="Times New Roman"/>
              </a:rPr>
              <a:t>надзвичайно</a:t>
            </a:r>
            <a:r>
              <a:rPr lang="ru-RU" sz="2900" dirty="0">
                <a:solidFill>
                  <a:srgbClr val="000000"/>
                </a:solidFill>
                <a:latin typeface="Times New Roman"/>
                <a:ea typeface="Times New Roman"/>
              </a:rPr>
              <a:t> складно. У </a:t>
            </a:r>
            <a:r>
              <a:rPr lang="ru-RU" sz="2900" dirty="0" err="1">
                <a:solidFill>
                  <a:srgbClr val="000000"/>
                </a:solidFill>
                <a:latin typeface="Times New Roman"/>
                <a:ea typeface="Times New Roman"/>
              </a:rPr>
              <a:t>цей</a:t>
            </a:r>
            <a:r>
              <a:rPr lang="ru-RU" sz="2900" dirty="0">
                <a:solidFill>
                  <a:srgbClr val="000000"/>
                </a:solidFill>
                <a:latin typeface="Times New Roman"/>
                <a:ea typeface="Times New Roman"/>
              </a:rPr>
              <a:t> </a:t>
            </a:r>
            <a:r>
              <a:rPr lang="ru-RU" sz="2900" dirty="0" err="1">
                <a:solidFill>
                  <a:srgbClr val="000000"/>
                </a:solidFill>
                <a:latin typeface="Times New Roman"/>
                <a:ea typeface="Times New Roman"/>
              </a:rPr>
              <a:t>непростий</a:t>
            </a:r>
            <a:r>
              <a:rPr lang="ru-RU" sz="2900" dirty="0">
                <a:solidFill>
                  <a:srgbClr val="000000"/>
                </a:solidFill>
                <a:latin typeface="Times New Roman"/>
                <a:ea typeface="Times New Roman"/>
              </a:rPr>
              <a:t> час </a:t>
            </a:r>
            <a:r>
              <a:rPr lang="ru-RU" sz="2900" dirty="0" err="1">
                <a:solidFill>
                  <a:srgbClr val="000000"/>
                </a:solidFill>
                <a:latin typeface="Times New Roman"/>
                <a:ea typeface="Times New Roman"/>
              </a:rPr>
              <a:t>варто</a:t>
            </a:r>
            <a:r>
              <a:rPr lang="ru-RU" sz="2900" dirty="0">
                <a:solidFill>
                  <a:srgbClr val="000000"/>
                </a:solidFill>
                <a:latin typeface="Times New Roman"/>
                <a:ea typeface="Times New Roman"/>
              </a:rPr>
              <a:t> </a:t>
            </a:r>
            <a:r>
              <a:rPr lang="ru-RU" sz="2900" dirty="0" err="1">
                <a:solidFill>
                  <a:srgbClr val="000000"/>
                </a:solidFill>
                <a:latin typeface="Times New Roman"/>
                <a:ea typeface="Times New Roman"/>
              </a:rPr>
              <a:t>підтримувати</a:t>
            </a:r>
            <a:r>
              <a:rPr lang="ru-RU" sz="2900" dirty="0">
                <a:solidFill>
                  <a:srgbClr val="000000"/>
                </a:solidFill>
                <a:latin typeface="Times New Roman"/>
                <a:ea typeface="Times New Roman"/>
              </a:rPr>
              <a:t> себе, </a:t>
            </a:r>
            <a:r>
              <a:rPr lang="ru-RU" sz="2900" dirty="0" err="1">
                <a:solidFill>
                  <a:srgbClr val="000000"/>
                </a:solidFill>
                <a:latin typeface="Times New Roman"/>
                <a:ea typeface="Times New Roman"/>
              </a:rPr>
              <a:t>рідних</a:t>
            </a:r>
            <a:r>
              <a:rPr lang="ru-RU" sz="2900" dirty="0">
                <a:solidFill>
                  <a:srgbClr val="000000"/>
                </a:solidFill>
                <a:latin typeface="Times New Roman"/>
                <a:ea typeface="Times New Roman"/>
              </a:rPr>
              <a:t> та </a:t>
            </a:r>
            <a:r>
              <a:rPr lang="ru-RU" sz="2900" dirty="0" err="1">
                <a:solidFill>
                  <a:srgbClr val="000000"/>
                </a:solidFill>
                <a:latin typeface="Times New Roman"/>
                <a:ea typeface="Times New Roman"/>
              </a:rPr>
              <a:t>близьких</a:t>
            </a:r>
            <a:r>
              <a:rPr lang="ru-RU" sz="2900" dirty="0">
                <a:solidFill>
                  <a:srgbClr val="000000"/>
                </a:solidFill>
                <a:latin typeface="Times New Roman"/>
                <a:ea typeface="Times New Roman"/>
              </a:rPr>
              <a:t>. </a:t>
            </a:r>
            <a:r>
              <a:rPr lang="ru-RU" sz="2900" dirty="0" err="1">
                <a:solidFill>
                  <a:srgbClr val="000000"/>
                </a:solidFill>
                <a:latin typeface="Times New Roman"/>
                <a:ea typeface="Times New Roman"/>
              </a:rPr>
              <a:t>Це</a:t>
            </a:r>
            <a:r>
              <a:rPr lang="ru-RU" sz="2900" dirty="0">
                <a:solidFill>
                  <a:srgbClr val="000000"/>
                </a:solidFill>
                <a:latin typeface="Times New Roman"/>
                <a:ea typeface="Times New Roman"/>
              </a:rPr>
              <a:t> </a:t>
            </a:r>
            <a:r>
              <a:rPr lang="ru-RU" sz="2900" dirty="0" err="1">
                <a:solidFill>
                  <a:srgbClr val="000000"/>
                </a:solidFill>
                <a:latin typeface="Times New Roman"/>
                <a:ea typeface="Times New Roman"/>
              </a:rPr>
              <a:t>життєво</a:t>
            </a:r>
            <a:r>
              <a:rPr lang="ru-RU" sz="2900" dirty="0">
                <a:solidFill>
                  <a:srgbClr val="000000"/>
                </a:solidFill>
                <a:latin typeface="Times New Roman"/>
                <a:ea typeface="Times New Roman"/>
              </a:rPr>
              <a:t> </a:t>
            </a:r>
            <a:r>
              <a:rPr lang="ru-RU" sz="2900" dirty="0" err="1">
                <a:solidFill>
                  <a:srgbClr val="000000"/>
                </a:solidFill>
                <a:latin typeface="Times New Roman"/>
                <a:ea typeface="Times New Roman"/>
              </a:rPr>
              <a:t>необхідно</a:t>
            </a:r>
            <a:r>
              <a:rPr lang="ru-RU" sz="2900" dirty="0">
                <a:solidFill>
                  <a:srgbClr val="000000"/>
                </a:solidFill>
                <a:latin typeface="Times New Roman"/>
                <a:ea typeface="Times New Roman"/>
              </a:rPr>
              <a:t> для того, </a:t>
            </a:r>
            <a:r>
              <a:rPr lang="ru-RU" sz="2900" dirty="0" err="1">
                <a:solidFill>
                  <a:srgbClr val="000000"/>
                </a:solidFill>
                <a:latin typeface="Times New Roman"/>
                <a:ea typeface="Times New Roman"/>
              </a:rPr>
              <a:t>щоб</a:t>
            </a:r>
            <a:r>
              <a:rPr lang="ru-RU" sz="2900" dirty="0">
                <a:solidFill>
                  <a:srgbClr val="000000"/>
                </a:solidFill>
                <a:latin typeface="Times New Roman"/>
                <a:ea typeface="Times New Roman"/>
              </a:rPr>
              <a:t> </a:t>
            </a:r>
            <a:r>
              <a:rPr lang="ru-RU" sz="2900" dirty="0" err="1">
                <a:solidFill>
                  <a:srgbClr val="000000"/>
                </a:solidFill>
                <a:latin typeface="Times New Roman"/>
                <a:ea typeface="Times New Roman"/>
              </a:rPr>
              <a:t>зберегти</a:t>
            </a:r>
            <a:r>
              <a:rPr lang="ru-RU" sz="2900" dirty="0">
                <a:solidFill>
                  <a:srgbClr val="000000"/>
                </a:solidFill>
                <a:latin typeface="Times New Roman"/>
                <a:ea typeface="Times New Roman"/>
              </a:rPr>
              <a:t> </a:t>
            </a:r>
            <a:r>
              <a:rPr lang="ru-RU" sz="2900" dirty="0" err="1">
                <a:solidFill>
                  <a:srgbClr val="000000"/>
                </a:solidFill>
                <a:latin typeface="Times New Roman"/>
                <a:ea typeface="Times New Roman"/>
              </a:rPr>
              <a:t>здоров’я</a:t>
            </a:r>
            <a:r>
              <a:rPr lang="ru-RU" sz="2900" dirty="0">
                <a:solidFill>
                  <a:srgbClr val="000000"/>
                </a:solidFill>
                <a:latin typeface="Times New Roman"/>
                <a:ea typeface="Times New Roman"/>
              </a:rPr>
              <a:t> – </a:t>
            </a:r>
            <a:r>
              <a:rPr lang="ru-RU" sz="2900" dirty="0" err="1">
                <a:solidFill>
                  <a:srgbClr val="000000"/>
                </a:solidFill>
                <a:latin typeface="Times New Roman"/>
                <a:ea typeface="Times New Roman"/>
              </a:rPr>
              <a:t>фізичне</a:t>
            </a:r>
            <a:r>
              <a:rPr lang="ru-RU" sz="2900" dirty="0">
                <a:solidFill>
                  <a:srgbClr val="000000"/>
                </a:solidFill>
                <a:latin typeface="Times New Roman"/>
                <a:ea typeface="Times New Roman"/>
              </a:rPr>
              <a:t> та псих</a:t>
            </a:r>
            <a:r>
              <a:rPr lang="uk-UA" sz="2900" dirty="0" err="1">
                <a:solidFill>
                  <a:srgbClr val="000000"/>
                </a:solidFill>
                <a:latin typeface="Times New Roman"/>
                <a:ea typeface="Times New Roman"/>
              </a:rPr>
              <a:t>ічне</a:t>
            </a:r>
            <a:r>
              <a:rPr lang="ru-RU" sz="2900" dirty="0">
                <a:solidFill>
                  <a:srgbClr val="000000"/>
                </a:solidFill>
                <a:latin typeface="Times New Roman"/>
                <a:ea typeface="Times New Roman"/>
              </a:rPr>
              <a:t>. Як </a:t>
            </a:r>
            <a:r>
              <a:rPr lang="uk-UA" sz="2900" dirty="0">
                <a:solidFill>
                  <a:srgbClr val="000000"/>
                </a:solidFill>
                <a:latin typeface="Times New Roman"/>
                <a:ea typeface="Times New Roman"/>
              </a:rPr>
              <a:t>допомогти </a:t>
            </a:r>
            <a:r>
              <a:rPr lang="ru-RU" sz="2900" dirty="0" err="1">
                <a:solidFill>
                  <a:srgbClr val="000000"/>
                </a:solidFill>
                <a:latin typeface="Times New Roman"/>
                <a:ea typeface="Times New Roman"/>
              </a:rPr>
              <a:t>собі</a:t>
            </a:r>
            <a:r>
              <a:rPr lang="uk-UA" sz="2900" dirty="0">
                <a:solidFill>
                  <a:srgbClr val="000000"/>
                </a:solidFill>
                <a:latin typeface="Times New Roman"/>
                <a:ea typeface="Times New Roman"/>
              </a:rPr>
              <a:t> і учням</a:t>
            </a:r>
            <a:r>
              <a:rPr lang="ru-RU" sz="2900" dirty="0">
                <a:solidFill>
                  <a:srgbClr val="000000"/>
                </a:solidFill>
                <a:latin typeface="Times New Roman"/>
                <a:ea typeface="Times New Roman"/>
              </a:rPr>
              <a:t>? </a:t>
            </a:r>
            <a:r>
              <a:rPr lang="ru-RU" sz="2900" dirty="0" err="1">
                <a:solidFill>
                  <a:srgbClr val="000000"/>
                </a:solidFill>
                <a:latin typeface="Times New Roman"/>
                <a:ea typeface="Times New Roman"/>
              </a:rPr>
              <a:t>Дізнаємося</a:t>
            </a:r>
            <a:r>
              <a:rPr lang="ru-RU" sz="2900" dirty="0">
                <a:solidFill>
                  <a:srgbClr val="000000"/>
                </a:solidFill>
                <a:latin typeface="Times New Roman"/>
                <a:ea typeface="Times New Roman"/>
              </a:rPr>
              <a:t> </a:t>
            </a:r>
            <a:r>
              <a:rPr lang="uk-UA" sz="2900" dirty="0">
                <a:solidFill>
                  <a:srgbClr val="000000"/>
                </a:solidFill>
                <a:latin typeface="Times New Roman"/>
                <a:ea typeface="Times New Roman"/>
              </a:rPr>
              <a:t>сьогодні.</a:t>
            </a:r>
            <a:endParaRPr lang="ru-RU" sz="2900" dirty="0">
              <a:latin typeface="Times New Roman"/>
              <a:ea typeface="Times New Roman"/>
            </a:endParaRPr>
          </a:p>
          <a:p>
            <a:pPr marL="0" indent="0">
              <a:lnSpc>
                <a:spcPct val="120000"/>
              </a:lnSpc>
              <a:spcAft>
                <a:spcPts val="0"/>
              </a:spcAft>
              <a:buNone/>
            </a:pPr>
            <a:r>
              <a:rPr lang="ru-RU" sz="2900" dirty="0">
                <a:solidFill>
                  <a:srgbClr val="000000"/>
                </a:solidFill>
                <a:latin typeface="Times New Roman"/>
                <a:ea typeface="Times New Roman"/>
              </a:rPr>
              <a:t>     </a:t>
            </a:r>
            <a:r>
              <a:rPr lang="ru-RU" sz="2900" dirty="0" err="1">
                <a:solidFill>
                  <a:srgbClr val="000000"/>
                </a:solidFill>
                <a:latin typeface="Times New Roman"/>
                <a:ea typeface="Times New Roman"/>
              </a:rPr>
              <a:t>Важливим</a:t>
            </a:r>
            <a:r>
              <a:rPr lang="ru-RU" sz="2900" dirty="0">
                <a:solidFill>
                  <a:srgbClr val="000000"/>
                </a:solidFill>
                <a:latin typeface="Times New Roman"/>
                <a:ea typeface="Times New Roman"/>
              </a:rPr>
              <a:t> </a:t>
            </a:r>
            <a:r>
              <a:rPr lang="ru-RU" sz="2900" dirty="0" err="1">
                <a:solidFill>
                  <a:srgbClr val="000000"/>
                </a:solidFill>
                <a:latin typeface="Times New Roman"/>
                <a:ea typeface="Times New Roman"/>
              </a:rPr>
              <a:t>складником</a:t>
            </a:r>
            <a:r>
              <a:rPr lang="ru-RU" sz="2900" dirty="0">
                <a:solidFill>
                  <a:srgbClr val="000000"/>
                </a:solidFill>
                <a:latin typeface="Times New Roman"/>
                <a:ea typeface="Times New Roman"/>
              </a:rPr>
              <a:t> </a:t>
            </a:r>
            <a:r>
              <a:rPr lang="ru-RU" sz="2900" dirty="0" err="1">
                <a:solidFill>
                  <a:srgbClr val="000000"/>
                </a:solidFill>
                <a:latin typeface="Times New Roman"/>
                <a:ea typeface="Times New Roman"/>
              </a:rPr>
              <a:t>роботи</a:t>
            </a:r>
            <a:r>
              <a:rPr lang="ru-RU" sz="2900" dirty="0">
                <a:solidFill>
                  <a:srgbClr val="000000"/>
                </a:solidFill>
                <a:latin typeface="Times New Roman"/>
                <a:ea typeface="Times New Roman"/>
              </a:rPr>
              <a:t> з </a:t>
            </a:r>
            <a:r>
              <a:rPr lang="ru-RU" sz="2900" dirty="0" err="1">
                <a:solidFill>
                  <a:srgbClr val="000000"/>
                </a:solidFill>
                <a:latin typeface="Times New Roman"/>
                <a:ea typeface="Times New Roman"/>
              </a:rPr>
              <a:t>дітьми</a:t>
            </a:r>
            <a:r>
              <a:rPr lang="ru-RU" sz="2900" dirty="0">
                <a:solidFill>
                  <a:srgbClr val="000000"/>
                </a:solidFill>
                <a:latin typeface="Times New Roman"/>
                <a:ea typeface="Times New Roman"/>
              </a:rPr>
              <a:t> , </a:t>
            </a:r>
            <a:r>
              <a:rPr lang="ru-RU" sz="2900" dirty="0" err="1">
                <a:solidFill>
                  <a:srgbClr val="000000"/>
                </a:solidFill>
                <a:latin typeface="Times New Roman"/>
                <a:ea typeface="Times New Roman"/>
              </a:rPr>
              <a:t>які</a:t>
            </a:r>
            <a:r>
              <a:rPr lang="ru-RU" sz="2900" dirty="0">
                <a:solidFill>
                  <a:srgbClr val="000000"/>
                </a:solidFill>
                <a:latin typeface="Times New Roman"/>
                <a:ea typeface="Times New Roman"/>
              </a:rPr>
              <a:t> пережили </a:t>
            </a:r>
            <a:r>
              <a:rPr lang="ru-RU" sz="2900" dirty="0" err="1">
                <a:solidFill>
                  <a:srgbClr val="000000"/>
                </a:solidFill>
                <a:latin typeface="Times New Roman"/>
                <a:ea typeface="Times New Roman"/>
              </a:rPr>
              <a:t>травмуючі</a:t>
            </a:r>
            <a:r>
              <a:rPr lang="ru-RU" sz="2900" dirty="0">
                <a:solidFill>
                  <a:srgbClr val="000000"/>
                </a:solidFill>
                <a:latin typeface="Times New Roman"/>
                <a:ea typeface="Times New Roman"/>
              </a:rPr>
              <a:t> </a:t>
            </a:r>
            <a:r>
              <a:rPr lang="ru-RU" sz="2900" dirty="0" err="1">
                <a:solidFill>
                  <a:srgbClr val="000000"/>
                </a:solidFill>
                <a:latin typeface="Times New Roman"/>
                <a:ea typeface="Times New Roman"/>
              </a:rPr>
              <a:t>події</a:t>
            </a:r>
            <a:r>
              <a:rPr lang="ru-RU" sz="2900" dirty="0">
                <a:solidFill>
                  <a:srgbClr val="000000"/>
                </a:solidFill>
                <a:latin typeface="Times New Roman"/>
                <a:ea typeface="Times New Roman"/>
              </a:rPr>
              <a:t>,     </a:t>
            </a:r>
          </a:p>
          <a:p>
            <a:pPr marL="0" indent="0">
              <a:lnSpc>
                <a:spcPct val="120000"/>
              </a:lnSpc>
              <a:spcAft>
                <a:spcPts val="0"/>
              </a:spcAft>
              <a:buNone/>
            </a:pPr>
            <a:r>
              <a:rPr lang="ru-RU" sz="2900" dirty="0">
                <a:solidFill>
                  <a:srgbClr val="000000"/>
                </a:solidFill>
                <a:latin typeface="Times New Roman"/>
                <a:ea typeface="Times New Roman"/>
              </a:rPr>
              <a:t>     є   </a:t>
            </a:r>
            <a:r>
              <a:rPr lang="ru-RU" sz="2900" dirty="0" err="1">
                <a:solidFill>
                  <a:srgbClr val="000000"/>
                </a:solidFill>
                <a:latin typeface="Times New Roman"/>
                <a:ea typeface="Times New Roman"/>
              </a:rPr>
              <a:t>формування</a:t>
            </a:r>
            <a:r>
              <a:rPr lang="ru-RU" sz="2900" dirty="0">
                <a:solidFill>
                  <a:srgbClr val="000000"/>
                </a:solidFill>
                <a:latin typeface="Times New Roman"/>
                <a:ea typeface="Times New Roman"/>
              </a:rPr>
              <a:t> </a:t>
            </a:r>
            <a:r>
              <a:rPr lang="ru-RU" sz="2900" dirty="0" err="1">
                <a:solidFill>
                  <a:srgbClr val="000000"/>
                </a:solidFill>
                <a:latin typeface="Times New Roman"/>
                <a:ea typeface="Times New Roman"/>
              </a:rPr>
              <a:t>стресостійкості</a:t>
            </a:r>
            <a:r>
              <a:rPr lang="ru-RU" sz="2900" dirty="0">
                <a:solidFill>
                  <a:srgbClr val="000000"/>
                </a:solidFill>
                <a:latin typeface="Times New Roman"/>
                <a:ea typeface="Times New Roman"/>
              </a:rPr>
              <a:t> та </a:t>
            </a:r>
            <a:r>
              <a:rPr lang="ru-RU" sz="2900" dirty="0" err="1">
                <a:solidFill>
                  <a:srgbClr val="000000"/>
                </a:solidFill>
                <a:latin typeface="Times New Roman"/>
                <a:ea typeface="Times New Roman"/>
              </a:rPr>
              <a:t>життєстійкості</a:t>
            </a:r>
            <a:r>
              <a:rPr lang="ru-RU" sz="2900" dirty="0">
                <a:solidFill>
                  <a:srgbClr val="000000"/>
                </a:solidFill>
                <a:latin typeface="Times New Roman"/>
                <a:ea typeface="Times New Roman"/>
              </a:rPr>
              <a:t>. </a:t>
            </a:r>
            <a:endParaRPr lang="ru-RU" sz="2900" dirty="0">
              <a:latin typeface="Times New Roman"/>
              <a:ea typeface="Times New Roman"/>
            </a:endParaRPr>
          </a:p>
          <a:p>
            <a:pPr>
              <a:spcAft>
                <a:spcPts val="0"/>
              </a:spcAft>
            </a:pPr>
            <a:r>
              <a:rPr lang="uk-UA" sz="2900" dirty="0">
                <a:latin typeface="Times New Roman"/>
                <a:ea typeface="Times New Roman"/>
              </a:rPr>
              <a:t>П</a:t>
            </a:r>
            <a:r>
              <a:rPr lang="ru-RU" sz="2900" dirty="0" err="1">
                <a:latin typeface="Times New Roman"/>
                <a:ea typeface="Times New Roman"/>
              </a:rPr>
              <a:t>рограм</a:t>
            </a:r>
            <a:r>
              <a:rPr lang="uk-UA" sz="2900" dirty="0">
                <a:latin typeface="Times New Roman"/>
                <a:ea typeface="Times New Roman"/>
              </a:rPr>
              <a:t>а</a:t>
            </a:r>
            <a:r>
              <a:rPr lang="ru-RU" sz="2900" dirty="0">
                <a:latin typeface="Times New Roman"/>
                <a:ea typeface="Times New Roman"/>
              </a:rPr>
              <a:t> «</a:t>
            </a:r>
            <a:r>
              <a:rPr lang="ru-RU" sz="2900" dirty="0" err="1">
                <a:latin typeface="Times New Roman"/>
                <a:ea typeface="Times New Roman"/>
              </a:rPr>
              <a:t>Діти</a:t>
            </a:r>
            <a:r>
              <a:rPr lang="ru-RU" sz="2900" dirty="0">
                <a:latin typeface="Times New Roman"/>
                <a:ea typeface="Times New Roman"/>
              </a:rPr>
              <a:t> та </a:t>
            </a:r>
            <a:r>
              <a:rPr lang="ru-RU" sz="2900" dirty="0" err="1">
                <a:latin typeface="Times New Roman"/>
                <a:ea typeface="Times New Roman"/>
              </a:rPr>
              <a:t>війна</a:t>
            </a:r>
            <a:r>
              <a:rPr lang="ru-RU" sz="2900" dirty="0">
                <a:latin typeface="Times New Roman"/>
                <a:ea typeface="Times New Roman"/>
              </a:rPr>
              <a:t>. </a:t>
            </a:r>
            <a:r>
              <a:rPr lang="ru-RU" sz="2900" dirty="0" err="1">
                <a:latin typeface="Times New Roman"/>
                <a:ea typeface="Times New Roman"/>
              </a:rPr>
              <a:t>Навчання</a:t>
            </a:r>
            <a:r>
              <a:rPr lang="ru-RU" sz="2900" dirty="0">
                <a:latin typeface="Times New Roman"/>
                <a:ea typeface="Times New Roman"/>
              </a:rPr>
              <a:t> </a:t>
            </a:r>
            <a:r>
              <a:rPr lang="ru-RU" sz="2900" dirty="0" err="1">
                <a:latin typeface="Times New Roman"/>
                <a:ea typeface="Times New Roman"/>
              </a:rPr>
              <a:t>технік</a:t>
            </a:r>
            <a:r>
              <a:rPr lang="ru-RU" sz="2900" dirty="0">
                <a:latin typeface="Times New Roman"/>
                <a:ea typeface="Times New Roman"/>
              </a:rPr>
              <a:t> </a:t>
            </a:r>
            <a:r>
              <a:rPr lang="ru-RU" sz="2900" dirty="0" err="1">
                <a:latin typeface="Times New Roman"/>
                <a:ea typeface="Times New Roman"/>
              </a:rPr>
              <a:t>зцілення</a:t>
            </a:r>
            <a:r>
              <a:rPr lang="ru-RU" sz="2900" dirty="0">
                <a:latin typeface="Times New Roman"/>
                <a:ea typeface="Times New Roman"/>
              </a:rPr>
              <a:t>». </a:t>
            </a:r>
            <a:r>
              <a:rPr lang="ru-RU" sz="2900" dirty="0" err="1">
                <a:latin typeface="Times New Roman"/>
                <a:ea typeface="Times New Roman"/>
              </a:rPr>
              <a:t>Програма</a:t>
            </a:r>
            <a:r>
              <a:rPr lang="ru-RU" sz="2900" dirty="0">
                <a:latin typeface="Times New Roman"/>
                <a:ea typeface="Times New Roman"/>
              </a:rPr>
              <a:t> та </a:t>
            </a:r>
            <a:r>
              <a:rPr lang="ru-RU" sz="2900" dirty="0" err="1">
                <a:latin typeface="Times New Roman"/>
                <a:ea typeface="Times New Roman"/>
              </a:rPr>
              <a:t>посібник</a:t>
            </a:r>
            <a:r>
              <a:rPr lang="ru-RU" sz="2900" dirty="0">
                <a:latin typeface="Times New Roman"/>
                <a:ea typeface="Times New Roman"/>
              </a:rPr>
              <a:t> до </a:t>
            </a:r>
            <a:r>
              <a:rPr lang="ru-RU" sz="2900" dirty="0" err="1">
                <a:latin typeface="Times New Roman"/>
                <a:ea typeface="Times New Roman"/>
              </a:rPr>
              <a:t>неї</a:t>
            </a:r>
            <a:r>
              <a:rPr lang="ru-RU" sz="2900" dirty="0">
                <a:latin typeface="Times New Roman"/>
                <a:ea typeface="Times New Roman"/>
              </a:rPr>
              <a:t> </a:t>
            </a:r>
            <a:r>
              <a:rPr lang="ru-RU" sz="2900" dirty="0" err="1">
                <a:latin typeface="Times New Roman"/>
                <a:ea typeface="Times New Roman"/>
              </a:rPr>
              <a:t>розроблено</a:t>
            </a:r>
            <a:r>
              <a:rPr lang="ru-RU" sz="2900" dirty="0">
                <a:latin typeface="Times New Roman"/>
                <a:ea typeface="Times New Roman"/>
              </a:rPr>
              <a:t> </a:t>
            </a:r>
            <a:r>
              <a:rPr lang="ru-RU" sz="2900" dirty="0" err="1">
                <a:latin typeface="Times New Roman"/>
                <a:ea typeface="Times New Roman"/>
              </a:rPr>
              <a:t>Фундацією</a:t>
            </a:r>
            <a:r>
              <a:rPr lang="ru-RU" sz="2900" dirty="0">
                <a:latin typeface="Times New Roman"/>
                <a:ea typeface="Times New Roman"/>
              </a:rPr>
              <a:t> «</a:t>
            </a:r>
            <a:r>
              <a:rPr lang="ru-RU" sz="2900" dirty="0" err="1">
                <a:latin typeface="Times New Roman"/>
                <a:ea typeface="Times New Roman"/>
              </a:rPr>
              <a:t>Діти</a:t>
            </a:r>
            <a:r>
              <a:rPr lang="ru-RU" sz="2900" dirty="0">
                <a:latin typeface="Times New Roman"/>
                <a:ea typeface="Times New Roman"/>
              </a:rPr>
              <a:t> та </a:t>
            </a:r>
            <a:r>
              <a:rPr lang="ru-RU" sz="2900" dirty="0" err="1">
                <a:latin typeface="Times New Roman"/>
                <a:ea typeface="Times New Roman"/>
              </a:rPr>
              <a:t>війна</a:t>
            </a:r>
            <a:r>
              <a:rPr lang="ru-RU" sz="2900" dirty="0">
                <a:latin typeface="Times New Roman"/>
                <a:ea typeface="Times New Roman"/>
              </a:rPr>
              <a:t>» (Берген, </a:t>
            </a:r>
            <a:r>
              <a:rPr lang="ru-RU" sz="2900" dirty="0" err="1">
                <a:latin typeface="Times New Roman"/>
                <a:ea typeface="Times New Roman"/>
              </a:rPr>
              <a:t>Норвегія</a:t>
            </a:r>
            <a:r>
              <a:rPr lang="ru-RU" sz="2900" dirty="0">
                <a:latin typeface="Times New Roman"/>
                <a:ea typeface="Times New Roman"/>
              </a:rPr>
              <a:t>). </a:t>
            </a:r>
            <a:r>
              <a:rPr lang="ru-RU" sz="2900" dirty="0" err="1">
                <a:latin typeface="Times New Roman"/>
                <a:ea typeface="Times New Roman"/>
              </a:rPr>
              <a:t>Автори</a:t>
            </a:r>
            <a:r>
              <a:rPr lang="ru-RU" sz="2900" dirty="0">
                <a:latin typeface="Times New Roman"/>
                <a:ea typeface="Times New Roman"/>
              </a:rPr>
              <a:t> </a:t>
            </a:r>
            <a:r>
              <a:rPr lang="ru-RU" sz="2900" dirty="0" err="1">
                <a:latin typeface="Times New Roman"/>
                <a:ea typeface="Times New Roman"/>
              </a:rPr>
              <a:t>посібника</a:t>
            </a:r>
            <a:r>
              <a:rPr lang="ru-RU" sz="2900" dirty="0">
                <a:latin typeface="Times New Roman"/>
                <a:ea typeface="Times New Roman"/>
              </a:rPr>
              <a:t> – </a:t>
            </a:r>
            <a:r>
              <a:rPr lang="ru-RU" sz="2900" dirty="0" err="1">
                <a:latin typeface="Times New Roman"/>
                <a:ea typeface="Times New Roman"/>
              </a:rPr>
              <a:t>представники</a:t>
            </a:r>
            <a:r>
              <a:rPr lang="ru-RU" sz="2900" dirty="0">
                <a:latin typeface="Times New Roman"/>
                <a:ea typeface="Times New Roman"/>
              </a:rPr>
              <a:t> </a:t>
            </a:r>
            <a:r>
              <a:rPr lang="ru-RU" sz="2900" dirty="0" err="1">
                <a:latin typeface="Times New Roman"/>
                <a:ea typeface="Times New Roman"/>
              </a:rPr>
              <a:t>Інституту</a:t>
            </a:r>
            <a:r>
              <a:rPr lang="ru-RU" sz="2900" dirty="0">
                <a:latin typeface="Times New Roman"/>
                <a:ea typeface="Times New Roman"/>
              </a:rPr>
              <a:t> </a:t>
            </a:r>
            <a:r>
              <a:rPr lang="ru-RU" sz="2900" dirty="0" err="1">
                <a:latin typeface="Times New Roman"/>
                <a:ea typeface="Times New Roman"/>
              </a:rPr>
              <a:t>психіатрії</a:t>
            </a:r>
            <a:r>
              <a:rPr lang="ru-RU" sz="2900" dirty="0">
                <a:latin typeface="Times New Roman"/>
                <a:ea typeface="Times New Roman"/>
              </a:rPr>
              <a:t> (Лондон, </a:t>
            </a:r>
            <a:r>
              <a:rPr lang="ru-RU" sz="2900" dirty="0" err="1">
                <a:latin typeface="Times New Roman"/>
                <a:ea typeface="Times New Roman"/>
              </a:rPr>
              <a:t>Великобританія</a:t>
            </a:r>
            <a:r>
              <a:rPr lang="ru-RU" sz="2900" dirty="0">
                <a:latin typeface="Times New Roman"/>
                <a:ea typeface="Times New Roman"/>
              </a:rPr>
              <a:t>) та </a:t>
            </a:r>
            <a:r>
              <a:rPr lang="ru-RU" sz="2900" dirty="0" err="1">
                <a:latin typeface="Times New Roman"/>
                <a:ea typeface="Times New Roman"/>
              </a:rPr>
              <a:t>Норвезького</a:t>
            </a:r>
            <a:r>
              <a:rPr lang="ru-RU" sz="2900" dirty="0">
                <a:latin typeface="Times New Roman"/>
                <a:ea typeface="Times New Roman"/>
              </a:rPr>
              <a:t> центру </a:t>
            </a:r>
            <a:r>
              <a:rPr lang="ru-RU" sz="2900" dirty="0" err="1">
                <a:latin typeface="Times New Roman"/>
                <a:ea typeface="Times New Roman"/>
              </a:rPr>
              <a:t>кризової</a:t>
            </a:r>
            <a:r>
              <a:rPr lang="ru-RU" sz="2900" dirty="0">
                <a:latin typeface="Times New Roman"/>
                <a:ea typeface="Times New Roman"/>
              </a:rPr>
              <a:t> </a:t>
            </a:r>
            <a:r>
              <a:rPr lang="ru-RU" sz="2900" dirty="0" err="1">
                <a:latin typeface="Times New Roman"/>
                <a:ea typeface="Times New Roman"/>
              </a:rPr>
              <a:t>психології</a:t>
            </a:r>
            <a:r>
              <a:rPr lang="ru-RU" sz="2900" dirty="0">
                <a:latin typeface="Times New Roman"/>
                <a:ea typeface="Times New Roman"/>
              </a:rPr>
              <a:t>. </a:t>
            </a:r>
            <a:r>
              <a:rPr lang="ru-RU" sz="2900" dirty="0" err="1">
                <a:latin typeface="Times New Roman"/>
                <a:ea typeface="Times New Roman"/>
              </a:rPr>
              <a:t>Програму</a:t>
            </a:r>
            <a:r>
              <a:rPr lang="ru-RU" sz="2900" dirty="0">
                <a:latin typeface="Times New Roman"/>
                <a:ea typeface="Times New Roman"/>
              </a:rPr>
              <a:t> </a:t>
            </a:r>
            <a:r>
              <a:rPr lang="ru-RU" sz="2900" dirty="0" err="1">
                <a:latin typeface="Times New Roman"/>
                <a:ea typeface="Times New Roman"/>
              </a:rPr>
              <a:t>було</a:t>
            </a:r>
            <a:r>
              <a:rPr lang="ru-RU" sz="2900" dirty="0">
                <a:latin typeface="Times New Roman"/>
                <a:ea typeface="Times New Roman"/>
              </a:rPr>
              <a:t> </a:t>
            </a:r>
            <a:r>
              <a:rPr lang="ru-RU" sz="2900" dirty="0" err="1">
                <a:latin typeface="Times New Roman"/>
                <a:ea typeface="Times New Roman"/>
              </a:rPr>
              <a:t>впроваджено</a:t>
            </a:r>
            <a:r>
              <a:rPr lang="ru-RU" sz="2900" dirty="0">
                <a:latin typeface="Times New Roman"/>
                <a:ea typeface="Times New Roman"/>
              </a:rPr>
              <a:t> в </a:t>
            </a:r>
            <a:r>
              <a:rPr lang="ru-RU" sz="2900" dirty="0" err="1">
                <a:latin typeface="Times New Roman"/>
                <a:ea typeface="Times New Roman"/>
              </a:rPr>
              <a:t>країнах</a:t>
            </a:r>
            <a:r>
              <a:rPr lang="ru-RU" sz="2900" dirty="0">
                <a:latin typeface="Times New Roman"/>
                <a:ea typeface="Times New Roman"/>
              </a:rPr>
              <a:t>, де </a:t>
            </a:r>
            <a:r>
              <a:rPr lang="ru-RU" sz="2900" dirty="0" err="1">
                <a:latin typeface="Times New Roman"/>
                <a:ea typeface="Times New Roman"/>
              </a:rPr>
              <a:t>відбувалися</a:t>
            </a:r>
            <a:r>
              <a:rPr lang="ru-RU" sz="2900" dirty="0">
                <a:latin typeface="Times New Roman"/>
                <a:ea typeface="Times New Roman"/>
              </a:rPr>
              <a:t> </a:t>
            </a:r>
            <a:r>
              <a:rPr lang="ru-RU" sz="2900" dirty="0" err="1">
                <a:latin typeface="Times New Roman"/>
                <a:ea typeface="Times New Roman"/>
              </a:rPr>
              <a:t>воєнні</a:t>
            </a:r>
            <a:r>
              <a:rPr lang="ru-RU" sz="2900" dirty="0">
                <a:latin typeface="Times New Roman"/>
                <a:ea typeface="Times New Roman"/>
              </a:rPr>
              <a:t> </a:t>
            </a:r>
            <a:r>
              <a:rPr lang="ru-RU" sz="2900" dirty="0" err="1">
                <a:latin typeface="Times New Roman"/>
                <a:ea typeface="Times New Roman"/>
              </a:rPr>
              <a:t>дії</a:t>
            </a:r>
            <a:r>
              <a:rPr lang="ru-RU" sz="2900" dirty="0">
                <a:latin typeface="Times New Roman"/>
                <a:ea typeface="Times New Roman"/>
              </a:rPr>
              <a:t>: </a:t>
            </a:r>
            <a:r>
              <a:rPr lang="ru-RU" sz="2900" dirty="0" err="1">
                <a:latin typeface="Times New Roman"/>
                <a:ea typeface="Times New Roman"/>
              </a:rPr>
              <a:t>Боснія</a:t>
            </a:r>
            <a:r>
              <a:rPr lang="ru-RU" sz="2900" dirty="0">
                <a:latin typeface="Times New Roman"/>
                <a:ea typeface="Times New Roman"/>
              </a:rPr>
              <a:t>, Косово, Китай, </a:t>
            </a:r>
            <a:r>
              <a:rPr lang="ru-RU" sz="2900" dirty="0" err="1">
                <a:latin typeface="Times New Roman"/>
                <a:ea typeface="Times New Roman"/>
              </a:rPr>
              <a:t>Іран</a:t>
            </a:r>
            <a:r>
              <a:rPr lang="ru-RU" sz="2900" dirty="0">
                <a:latin typeface="Times New Roman"/>
                <a:ea typeface="Times New Roman"/>
              </a:rPr>
              <a:t>, </a:t>
            </a:r>
            <a:r>
              <a:rPr lang="ru-RU" sz="2900" dirty="0" err="1">
                <a:latin typeface="Times New Roman"/>
                <a:ea typeface="Times New Roman"/>
              </a:rPr>
              <a:t>Сирія</a:t>
            </a:r>
            <a:r>
              <a:rPr lang="ru-RU" sz="2900" dirty="0">
                <a:latin typeface="Times New Roman"/>
                <a:ea typeface="Times New Roman"/>
              </a:rPr>
              <a:t>, Руанда, Непал, і показала свою </a:t>
            </a:r>
            <a:r>
              <a:rPr lang="ru-RU" sz="2900" dirty="0" err="1">
                <a:latin typeface="Times New Roman"/>
                <a:ea typeface="Times New Roman"/>
              </a:rPr>
              <a:t>ефективність</a:t>
            </a:r>
            <a:r>
              <a:rPr lang="ru-RU" sz="2900" dirty="0">
                <a:latin typeface="Times New Roman"/>
                <a:ea typeface="Times New Roman"/>
              </a:rPr>
              <a:t>.</a:t>
            </a:r>
          </a:p>
          <a:p>
            <a:pPr>
              <a:spcAft>
                <a:spcPts val="0"/>
              </a:spcAft>
            </a:pPr>
            <a:r>
              <a:rPr lang="uk-UA" sz="2900" dirty="0">
                <a:latin typeface="Times New Roman"/>
                <a:ea typeface="Times New Roman"/>
              </a:rPr>
              <a:t>Матеріали програми будуть корисними для освітян, психологів та психотерапевтів консультантів, соціальних працівників та соціальних педагогів, інших фахівців, які займаються питанням захисту дітей та які пройшли попередню підготовку. </a:t>
            </a:r>
            <a:r>
              <a:rPr lang="ru-RU" sz="2900" dirty="0" err="1">
                <a:latin typeface="Times New Roman"/>
                <a:ea typeface="Times New Roman"/>
              </a:rPr>
              <a:t>Програму</a:t>
            </a:r>
            <a:r>
              <a:rPr lang="ru-RU" sz="2900" dirty="0">
                <a:latin typeface="Times New Roman"/>
                <a:ea typeface="Times New Roman"/>
              </a:rPr>
              <a:t> </a:t>
            </a:r>
            <a:r>
              <a:rPr lang="ru-RU" sz="2900" dirty="0" err="1">
                <a:latin typeface="Times New Roman"/>
                <a:ea typeface="Times New Roman"/>
              </a:rPr>
              <a:t>схвалено</a:t>
            </a:r>
            <a:r>
              <a:rPr lang="ru-RU" sz="2900" dirty="0">
                <a:latin typeface="Times New Roman"/>
                <a:ea typeface="Times New Roman"/>
              </a:rPr>
              <a:t> для </a:t>
            </a:r>
            <a:r>
              <a:rPr lang="ru-RU" sz="2900" dirty="0" err="1">
                <a:latin typeface="Times New Roman"/>
                <a:ea typeface="Times New Roman"/>
              </a:rPr>
              <a:t>використання</a:t>
            </a:r>
            <a:r>
              <a:rPr lang="ru-RU" sz="2900" dirty="0">
                <a:latin typeface="Times New Roman"/>
                <a:ea typeface="Times New Roman"/>
              </a:rPr>
              <a:t> у закладах </a:t>
            </a:r>
            <a:r>
              <a:rPr lang="ru-RU" sz="2900" dirty="0" err="1">
                <a:latin typeface="Times New Roman"/>
                <a:ea typeface="Times New Roman"/>
              </a:rPr>
              <a:t>освіти</a:t>
            </a:r>
            <a:r>
              <a:rPr lang="ru-RU" sz="2900" dirty="0">
                <a:latin typeface="Times New Roman"/>
                <a:ea typeface="Times New Roman"/>
              </a:rPr>
              <a:t> ДНУ «</a:t>
            </a:r>
            <a:r>
              <a:rPr lang="ru-RU" sz="2900" dirty="0" err="1">
                <a:latin typeface="Times New Roman"/>
                <a:ea typeface="Times New Roman"/>
              </a:rPr>
              <a:t>Інститут</a:t>
            </a:r>
            <a:r>
              <a:rPr lang="ru-RU" sz="2900" dirty="0">
                <a:latin typeface="Times New Roman"/>
                <a:ea typeface="Times New Roman"/>
              </a:rPr>
              <a:t> </a:t>
            </a:r>
            <a:r>
              <a:rPr lang="ru-RU" sz="2900" dirty="0" err="1">
                <a:latin typeface="Times New Roman"/>
                <a:ea typeface="Times New Roman"/>
              </a:rPr>
              <a:t>модернізації</a:t>
            </a:r>
            <a:r>
              <a:rPr lang="ru-RU" sz="2900" dirty="0">
                <a:latin typeface="Times New Roman"/>
                <a:ea typeface="Times New Roman"/>
              </a:rPr>
              <a:t> </a:t>
            </a:r>
            <a:r>
              <a:rPr lang="ru-RU" sz="2900" dirty="0" err="1">
                <a:latin typeface="Times New Roman"/>
                <a:ea typeface="Times New Roman"/>
              </a:rPr>
              <a:t>змісту</a:t>
            </a:r>
            <a:r>
              <a:rPr lang="ru-RU" sz="2900" dirty="0">
                <a:latin typeface="Times New Roman"/>
                <a:ea typeface="Times New Roman"/>
              </a:rPr>
              <a:t> </a:t>
            </a:r>
            <a:r>
              <a:rPr lang="ru-RU" sz="2900" dirty="0" err="1">
                <a:latin typeface="Times New Roman"/>
                <a:ea typeface="Times New Roman"/>
              </a:rPr>
              <a:t>освіти</a:t>
            </a:r>
            <a:r>
              <a:rPr lang="ru-RU" sz="2900" dirty="0">
                <a:latin typeface="Times New Roman"/>
                <a:ea typeface="Times New Roman"/>
              </a:rPr>
              <a:t>» (протокол № 2 </a:t>
            </a:r>
            <a:r>
              <a:rPr lang="ru-RU" sz="2900" dirty="0" err="1">
                <a:latin typeface="Times New Roman"/>
                <a:ea typeface="Times New Roman"/>
              </a:rPr>
              <a:t>від</a:t>
            </a:r>
            <a:r>
              <a:rPr lang="ru-RU" sz="2900" dirty="0">
                <a:latin typeface="Times New Roman"/>
                <a:ea typeface="Times New Roman"/>
              </a:rPr>
              <a:t> 29.06.2016) і </a:t>
            </a:r>
            <a:r>
              <a:rPr lang="ru-RU" sz="2900" dirty="0" err="1">
                <a:latin typeface="Times New Roman"/>
                <a:ea typeface="Times New Roman"/>
              </a:rPr>
              <a:t>розміщено</a:t>
            </a:r>
            <a:r>
              <a:rPr lang="ru-RU" sz="2900" dirty="0">
                <a:latin typeface="Times New Roman"/>
                <a:ea typeface="Times New Roman"/>
              </a:rPr>
              <a:t> на </a:t>
            </a:r>
            <a:r>
              <a:rPr lang="ru-RU" sz="2900" dirty="0" err="1">
                <a:latin typeface="Times New Roman"/>
                <a:ea typeface="Times New Roman"/>
              </a:rPr>
              <a:t>сайті</a:t>
            </a:r>
            <a:r>
              <a:rPr lang="ru-RU" sz="2900" dirty="0">
                <a:latin typeface="Times New Roman"/>
                <a:ea typeface="Times New Roman"/>
              </a:rPr>
              <a:t> (</a:t>
            </a:r>
            <a:r>
              <a:rPr lang="ru-RU" sz="2900" u="sng" dirty="0">
                <a:solidFill>
                  <a:srgbClr val="0000FF"/>
                </a:solidFill>
                <a:latin typeface="Times New Roman"/>
                <a:ea typeface="Times New Roman"/>
                <a:hlinkClick r:id="rId2"/>
              </a:rPr>
              <a:t>https://drive.google.com/file/d/16yCTn6CmrDEF9kf6Iwd2oTod3wuvAJpp/view</a:t>
            </a:r>
            <a:r>
              <a:rPr lang="ru-RU" sz="2900" dirty="0">
                <a:latin typeface="Times New Roman"/>
                <a:ea typeface="Times New Roman"/>
              </a:rPr>
              <a:t>).</a:t>
            </a:r>
          </a:p>
          <a:p>
            <a:endParaRPr lang="ru-RU"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040" y="3172460"/>
            <a:ext cx="1661684" cy="19481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219360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dirty="0"/>
              <a:t>               </a:t>
            </a:r>
            <a:r>
              <a:rPr lang="uk-UA" b="1" dirty="0">
                <a:solidFill>
                  <a:srgbClr val="0070C0"/>
                </a:solidFill>
                <a:effectLst>
                  <a:outerShdw blurRad="38100" dist="38100" dir="2700000" algn="tl">
                    <a:srgbClr val="000000">
                      <a:alpha val="43137"/>
                    </a:srgbClr>
                  </a:outerShdw>
                </a:effectLst>
              </a:rPr>
              <a:t>Вплив травматичних подій на  </a:t>
            </a:r>
            <a:br>
              <a:rPr lang="uk-UA" b="1" dirty="0">
                <a:solidFill>
                  <a:srgbClr val="0070C0"/>
                </a:solidFill>
                <a:effectLst>
                  <a:outerShdw blurRad="38100" dist="38100" dir="2700000" algn="tl">
                    <a:srgbClr val="000000">
                      <a:alpha val="43137"/>
                    </a:srgbClr>
                  </a:outerShdw>
                </a:effectLst>
              </a:rPr>
            </a:br>
            <a:r>
              <a:rPr lang="uk-UA" b="1" dirty="0">
                <a:solidFill>
                  <a:srgbClr val="0070C0"/>
                </a:solidFill>
                <a:effectLst>
                  <a:outerShdw blurRad="38100" dist="38100" dir="2700000" algn="tl">
                    <a:srgbClr val="000000">
                      <a:alpha val="43137"/>
                    </a:srgbClr>
                  </a:outerShdw>
                </a:effectLst>
              </a:rPr>
              <a:t>                        освітній процес</a:t>
            </a:r>
            <a:endParaRPr lang="ru-RU" b="1" dirty="0">
              <a:solidFill>
                <a:srgbClr val="0070C0"/>
              </a:solidFill>
              <a:effectLst>
                <a:outerShdw blurRad="38100" dist="38100" dir="2700000" algn="tl">
                  <a:srgbClr val="000000">
                    <a:alpha val="43137"/>
                  </a:srgbClr>
                </a:outerShdw>
              </a:effectLst>
            </a:endParaRPr>
          </a:p>
        </p:txBody>
      </p:sp>
      <p:sp>
        <p:nvSpPr>
          <p:cNvPr id="3" name="Объект 2"/>
          <p:cNvSpPr>
            <a:spLocks noGrp="1"/>
          </p:cNvSpPr>
          <p:nvPr>
            <p:ph idx="1"/>
          </p:nvPr>
        </p:nvSpPr>
        <p:spPr>
          <a:xfrm>
            <a:off x="1981200" y="1348740"/>
            <a:ext cx="6534150" cy="4828223"/>
          </a:xfrm>
        </p:spPr>
        <p:txBody>
          <a:bodyPr>
            <a:normAutofit fontScale="47500" lnSpcReduction="20000"/>
          </a:bodyPr>
          <a:lstStyle/>
          <a:p>
            <a:pPr>
              <a:lnSpc>
                <a:spcPct val="120000"/>
              </a:lnSpc>
              <a:spcAft>
                <a:spcPts val="0"/>
              </a:spcAft>
            </a:pPr>
            <a:r>
              <a:rPr lang="uk-UA" dirty="0">
                <a:solidFill>
                  <a:srgbClr val="000000"/>
                </a:solidFill>
                <a:latin typeface="Times New Roman"/>
                <a:ea typeface="Times New Roman"/>
              </a:rPr>
              <a:t>         Діти повернулися до навчання. Це складно, але правильно. Це нагадує про мирне життя. Зараз усе, що пов’язуватиме нас із життям до війни, з періодом стабільності, – вкрай важливе. У той же час важливо пам’ятати, що травматична подія, яку пережили чи переживають учні, накладає відбиток і на навчальний процес у цілому. Адже</a:t>
            </a:r>
            <a:r>
              <a:rPr lang="ru-RU" sz="2400" dirty="0">
                <a:latin typeface="Times New Roman"/>
                <a:ea typeface="Times New Roman"/>
              </a:rPr>
              <a:t> </a:t>
            </a:r>
            <a:r>
              <a:rPr lang="uk-UA" dirty="0">
                <a:solidFill>
                  <a:srgbClr val="000000"/>
                </a:solidFill>
                <a:latin typeface="Times New Roman"/>
                <a:ea typeface="Times New Roman"/>
              </a:rPr>
              <a:t>травмовані діти відчувають певні труднощі з концентрацією, увагою та</a:t>
            </a:r>
            <a:r>
              <a:rPr lang="ru-RU" sz="2400" dirty="0">
                <a:latin typeface="Times New Roman"/>
                <a:ea typeface="Times New Roman"/>
              </a:rPr>
              <a:t> </a:t>
            </a:r>
            <a:r>
              <a:rPr lang="uk-UA" dirty="0">
                <a:solidFill>
                  <a:srgbClr val="000000"/>
                </a:solidFill>
                <a:latin typeface="Times New Roman"/>
                <a:ea typeface="Times New Roman"/>
              </a:rPr>
              <a:t>поведінкою. Деякі учні можуть бути занадто тихими та замкнутими, інші –гіперактивними. У багатьох виникають проблеми з навчанням та успішністю.</a:t>
            </a:r>
            <a:endParaRPr lang="ru-RU" sz="2400" dirty="0">
              <a:latin typeface="Times New Roman"/>
              <a:ea typeface="Times New Roman"/>
            </a:endParaRPr>
          </a:p>
          <a:p>
            <a:pPr marL="0" indent="0">
              <a:lnSpc>
                <a:spcPct val="120000"/>
              </a:lnSpc>
              <a:spcAft>
                <a:spcPts val="0"/>
              </a:spcAft>
              <a:buNone/>
            </a:pPr>
            <a:r>
              <a:rPr lang="uk-UA" dirty="0">
                <a:solidFill>
                  <a:srgbClr val="000000"/>
                </a:solidFill>
                <a:latin typeface="Times New Roman"/>
                <a:ea typeface="Times New Roman"/>
              </a:rPr>
              <a:t>      З огляду на це є кілька порад:</a:t>
            </a:r>
            <a:endParaRPr lang="ru-RU" sz="2400" dirty="0">
              <a:latin typeface="Times New Roman"/>
              <a:ea typeface="Times New Roman"/>
            </a:endParaRPr>
          </a:p>
          <a:p>
            <a:pPr>
              <a:lnSpc>
                <a:spcPct val="120000"/>
              </a:lnSpc>
              <a:spcAft>
                <a:spcPts val="0"/>
              </a:spcAft>
            </a:pPr>
            <a:r>
              <a:rPr lang="uk-UA" dirty="0">
                <a:solidFill>
                  <a:srgbClr val="000000"/>
                </a:solidFill>
                <a:latin typeface="Times New Roman"/>
                <a:ea typeface="Times New Roman"/>
              </a:rPr>
              <a:t>- важливо починати проводити уроки з найпростішого, з того, що</a:t>
            </a:r>
            <a:r>
              <a:rPr lang="ru-RU" sz="2400" dirty="0">
                <a:latin typeface="Times New Roman"/>
                <a:ea typeface="Times New Roman"/>
              </a:rPr>
              <a:t> </a:t>
            </a:r>
            <a:r>
              <a:rPr lang="uk-UA" dirty="0">
                <a:solidFill>
                  <a:srgbClr val="000000"/>
                </a:solidFill>
                <a:latin typeface="Times New Roman"/>
                <a:ea typeface="Times New Roman"/>
              </a:rPr>
              <a:t>проходили давно, того, що легко впровадити. Це потрібно, аби в дитини було</a:t>
            </a:r>
            <a:r>
              <a:rPr lang="ru-RU" sz="2400" dirty="0">
                <a:latin typeface="Times New Roman"/>
                <a:ea typeface="Times New Roman"/>
              </a:rPr>
              <a:t> </a:t>
            </a:r>
            <a:r>
              <a:rPr lang="uk-UA" dirty="0">
                <a:solidFill>
                  <a:srgbClr val="000000"/>
                </a:solidFill>
                <a:latin typeface="Times New Roman"/>
                <a:ea typeface="Times New Roman"/>
              </a:rPr>
              <a:t>відчуття «я можу, я перемагаю», щоб у неї підвищувався рівень самооцінки. А</a:t>
            </a:r>
            <a:r>
              <a:rPr lang="ru-RU" sz="2400" dirty="0">
                <a:latin typeface="Times New Roman"/>
                <a:ea typeface="Times New Roman"/>
              </a:rPr>
              <a:t> </a:t>
            </a:r>
            <a:r>
              <a:rPr lang="uk-UA" dirty="0">
                <a:solidFill>
                  <a:srgbClr val="000000"/>
                </a:solidFill>
                <a:latin typeface="Times New Roman"/>
                <a:ea typeface="Times New Roman"/>
              </a:rPr>
              <a:t>отже, підвищувалася концентрація уваги й покращувався загальний стан. </a:t>
            </a:r>
          </a:p>
          <a:p>
            <a:pPr>
              <a:lnSpc>
                <a:spcPct val="120000"/>
              </a:lnSpc>
              <a:spcAft>
                <a:spcPts val="0"/>
              </a:spcAft>
            </a:pPr>
            <a:r>
              <a:rPr lang="uk-UA" dirty="0">
                <a:solidFill>
                  <a:srgbClr val="000000"/>
                </a:solidFill>
                <a:latin typeface="Times New Roman"/>
                <a:ea typeface="Times New Roman"/>
              </a:rPr>
              <a:t>Також</a:t>
            </a:r>
            <a:r>
              <a:rPr lang="ru-RU" sz="2400" dirty="0">
                <a:latin typeface="Times New Roman"/>
                <a:ea typeface="Times New Roman"/>
              </a:rPr>
              <a:t> </a:t>
            </a:r>
            <a:r>
              <a:rPr lang="uk-UA" dirty="0">
                <a:solidFill>
                  <a:srgbClr val="000000"/>
                </a:solidFill>
                <a:latin typeface="Times New Roman"/>
                <a:ea typeface="Times New Roman"/>
              </a:rPr>
              <a:t>важливо розпочинати роботу з обговорення правил. Будь-яка робота, особливо</a:t>
            </a:r>
            <a:endParaRPr lang="ru-RU" sz="2400" dirty="0">
              <a:latin typeface="Times New Roman"/>
              <a:ea typeface="Times New Roman"/>
            </a:endParaRPr>
          </a:p>
          <a:p>
            <a:pPr marL="0" indent="0">
              <a:lnSpc>
                <a:spcPct val="120000"/>
              </a:lnSpc>
              <a:spcAft>
                <a:spcPts val="0"/>
              </a:spcAft>
              <a:buNone/>
            </a:pPr>
            <a:r>
              <a:rPr lang="uk-UA" dirty="0">
                <a:solidFill>
                  <a:srgbClr val="000000"/>
                </a:solidFill>
                <a:latin typeface="Times New Roman"/>
                <a:ea typeface="Times New Roman"/>
              </a:rPr>
              <a:t>      зараз, – це про створення простору взаємин. А простір взаємин – це правила.</a:t>
            </a:r>
            <a:endParaRPr lang="ru-RU" sz="2400" dirty="0">
              <a:latin typeface="Times New Roman"/>
              <a:ea typeface="Times New Roman"/>
            </a:endParaRPr>
          </a:p>
          <a:p>
            <a:pPr marL="0" indent="0">
              <a:lnSpc>
                <a:spcPct val="120000"/>
              </a:lnSpc>
              <a:spcAft>
                <a:spcPts val="0"/>
              </a:spcAft>
              <a:buNone/>
            </a:pPr>
            <a:r>
              <a:rPr lang="uk-UA" dirty="0">
                <a:solidFill>
                  <a:srgbClr val="000000"/>
                </a:solidFill>
                <a:latin typeface="Times New Roman"/>
                <a:ea typeface="Times New Roman"/>
              </a:rPr>
              <a:t>     - на якийсь час важливо планувати уроки коротшими, менш інтенсивними,</a:t>
            </a:r>
            <a:endParaRPr lang="ru-RU" sz="2400" dirty="0">
              <a:latin typeface="Times New Roman"/>
              <a:ea typeface="Times New Roman"/>
            </a:endParaRPr>
          </a:p>
          <a:p>
            <a:pPr marL="0" indent="0">
              <a:lnSpc>
                <a:spcPct val="120000"/>
              </a:lnSpc>
              <a:spcAft>
                <a:spcPts val="0"/>
              </a:spcAft>
              <a:buNone/>
            </a:pPr>
            <a:r>
              <a:rPr lang="uk-UA" dirty="0">
                <a:solidFill>
                  <a:srgbClr val="000000"/>
                </a:solidFill>
                <a:latin typeface="Times New Roman"/>
                <a:ea typeface="Times New Roman"/>
              </a:rPr>
              <a:t>       колишніми за змістом, але меншими за обсягом домашніми завданнями;</a:t>
            </a:r>
            <a:endParaRPr lang="ru-RU" sz="2400" dirty="0">
              <a:latin typeface="Times New Roman"/>
              <a:ea typeface="Times New Roman"/>
            </a:endParaRPr>
          </a:p>
          <a:p>
            <a:pPr marL="0" indent="0">
              <a:lnSpc>
                <a:spcPct val="120000"/>
              </a:lnSpc>
              <a:spcAft>
                <a:spcPts val="0"/>
              </a:spcAft>
              <a:buNone/>
            </a:pPr>
            <a:r>
              <a:rPr lang="uk-UA" dirty="0">
                <a:solidFill>
                  <a:srgbClr val="000000"/>
                </a:solidFill>
                <a:latin typeface="Times New Roman"/>
                <a:ea typeface="Times New Roman"/>
              </a:rPr>
              <a:t>     - іноді корисно відкласти деякі уроки на певний час та використати цей час</a:t>
            </a:r>
            <a:endParaRPr lang="ru-RU" sz="2400" dirty="0">
              <a:latin typeface="Times New Roman"/>
              <a:ea typeface="Times New Roman"/>
            </a:endParaRPr>
          </a:p>
          <a:p>
            <a:pPr marL="0" indent="0">
              <a:lnSpc>
                <a:spcPct val="120000"/>
              </a:lnSpc>
              <a:spcAft>
                <a:spcPts val="0"/>
              </a:spcAft>
              <a:buNone/>
            </a:pPr>
            <a:r>
              <a:rPr lang="uk-UA" dirty="0">
                <a:solidFill>
                  <a:srgbClr val="000000"/>
                </a:solidFill>
                <a:latin typeface="Times New Roman"/>
                <a:ea typeface="Times New Roman"/>
              </a:rPr>
              <a:t>       для бесіди про практичні речі, пов’язані з нормалізацією життя школи та учнів.</a:t>
            </a:r>
            <a:endParaRPr lang="ru-RU" sz="2400" dirty="0">
              <a:latin typeface="Times New Roman"/>
              <a:ea typeface="Times New Roman"/>
            </a:endParaRPr>
          </a:p>
          <a:p>
            <a:pPr>
              <a:lnSpc>
                <a:spcPct val="120000"/>
              </a:lnSpc>
            </a:pPr>
            <a:endParaRPr lang="ru-RU" dirty="0">
              <a:solidFill>
                <a:srgbClr val="00206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211" y="2663191"/>
            <a:ext cx="1847850" cy="1139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211" y="3931286"/>
            <a:ext cx="1841817" cy="1257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6211" y="5356860"/>
            <a:ext cx="1841817" cy="1243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88529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z="2800" dirty="0">
                <a:solidFill>
                  <a:srgbClr val="FF0000"/>
                </a:solidFill>
                <a:latin typeface="Times New Roman"/>
                <a:ea typeface="Times New Roman"/>
              </a:rPr>
              <a:t>                      З чого варто розпочати перший урок?</a:t>
            </a:r>
            <a:endParaRPr lang="ru-RU" dirty="0"/>
          </a:p>
        </p:txBody>
      </p:sp>
      <p:sp>
        <p:nvSpPr>
          <p:cNvPr id="3" name="Объект 2"/>
          <p:cNvSpPr>
            <a:spLocks noGrp="1"/>
          </p:cNvSpPr>
          <p:nvPr>
            <p:ph idx="1"/>
          </p:nvPr>
        </p:nvSpPr>
        <p:spPr>
          <a:xfrm>
            <a:off x="1203960" y="1623060"/>
            <a:ext cx="7311390" cy="4553903"/>
          </a:xfrm>
        </p:spPr>
        <p:txBody>
          <a:bodyPr>
            <a:normAutofit fontScale="55000" lnSpcReduction="20000"/>
          </a:bodyPr>
          <a:lstStyle/>
          <a:p>
            <a:pPr>
              <a:spcAft>
                <a:spcPts val="0"/>
              </a:spcAft>
            </a:pPr>
            <a:r>
              <a:rPr lang="uk-UA" dirty="0">
                <a:solidFill>
                  <a:srgbClr val="000000"/>
                </a:solidFill>
                <a:latin typeface="Times New Roman"/>
                <a:ea typeface="Times New Roman"/>
              </a:rPr>
              <a:t>Що насамперед важливо сказати та зробити? Як реагувати на розмови дітей про війну під час уроків?</a:t>
            </a:r>
            <a:endParaRPr lang="ru-RU" sz="2400" dirty="0">
              <a:latin typeface="Times New Roman"/>
              <a:ea typeface="Times New Roman"/>
            </a:endParaRPr>
          </a:p>
          <a:p>
            <a:pPr>
              <a:spcAft>
                <a:spcPts val="0"/>
              </a:spcAft>
            </a:pPr>
            <a:r>
              <a:rPr lang="uk-UA" dirty="0">
                <a:solidFill>
                  <a:srgbClr val="000000"/>
                </a:solidFill>
                <a:latin typeface="Times New Roman"/>
                <a:ea typeface="Times New Roman"/>
              </a:rPr>
              <a:t>Коли ви зустрінетеся з дітьми, насамперед важливо сказати, як ви радієте,</a:t>
            </a:r>
            <a:r>
              <a:rPr lang="ru-RU" sz="2400" dirty="0">
                <a:latin typeface="Times New Roman"/>
                <a:ea typeface="Times New Roman"/>
              </a:rPr>
              <a:t> </a:t>
            </a:r>
            <a:r>
              <a:rPr lang="uk-UA" dirty="0">
                <a:solidFill>
                  <a:srgbClr val="000000"/>
                </a:solidFill>
                <a:latin typeface="Times New Roman"/>
                <a:ea typeface="Times New Roman"/>
              </a:rPr>
              <a:t>що вам вдалося зібратися разом. А найцінніше, що в нас є, – це ми. Важливо окреслити правила. Правила створюють відчуття кордонів і безпеки. Треба розуміти, що діти вийшли «з контакту» на деякий час і досвід</a:t>
            </a:r>
            <a:r>
              <a:rPr lang="ru-RU" sz="2400" dirty="0">
                <a:latin typeface="Times New Roman"/>
                <a:ea typeface="Times New Roman"/>
              </a:rPr>
              <a:t> </a:t>
            </a:r>
            <a:r>
              <a:rPr lang="uk-UA" dirty="0">
                <a:solidFill>
                  <a:srgbClr val="000000"/>
                </a:solidFill>
                <a:latin typeface="Times New Roman"/>
                <a:ea typeface="Times New Roman"/>
              </a:rPr>
              <a:t>травматизації та стресу стирає інформацію, якою всі були наповнені.</a:t>
            </a:r>
            <a:endParaRPr lang="ru-RU" sz="2400" dirty="0">
              <a:latin typeface="Times New Roman"/>
              <a:ea typeface="Times New Roman"/>
            </a:endParaRPr>
          </a:p>
          <a:p>
            <a:pPr marL="0" indent="0">
              <a:spcAft>
                <a:spcPts val="0"/>
              </a:spcAft>
              <a:buNone/>
            </a:pPr>
            <a:r>
              <a:rPr lang="uk-UA" dirty="0">
                <a:solidFill>
                  <a:srgbClr val="000000"/>
                </a:solidFill>
                <a:latin typeface="Times New Roman"/>
                <a:ea typeface="Times New Roman"/>
              </a:rPr>
              <a:t>     Наприклад, ми спілкуємося тільки з ввімкненими камерами, але з вимкненими</a:t>
            </a:r>
            <a:r>
              <a:rPr lang="ru-RU" sz="2400" dirty="0">
                <a:latin typeface="Times New Roman"/>
                <a:ea typeface="Times New Roman"/>
              </a:rPr>
              <a:t> </a:t>
            </a:r>
            <a:r>
              <a:rPr lang="uk-UA" dirty="0">
                <a:solidFill>
                  <a:srgbClr val="000000"/>
                </a:solidFill>
                <a:latin typeface="Times New Roman"/>
                <a:ea typeface="Times New Roman"/>
              </a:rPr>
              <a:t>мікрофонами, усі відповідають за порядком, піднімаючи руки.</a:t>
            </a:r>
            <a:r>
              <a:rPr lang="ru-RU" sz="2400" dirty="0">
                <a:latin typeface="Times New Roman"/>
                <a:ea typeface="Times New Roman"/>
              </a:rPr>
              <a:t> </a:t>
            </a:r>
            <a:r>
              <a:rPr lang="uk-UA" dirty="0">
                <a:solidFill>
                  <a:srgbClr val="000000"/>
                </a:solidFill>
                <a:latin typeface="Times New Roman"/>
                <a:ea typeface="Times New Roman"/>
              </a:rPr>
              <a:t>Треба розуміти, що зараз потреба в емоційній стабілізації буде більша, ніж</a:t>
            </a:r>
            <a:r>
              <a:rPr lang="ru-RU" sz="2400" dirty="0">
                <a:latin typeface="Times New Roman"/>
                <a:ea typeface="Times New Roman"/>
              </a:rPr>
              <a:t> </a:t>
            </a:r>
            <a:r>
              <a:rPr lang="uk-UA" dirty="0">
                <a:solidFill>
                  <a:srgbClr val="000000"/>
                </a:solidFill>
                <a:latin typeface="Times New Roman"/>
                <a:ea typeface="Times New Roman"/>
              </a:rPr>
              <a:t>у конкретних логічних знаннях. Усі когнітивні процеси будуть викривлені,</a:t>
            </a:r>
            <a:r>
              <a:rPr lang="ru-RU" sz="2400" dirty="0">
                <a:latin typeface="Times New Roman"/>
                <a:ea typeface="Times New Roman"/>
              </a:rPr>
              <a:t> </a:t>
            </a:r>
            <a:r>
              <a:rPr lang="uk-UA" dirty="0">
                <a:solidFill>
                  <a:srgbClr val="000000"/>
                </a:solidFill>
                <a:latin typeface="Times New Roman"/>
                <a:ea typeface="Times New Roman"/>
              </a:rPr>
              <a:t>уповільнені, треба буде здолати більше перепон і напруження. Тому буде</a:t>
            </a:r>
            <a:r>
              <a:rPr lang="ru-RU" sz="2400" dirty="0">
                <a:latin typeface="Times New Roman"/>
                <a:ea typeface="Times New Roman"/>
              </a:rPr>
              <a:t> </a:t>
            </a:r>
            <a:r>
              <a:rPr lang="uk-UA" dirty="0">
                <a:solidFill>
                  <a:srgbClr val="000000"/>
                </a:solidFill>
                <a:latin typeface="Times New Roman"/>
                <a:ea typeface="Times New Roman"/>
              </a:rPr>
              <a:t>добре, якщо ви зможете почати з тих тілесних практик.</a:t>
            </a:r>
            <a:r>
              <a:rPr lang="uk-UA" dirty="0">
                <a:solidFill>
                  <a:srgbClr val="FF0000"/>
                </a:solidFill>
                <a:latin typeface="Times New Roman"/>
                <a:ea typeface="Times New Roman"/>
              </a:rPr>
              <a:t> </a:t>
            </a:r>
            <a:endParaRPr lang="ru-RU" sz="2400" dirty="0">
              <a:latin typeface="Times New Roman"/>
              <a:ea typeface="Times New Roman"/>
            </a:endParaRPr>
          </a:p>
          <a:p>
            <a:pPr marL="0" indent="0">
              <a:spcAft>
                <a:spcPts val="0"/>
              </a:spcAft>
              <a:buNone/>
            </a:pPr>
            <a:r>
              <a:rPr lang="uk-UA" dirty="0">
                <a:latin typeface="Times New Roman"/>
                <a:ea typeface="Times New Roman"/>
              </a:rPr>
              <a:t>     Скажіть їм потягнутися, спитайте – можливо, вони хочуть про щось вас</a:t>
            </a:r>
            <a:r>
              <a:rPr lang="ru-RU" sz="2400" dirty="0">
                <a:latin typeface="Times New Roman"/>
                <a:ea typeface="Times New Roman"/>
              </a:rPr>
              <a:t> </a:t>
            </a:r>
            <a:r>
              <a:rPr lang="uk-UA" dirty="0">
                <a:latin typeface="Times New Roman"/>
                <a:ea typeface="Times New Roman"/>
              </a:rPr>
              <a:t>запитати, розкажіть, де ви зараз перебуваєте.</a:t>
            </a:r>
            <a:endParaRPr lang="ru-RU" sz="2400" dirty="0">
              <a:latin typeface="Times New Roman"/>
              <a:ea typeface="Times New Roman"/>
            </a:endParaRPr>
          </a:p>
          <a:p>
            <a:pPr marL="0" indent="0">
              <a:spcAft>
                <a:spcPts val="0"/>
              </a:spcAft>
              <a:buNone/>
            </a:pPr>
            <a:r>
              <a:rPr lang="uk-UA" dirty="0">
                <a:solidFill>
                  <a:srgbClr val="000000"/>
                </a:solidFill>
                <a:latin typeface="Times New Roman"/>
                <a:ea typeface="Times New Roman"/>
              </a:rPr>
              <a:t>     Є проста практика, яка дає змогу швидко зібрати інформацію про</a:t>
            </a:r>
            <a:r>
              <a:rPr lang="ru-RU" sz="2400" dirty="0">
                <a:latin typeface="Times New Roman"/>
                <a:ea typeface="Times New Roman"/>
              </a:rPr>
              <a:t> </a:t>
            </a:r>
            <a:r>
              <a:rPr lang="uk-UA" dirty="0">
                <a:solidFill>
                  <a:srgbClr val="000000"/>
                </a:solidFill>
                <a:latin typeface="Times New Roman"/>
                <a:ea typeface="Times New Roman"/>
              </a:rPr>
              <a:t>емоційний стан дітей, – барометр емоцій. Можна запропонувати, що великий</a:t>
            </a:r>
            <a:r>
              <a:rPr lang="ru-RU" sz="2400" dirty="0">
                <a:latin typeface="Times New Roman"/>
                <a:ea typeface="Times New Roman"/>
              </a:rPr>
              <a:t> </a:t>
            </a:r>
            <a:r>
              <a:rPr lang="uk-UA" dirty="0">
                <a:solidFill>
                  <a:srgbClr val="000000"/>
                </a:solidFill>
                <a:latin typeface="Times New Roman"/>
                <a:ea typeface="Times New Roman"/>
              </a:rPr>
              <a:t>палець на руці, піднятий вверх, – це «я почуваю себе добре», у бік – «я злюся»,</a:t>
            </a:r>
            <a:r>
              <a:rPr lang="ru-RU" sz="2400" dirty="0">
                <a:latin typeface="Times New Roman"/>
                <a:ea typeface="Times New Roman"/>
              </a:rPr>
              <a:t> </a:t>
            </a:r>
            <a:r>
              <a:rPr lang="uk-UA" dirty="0">
                <a:solidFill>
                  <a:srgbClr val="000000"/>
                </a:solidFill>
                <a:latin typeface="Times New Roman"/>
                <a:ea typeface="Times New Roman"/>
              </a:rPr>
              <a:t>вниз – «мені сумно». Залежно від того, яких відповідей більше, ви зможете</a:t>
            </a:r>
            <a:r>
              <a:rPr lang="ru-RU" sz="2400" dirty="0">
                <a:latin typeface="Times New Roman"/>
                <a:ea typeface="Times New Roman"/>
              </a:rPr>
              <a:t> </a:t>
            </a:r>
            <a:r>
              <a:rPr lang="uk-UA" dirty="0">
                <a:solidFill>
                  <a:srgbClr val="000000"/>
                </a:solidFill>
                <a:latin typeface="Times New Roman"/>
                <a:ea typeface="Times New Roman"/>
              </a:rPr>
              <a:t>коригувати свої дії.</a:t>
            </a:r>
            <a:endParaRPr lang="ru-RU" sz="2400" dirty="0">
              <a:latin typeface="Times New Roman"/>
              <a:ea typeface="Times New Roman"/>
            </a:endParaRPr>
          </a:p>
          <a:p>
            <a:pPr marL="0" indent="0">
              <a:buNone/>
            </a:pPr>
            <a:endParaRPr lang="ru-RU"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0510" y="5262564"/>
            <a:ext cx="2168010" cy="1380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10300" y="5250340"/>
            <a:ext cx="2036989" cy="1392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91890" y="5262564"/>
            <a:ext cx="2266950" cy="140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795815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4390" y="297181"/>
            <a:ext cx="7886700" cy="739140"/>
          </a:xfrm>
        </p:spPr>
        <p:txBody>
          <a:bodyPr>
            <a:normAutofit fontScale="90000"/>
          </a:bodyPr>
          <a:lstStyle/>
          <a:p>
            <a:pPr lvl="0">
              <a:spcAft>
                <a:spcPts val="0"/>
              </a:spcAft>
            </a:pPr>
            <a:r>
              <a:rPr lang="ru-RU" sz="2700" b="1" dirty="0">
                <a:latin typeface="Times New Roman"/>
                <a:ea typeface="Times New Roman"/>
              </a:rPr>
              <a:t>                  </a:t>
            </a:r>
            <a:r>
              <a:rPr lang="ru-RU" sz="2700" b="1" dirty="0" err="1">
                <a:solidFill>
                  <a:schemeClr val="accent6">
                    <a:lumMod val="75000"/>
                  </a:schemeClr>
                </a:solidFill>
                <a:latin typeface="Times New Roman"/>
                <a:ea typeface="Times New Roman"/>
              </a:rPr>
              <a:t>Психологічний</a:t>
            </a:r>
            <a:r>
              <a:rPr lang="ru-RU" sz="2700" b="1" dirty="0">
                <a:solidFill>
                  <a:schemeClr val="accent6">
                    <a:lumMod val="75000"/>
                  </a:schemeClr>
                </a:solidFill>
                <a:latin typeface="Times New Roman"/>
                <a:ea typeface="Times New Roman"/>
              </a:rPr>
              <a:t> </a:t>
            </a:r>
            <a:r>
              <a:rPr lang="ru-RU" sz="2700" b="1" dirty="0" err="1">
                <a:solidFill>
                  <a:schemeClr val="accent6">
                    <a:lumMod val="75000"/>
                  </a:schemeClr>
                </a:solidFill>
                <a:latin typeface="Times New Roman"/>
                <a:ea typeface="Times New Roman"/>
              </a:rPr>
              <a:t>супровід</a:t>
            </a:r>
            <a:r>
              <a:rPr lang="ru-RU" sz="2700" b="1" dirty="0">
                <a:solidFill>
                  <a:schemeClr val="accent6">
                    <a:lumMod val="75000"/>
                  </a:schemeClr>
                </a:solidFill>
                <a:latin typeface="Times New Roman"/>
                <a:ea typeface="Times New Roman"/>
              </a:rPr>
              <a:t> </a:t>
            </a:r>
            <a:r>
              <a:rPr lang="ru-RU" sz="2700" b="1" dirty="0" err="1">
                <a:solidFill>
                  <a:schemeClr val="accent6">
                    <a:lumMod val="75000"/>
                  </a:schemeClr>
                </a:solidFill>
                <a:latin typeface="Times New Roman"/>
                <a:ea typeface="Times New Roman"/>
              </a:rPr>
              <a:t>освітнього</a:t>
            </a:r>
            <a:r>
              <a:rPr lang="ru-RU" sz="2700" b="1" dirty="0">
                <a:solidFill>
                  <a:schemeClr val="accent6">
                    <a:lumMod val="75000"/>
                  </a:schemeClr>
                </a:solidFill>
                <a:latin typeface="Times New Roman"/>
                <a:ea typeface="Times New Roman"/>
              </a:rPr>
              <a:t> </a:t>
            </a:r>
            <a:r>
              <a:rPr lang="ru-RU" sz="2700" b="1" dirty="0" err="1">
                <a:solidFill>
                  <a:schemeClr val="accent6">
                    <a:lumMod val="75000"/>
                  </a:schemeClr>
                </a:solidFill>
                <a:latin typeface="Times New Roman"/>
                <a:ea typeface="Times New Roman"/>
              </a:rPr>
              <a:t>процесу</a:t>
            </a:r>
            <a:r>
              <a:rPr lang="ru-RU" sz="2700" b="1" dirty="0">
                <a:solidFill>
                  <a:schemeClr val="accent6">
                    <a:lumMod val="75000"/>
                  </a:schemeClr>
                </a:solidFill>
                <a:latin typeface="Times New Roman"/>
                <a:ea typeface="Times New Roman"/>
              </a:rPr>
              <a:t> в    </a:t>
            </a:r>
            <a:br>
              <a:rPr lang="ru-RU" sz="2700" b="1" dirty="0">
                <a:solidFill>
                  <a:schemeClr val="accent6">
                    <a:lumMod val="75000"/>
                  </a:schemeClr>
                </a:solidFill>
                <a:latin typeface="Times New Roman"/>
                <a:ea typeface="Times New Roman"/>
              </a:rPr>
            </a:br>
            <a:r>
              <a:rPr lang="ru-RU" sz="2700" b="1" dirty="0">
                <a:solidFill>
                  <a:schemeClr val="accent6">
                    <a:lumMod val="75000"/>
                  </a:schemeClr>
                </a:solidFill>
                <a:latin typeface="Times New Roman"/>
                <a:ea typeface="Times New Roman"/>
              </a:rPr>
              <a:t>                   </a:t>
            </a:r>
            <a:r>
              <a:rPr lang="ru-RU" sz="2700" b="1" dirty="0" err="1">
                <a:solidFill>
                  <a:schemeClr val="accent6">
                    <a:lumMod val="75000"/>
                  </a:schemeClr>
                </a:solidFill>
                <a:latin typeface="Times New Roman"/>
                <a:ea typeface="Times New Roman"/>
              </a:rPr>
              <a:t>умовах</a:t>
            </a:r>
            <a:r>
              <a:rPr lang="ru-RU" sz="2700" b="1" dirty="0">
                <a:solidFill>
                  <a:schemeClr val="accent6">
                    <a:lumMod val="75000"/>
                  </a:schemeClr>
                </a:solidFill>
                <a:latin typeface="Times New Roman"/>
                <a:ea typeface="Times New Roman"/>
              </a:rPr>
              <a:t> </a:t>
            </a:r>
            <a:r>
              <a:rPr lang="ru-RU" sz="2700" b="1" dirty="0" err="1">
                <a:solidFill>
                  <a:schemeClr val="accent6">
                    <a:lumMod val="75000"/>
                  </a:schemeClr>
                </a:solidFill>
                <a:latin typeface="Times New Roman"/>
                <a:ea typeface="Times New Roman"/>
              </a:rPr>
              <a:t>воєнного</a:t>
            </a:r>
            <a:r>
              <a:rPr lang="ru-RU" sz="2700" dirty="0">
                <a:solidFill>
                  <a:schemeClr val="accent6">
                    <a:lumMod val="75000"/>
                  </a:schemeClr>
                </a:solidFill>
                <a:latin typeface="Times New Roman"/>
                <a:ea typeface="Times New Roman"/>
              </a:rPr>
              <a:t> </a:t>
            </a:r>
            <a:r>
              <a:rPr lang="ru-RU" sz="2700" b="1" dirty="0">
                <a:solidFill>
                  <a:schemeClr val="accent6">
                    <a:lumMod val="75000"/>
                  </a:schemeClr>
                </a:solidFill>
                <a:latin typeface="Times New Roman"/>
                <a:ea typeface="Times New Roman"/>
              </a:rPr>
              <a:t>й </a:t>
            </a:r>
            <a:r>
              <a:rPr lang="ru-RU" sz="2700" b="1" dirty="0" err="1">
                <a:solidFill>
                  <a:schemeClr val="accent6">
                    <a:lumMod val="75000"/>
                  </a:schemeClr>
                </a:solidFill>
                <a:latin typeface="Times New Roman"/>
                <a:ea typeface="Times New Roman"/>
              </a:rPr>
              <a:t>післявоєнного</a:t>
            </a:r>
            <a:r>
              <a:rPr lang="ru-RU" sz="2700" b="1" dirty="0">
                <a:solidFill>
                  <a:schemeClr val="accent6">
                    <a:lumMod val="75000"/>
                  </a:schemeClr>
                </a:solidFill>
                <a:latin typeface="Times New Roman"/>
                <a:ea typeface="Times New Roman"/>
              </a:rPr>
              <a:t> часу</a:t>
            </a:r>
            <a:br>
              <a:rPr lang="ru-RU" sz="3200" dirty="0">
                <a:latin typeface="Times New Roman"/>
                <a:ea typeface="Times New Roman"/>
              </a:rPr>
            </a:br>
            <a:endParaRPr lang="ru-RU" dirty="0"/>
          </a:p>
        </p:txBody>
      </p:sp>
      <p:sp>
        <p:nvSpPr>
          <p:cNvPr id="3" name="Объект 2"/>
          <p:cNvSpPr>
            <a:spLocks noGrp="1"/>
          </p:cNvSpPr>
          <p:nvPr>
            <p:ph idx="1"/>
          </p:nvPr>
        </p:nvSpPr>
        <p:spPr>
          <a:xfrm>
            <a:off x="3695700" y="861060"/>
            <a:ext cx="5189220" cy="5928360"/>
          </a:xfrm>
        </p:spPr>
        <p:txBody>
          <a:bodyPr>
            <a:normAutofit fontScale="62500" lnSpcReduction="20000"/>
          </a:bodyPr>
          <a:lstStyle/>
          <a:p>
            <a:pPr>
              <a:spcAft>
                <a:spcPts val="0"/>
              </a:spcAft>
            </a:pPr>
            <a:r>
              <a:rPr lang="ru-RU" dirty="0" err="1">
                <a:latin typeface="Times New Roman"/>
                <a:ea typeface="Times New Roman"/>
              </a:rPr>
              <a:t>Війна</a:t>
            </a:r>
            <a:r>
              <a:rPr lang="ru-RU" dirty="0">
                <a:latin typeface="Times New Roman"/>
                <a:ea typeface="Times New Roman"/>
              </a:rPr>
              <a:t> в </a:t>
            </a:r>
            <a:r>
              <a:rPr lang="ru-RU" dirty="0" err="1">
                <a:latin typeface="Times New Roman"/>
                <a:ea typeface="Times New Roman"/>
              </a:rPr>
              <a:t>Україні</a:t>
            </a:r>
            <a:r>
              <a:rPr lang="ru-RU" dirty="0">
                <a:latin typeface="Times New Roman"/>
                <a:ea typeface="Times New Roman"/>
              </a:rPr>
              <a:t> стала </a:t>
            </a:r>
            <a:r>
              <a:rPr lang="ru-RU" dirty="0" err="1">
                <a:latin typeface="Times New Roman"/>
                <a:ea typeface="Times New Roman"/>
              </a:rPr>
              <a:t>стресом</a:t>
            </a:r>
            <a:r>
              <a:rPr lang="ru-RU" dirty="0">
                <a:latin typeface="Times New Roman"/>
                <a:ea typeface="Times New Roman"/>
              </a:rPr>
              <a:t> для </a:t>
            </a:r>
            <a:r>
              <a:rPr lang="ru-RU" dirty="0" err="1">
                <a:latin typeface="Times New Roman"/>
                <a:ea typeface="Times New Roman"/>
              </a:rPr>
              <a:t>усіх</a:t>
            </a:r>
            <a:r>
              <a:rPr lang="ru-RU" dirty="0">
                <a:latin typeface="Times New Roman"/>
                <a:ea typeface="Times New Roman"/>
              </a:rPr>
              <a:t> </a:t>
            </a:r>
            <a:r>
              <a:rPr lang="ru-RU" dirty="0" err="1">
                <a:latin typeface="Times New Roman"/>
                <a:ea typeface="Times New Roman"/>
              </a:rPr>
              <a:t>учасників</a:t>
            </a:r>
            <a:r>
              <a:rPr lang="ru-RU" dirty="0">
                <a:latin typeface="Times New Roman"/>
                <a:ea typeface="Times New Roman"/>
              </a:rPr>
              <a:t> </a:t>
            </a:r>
            <a:r>
              <a:rPr lang="ru-RU" dirty="0" err="1">
                <a:latin typeface="Times New Roman"/>
                <a:ea typeface="Times New Roman"/>
              </a:rPr>
              <a:t>освітнього</a:t>
            </a:r>
            <a:r>
              <a:rPr lang="ru-RU" dirty="0">
                <a:latin typeface="Times New Roman"/>
                <a:ea typeface="Times New Roman"/>
              </a:rPr>
              <a:t> </a:t>
            </a:r>
            <a:r>
              <a:rPr lang="ru-RU" dirty="0" err="1">
                <a:latin typeface="Times New Roman"/>
                <a:ea typeface="Times New Roman"/>
              </a:rPr>
              <a:t>процесу</a:t>
            </a:r>
            <a:r>
              <a:rPr lang="ru-RU" dirty="0">
                <a:latin typeface="Times New Roman"/>
                <a:ea typeface="Times New Roman"/>
              </a:rPr>
              <a:t>. За таких умов </a:t>
            </a:r>
            <a:r>
              <a:rPr lang="ru-RU" dirty="0" err="1">
                <a:latin typeface="Times New Roman"/>
                <a:ea typeface="Times New Roman"/>
              </a:rPr>
              <a:t>істотно</a:t>
            </a:r>
            <a:r>
              <a:rPr lang="ru-RU" dirty="0">
                <a:latin typeface="Times New Roman"/>
                <a:ea typeface="Times New Roman"/>
              </a:rPr>
              <a:t> </a:t>
            </a:r>
            <a:r>
              <a:rPr lang="ru-RU" dirty="0" err="1">
                <a:latin typeface="Times New Roman"/>
                <a:ea typeface="Times New Roman"/>
              </a:rPr>
              <a:t>зростає</a:t>
            </a:r>
            <a:r>
              <a:rPr lang="ru-RU" dirty="0">
                <a:latin typeface="Times New Roman"/>
                <a:ea typeface="Times New Roman"/>
              </a:rPr>
              <a:t> роль </a:t>
            </a:r>
            <a:r>
              <a:rPr lang="ru-RU" dirty="0" err="1">
                <a:latin typeface="Times New Roman"/>
                <a:ea typeface="Times New Roman"/>
              </a:rPr>
              <a:t>всіх</a:t>
            </a:r>
            <a:r>
              <a:rPr lang="ru-RU" dirty="0">
                <a:latin typeface="Times New Roman"/>
                <a:ea typeface="Times New Roman"/>
              </a:rPr>
              <a:t> </a:t>
            </a:r>
            <a:r>
              <a:rPr lang="ru-RU" dirty="0" err="1">
                <a:latin typeface="Times New Roman"/>
                <a:ea typeface="Times New Roman"/>
              </a:rPr>
              <a:t>педагогічних</a:t>
            </a:r>
            <a:r>
              <a:rPr lang="ru-RU" dirty="0">
                <a:latin typeface="Times New Roman"/>
                <a:ea typeface="Times New Roman"/>
              </a:rPr>
              <a:t> </a:t>
            </a:r>
            <a:r>
              <a:rPr lang="ru-RU" dirty="0" err="1">
                <a:latin typeface="Times New Roman"/>
                <a:ea typeface="Times New Roman"/>
              </a:rPr>
              <a:t>працівників</a:t>
            </a:r>
            <a:r>
              <a:rPr lang="ru-RU" dirty="0">
                <a:latin typeface="Times New Roman"/>
                <a:ea typeface="Times New Roman"/>
              </a:rPr>
              <a:t>, </a:t>
            </a:r>
            <a:r>
              <a:rPr lang="ru-RU" dirty="0" err="1">
                <a:latin typeface="Times New Roman"/>
                <a:ea typeface="Times New Roman"/>
              </a:rPr>
              <a:t>які</a:t>
            </a:r>
            <a:r>
              <a:rPr lang="ru-RU" dirty="0">
                <a:latin typeface="Times New Roman"/>
                <a:ea typeface="Times New Roman"/>
              </a:rPr>
              <a:t> </a:t>
            </a:r>
            <a:r>
              <a:rPr lang="ru-RU" dirty="0" err="1">
                <a:latin typeface="Times New Roman"/>
                <a:ea typeface="Times New Roman"/>
              </a:rPr>
              <a:t>можуть</a:t>
            </a:r>
            <a:r>
              <a:rPr lang="ru-RU" dirty="0">
                <a:latin typeface="Times New Roman"/>
                <a:ea typeface="Times New Roman"/>
              </a:rPr>
              <a:t> </a:t>
            </a:r>
            <a:r>
              <a:rPr lang="ru-RU" dirty="0" err="1">
                <a:latin typeface="Times New Roman"/>
                <a:ea typeface="Times New Roman"/>
              </a:rPr>
              <a:t>надавати</a:t>
            </a:r>
            <a:r>
              <a:rPr lang="ru-RU" dirty="0">
                <a:latin typeface="Times New Roman"/>
                <a:ea typeface="Times New Roman"/>
              </a:rPr>
              <a:t> першу </a:t>
            </a:r>
            <a:r>
              <a:rPr lang="ru-RU" dirty="0" err="1">
                <a:latin typeface="Times New Roman"/>
                <a:ea typeface="Times New Roman"/>
              </a:rPr>
              <a:t>психологічну</a:t>
            </a:r>
            <a:r>
              <a:rPr lang="ru-RU" dirty="0">
                <a:latin typeface="Times New Roman"/>
                <a:ea typeface="Times New Roman"/>
              </a:rPr>
              <a:t> </a:t>
            </a:r>
            <a:r>
              <a:rPr lang="ru-RU" dirty="0" err="1">
                <a:latin typeface="Times New Roman"/>
                <a:ea typeface="Times New Roman"/>
              </a:rPr>
              <a:t>допомогу</a:t>
            </a:r>
            <a:r>
              <a:rPr lang="ru-RU" dirty="0">
                <a:latin typeface="Times New Roman"/>
                <a:ea typeface="Times New Roman"/>
              </a:rPr>
              <a:t> та </a:t>
            </a:r>
            <a:r>
              <a:rPr lang="ru-RU" dirty="0" err="1">
                <a:latin typeface="Times New Roman"/>
                <a:ea typeface="Times New Roman"/>
              </a:rPr>
              <a:t>підтримку</a:t>
            </a:r>
            <a:r>
              <a:rPr lang="ru-RU" dirty="0">
                <a:latin typeface="Times New Roman"/>
                <a:ea typeface="Times New Roman"/>
              </a:rPr>
              <a:t> </a:t>
            </a:r>
            <a:r>
              <a:rPr lang="ru-RU" dirty="0" err="1">
                <a:latin typeface="Times New Roman"/>
                <a:ea typeface="Times New Roman"/>
              </a:rPr>
              <a:t>усім</a:t>
            </a:r>
            <a:r>
              <a:rPr lang="ru-RU" dirty="0">
                <a:latin typeface="Times New Roman"/>
                <a:ea typeface="Times New Roman"/>
              </a:rPr>
              <a:t> </a:t>
            </a:r>
            <a:r>
              <a:rPr lang="ru-RU" dirty="0" err="1">
                <a:latin typeface="Times New Roman"/>
                <a:ea typeface="Times New Roman"/>
              </a:rPr>
              <a:t>учасникам</a:t>
            </a:r>
            <a:r>
              <a:rPr lang="ru-RU" dirty="0">
                <a:latin typeface="Times New Roman"/>
                <a:ea typeface="Times New Roman"/>
              </a:rPr>
              <a:t> </a:t>
            </a:r>
            <a:r>
              <a:rPr lang="ru-RU" dirty="0" err="1">
                <a:latin typeface="Times New Roman"/>
                <a:ea typeface="Times New Roman"/>
              </a:rPr>
              <a:t>освітнього</a:t>
            </a:r>
            <a:r>
              <a:rPr lang="ru-RU" dirty="0">
                <a:latin typeface="Times New Roman"/>
                <a:ea typeface="Times New Roman"/>
              </a:rPr>
              <a:t> </a:t>
            </a:r>
            <a:r>
              <a:rPr lang="ru-RU" dirty="0" err="1">
                <a:latin typeface="Times New Roman"/>
                <a:ea typeface="Times New Roman"/>
              </a:rPr>
              <a:t>процесу</a:t>
            </a:r>
            <a:r>
              <a:rPr lang="ru-RU" dirty="0">
                <a:latin typeface="Times New Roman"/>
                <a:ea typeface="Times New Roman"/>
              </a:rPr>
              <a:t> </a:t>
            </a:r>
            <a:r>
              <a:rPr lang="ru-RU" dirty="0" err="1">
                <a:latin typeface="Times New Roman"/>
                <a:ea typeface="Times New Roman"/>
              </a:rPr>
              <a:t>відповідно</a:t>
            </a:r>
            <a:r>
              <a:rPr lang="ru-RU" dirty="0">
                <a:latin typeface="Times New Roman"/>
                <a:ea typeface="Times New Roman"/>
              </a:rPr>
              <a:t> до </a:t>
            </a:r>
            <a:r>
              <a:rPr lang="ru-RU" dirty="0" err="1">
                <a:latin typeface="Times New Roman"/>
                <a:ea typeface="Times New Roman"/>
              </a:rPr>
              <a:t>цілей</a:t>
            </a:r>
            <a:r>
              <a:rPr lang="ru-RU" dirty="0">
                <a:latin typeface="Times New Roman"/>
                <a:ea typeface="Times New Roman"/>
              </a:rPr>
              <a:t> та </a:t>
            </a:r>
            <a:r>
              <a:rPr lang="ru-RU" dirty="0" err="1">
                <a:latin typeface="Times New Roman"/>
                <a:ea typeface="Times New Roman"/>
              </a:rPr>
              <a:t>завдань</a:t>
            </a:r>
            <a:r>
              <a:rPr lang="ru-RU" dirty="0">
                <a:latin typeface="Times New Roman"/>
                <a:ea typeface="Times New Roman"/>
              </a:rPr>
              <a:t> </a:t>
            </a:r>
            <a:r>
              <a:rPr lang="ru-RU" dirty="0" err="1">
                <a:latin typeface="Times New Roman"/>
                <a:ea typeface="Times New Roman"/>
              </a:rPr>
              <a:t>функціонування</a:t>
            </a:r>
            <a:r>
              <a:rPr lang="ru-RU" dirty="0">
                <a:latin typeface="Times New Roman"/>
                <a:ea typeface="Times New Roman"/>
              </a:rPr>
              <a:t> </a:t>
            </a:r>
            <a:r>
              <a:rPr lang="ru-RU" dirty="0" err="1">
                <a:latin typeface="Times New Roman"/>
                <a:ea typeface="Times New Roman"/>
              </a:rPr>
              <a:t>системи</a:t>
            </a:r>
            <a:r>
              <a:rPr lang="ru-RU" dirty="0">
                <a:latin typeface="Times New Roman"/>
                <a:ea typeface="Times New Roman"/>
              </a:rPr>
              <a:t> </a:t>
            </a:r>
            <a:r>
              <a:rPr lang="ru-RU" dirty="0" err="1">
                <a:latin typeface="Times New Roman"/>
                <a:ea typeface="Times New Roman"/>
              </a:rPr>
              <a:t>освіти</a:t>
            </a:r>
            <a:r>
              <a:rPr lang="ru-RU" dirty="0">
                <a:latin typeface="Times New Roman"/>
                <a:ea typeface="Times New Roman"/>
              </a:rPr>
              <a:t>. Перша </a:t>
            </a:r>
            <a:r>
              <a:rPr lang="ru-RU" dirty="0" err="1">
                <a:latin typeface="Times New Roman"/>
                <a:ea typeface="Times New Roman"/>
              </a:rPr>
              <a:t>психологічна</a:t>
            </a:r>
            <a:r>
              <a:rPr lang="ru-RU" dirty="0">
                <a:latin typeface="Times New Roman"/>
                <a:ea typeface="Times New Roman"/>
              </a:rPr>
              <a:t> </a:t>
            </a:r>
            <a:r>
              <a:rPr lang="ru-RU" dirty="0" err="1">
                <a:latin typeface="Times New Roman"/>
                <a:ea typeface="Times New Roman"/>
              </a:rPr>
              <a:t>допомога</a:t>
            </a:r>
            <a:r>
              <a:rPr lang="ru-RU" dirty="0">
                <a:latin typeface="Times New Roman"/>
                <a:ea typeface="Times New Roman"/>
              </a:rPr>
              <a:t> – </a:t>
            </a:r>
            <a:r>
              <a:rPr lang="ru-RU" dirty="0" err="1">
                <a:latin typeface="Times New Roman"/>
                <a:ea typeface="Times New Roman"/>
              </a:rPr>
              <a:t>це</a:t>
            </a:r>
            <a:r>
              <a:rPr lang="ru-RU" dirty="0">
                <a:latin typeface="Times New Roman"/>
                <a:ea typeface="Times New Roman"/>
              </a:rPr>
              <a:t> </a:t>
            </a:r>
            <a:r>
              <a:rPr lang="ru-RU" dirty="0" err="1">
                <a:latin typeface="Times New Roman"/>
                <a:ea typeface="Times New Roman"/>
              </a:rPr>
              <a:t>сукупність</a:t>
            </a:r>
            <a:r>
              <a:rPr lang="ru-RU" dirty="0">
                <a:latin typeface="Times New Roman"/>
                <a:ea typeface="Times New Roman"/>
              </a:rPr>
              <a:t> </a:t>
            </a:r>
            <a:r>
              <a:rPr lang="ru-RU" dirty="0" err="1">
                <a:latin typeface="Times New Roman"/>
                <a:ea typeface="Times New Roman"/>
              </a:rPr>
              <a:t>заходів</a:t>
            </a:r>
            <a:r>
              <a:rPr lang="ru-RU" dirty="0">
                <a:latin typeface="Times New Roman"/>
                <a:ea typeface="Times New Roman"/>
              </a:rPr>
              <a:t> </a:t>
            </a:r>
            <a:r>
              <a:rPr lang="ru-RU" dirty="0" err="1">
                <a:latin typeface="Times New Roman"/>
                <a:ea typeface="Times New Roman"/>
              </a:rPr>
              <a:t>загальнолюдської</a:t>
            </a:r>
            <a:r>
              <a:rPr lang="ru-RU" dirty="0">
                <a:latin typeface="Times New Roman"/>
                <a:ea typeface="Times New Roman"/>
              </a:rPr>
              <a:t> </a:t>
            </a:r>
            <a:r>
              <a:rPr lang="ru-RU" dirty="0" err="1">
                <a:latin typeface="Times New Roman"/>
                <a:ea typeface="Times New Roman"/>
              </a:rPr>
              <a:t>підтримки</a:t>
            </a:r>
            <a:r>
              <a:rPr lang="ru-RU" dirty="0">
                <a:latin typeface="Times New Roman"/>
                <a:ea typeface="Times New Roman"/>
              </a:rPr>
              <a:t> та </a:t>
            </a:r>
            <a:r>
              <a:rPr lang="ru-RU" dirty="0" err="1">
                <a:latin typeface="Times New Roman"/>
                <a:ea typeface="Times New Roman"/>
              </a:rPr>
              <a:t>практичної</a:t>
            </a:r>
            <a:r>
              <a:rPr lang="ru-RU" dirty="0">
                <a:latin typeface="Times New Roman"/>
                <a:ea typeface="Times New Roman"/>
              </a:rPr>
              <a:t> </a:t>
            </a:r>
            <a:r>
              <a:rPr lang="ru-RU" dirty="0" err="1">
                <a:latin typeface="Times New Roman"/>
                <a:ea typeface="Times New Roman"/>
              </a:rPr>
              <a:t>допомоги</a:t>
            </a:r>
            <a:r>
              <a:rPr lang="ru-RU" dirty="0">
                <a:latin typeface="Times New Roman"/>
                <a:ea typeface="Times New Roman"/>
              </a:rPr>
              <a:t> </a:t>
            </a:r>
            <a:r>
              <a:rPr lang="ru-RU" dirty="0" err="1">
                <a:latin typeface="Times New Roman"/>
                <a:ea typeface="Times New Roman"/>
              </a:rPr>
              <a:t>ближнім</a:t>
            </a:r>
            <a:r>
              <a:rPr lang="ru-RU" dirty="0">
                <a:latin typeface="Times New Roman"/>
                <a:ea typeface="Times New Roman"/>
              </a:rPr>
              <a:t>, </a:t>
            </a:r>
            <a:r>
              <a:rPr lang="ru-RU" dirty="0" err="1">
                <a:latin typeface="Times New Roman"/>
                <a:ea typeface="Times New Roman"/>
              </a:rPr>
              <a:t>які</a:t>
            </a:r>
            <a:r>
              <a:rPr lang="ru-RU" dirty="0">
                <a:latin typeface="Times New Roman"/>
                <a:ea typeface="Times New Roman"/>
              </a:rPr>
              <a:t> </a:t>
            </a:r>
            <a:r>
              <a:rPr lang="ru-RU" dirty="0" err="1">
                <a:latin typeface="Times New Roman"/>
                <a:ea typeface="Times New Roman"/>
              </a:rPr>
              <a:t>відчувають</a:t>
            </a:r>
            <a:r>
              <a:rPr lang="ru-RU" dirty="0">
                <a:latin typeface="Times New Roman"/>
                <a:ea typeface="Times New Roman"/>
              </a:rPr>
              <a:t> </a:t>
            </a:r>
            <a:r>
              <a:rPr lang="ru-RU" dirty="0" err="1">
                <a:latin typeface="Times New Roman"/>
                <a:ea typeface="Times New Roman"/>
              </a:rPr>
              <a:t>емоційне</a:t>
            </a:r>
            <a:r>
              <a:rPr lang="ru-RU" dirty="0">
                <a:latin typeface="Times New Roman"/>
                <a:ea typeface="Times New Roman"/>
              </a:rPr>
              <a:t> </a:t>
            </a:r>
            <a:r>
              <a:rPr lang="ru-RU" dirty="0" err="1">
                <a:latin typeface="Times New Roman"/>
                <a:ea typeface="Times New Roman"/>
              </a:rPr>
              <a:t>напруження</a:t>
            </a:r>
            <a:r>
              <a:rPr lang="ru-RU" dirty="0">
                <a:latin typeface="Times New Roman"/>
                <a:ea typeface="Times New Roman"/>
              </a:rPr>
              <a:t> та </a:t>
            </a:r>
            <a:r>
              <a:rPr lang="ru-RU" dirty="0" err="1">
                <a:latin typeface="Times New Roman"/>
                <a:ea typeface="Times New Roman"/>
              </a:rPr>
              <a:t>страждання</a:t>
            </a:r>
            <a:r>
              <a:rPr lang="ru-RU" dirty="0">
                <a:latin typeface="Times New Roman"/>
                <a:ea typeface="Times New Roman"/>
              </a:rPr>
              <a:t>. </a:t>
            </a:r>
            <a:endParaRPr lang="ru-RU" sz="2400" dirty="0">
              <a:latin typeface="Times New Roman"/>
              <a:ea typeface="Times New Roman"/>
            </a:endParaRPr>
          </a:p>
          <a:p>
            <a:pPr>
              <a:spcAft>
                <a:spcPts val="0"/>
              </a:spcAft>
            </a:pPr>
            <a:r>
              <a:rPr lang="ru-RU" dirty="0" err="1">
                <a:latin typeface="Times New Roman"/>
                <a:ea typeface="Times New Roman"/>
              </a:rPr>
              <a:t>Деякі</a:t>
            </a:r>
            <a:r>
              <a:rPr lang="ru-RU" dirty="0">
                <a:latin typeface="Times New Roman"/>
                <a:ea typeface="Times New Roman"/>
              </a:rPr>
              <a:t> люди </a:t>
            </a:r>
            <a:r>
              <a:rPr lang="ru-RU" dirty="0" err="1">
                <a:latin typeface="Times New Roman"/>
                <a:ea typeface="Times New Roman"/>
              </a:rPr>
              <a:t>переживають</a:t>
            </a:r>
            <a:r>
              <a:rPr lang="ru-RU" dirty="0">
                <a:latin typeface="Times New Roman"/>
                <a:ea typeface="Times New Roman"/>
              </a:rPr>
              <a:t> так </a:t>
            </a:r>
            <a:r>
              <a:rPr lang="ru-RU" dirty="0" err="1">
                <a:latin typeface="Times New Roman"/>
                <a:ea typeface="Times New Roman"/>
              </a:rPr>
              <a:t>звані</a:t>
            </a:r>
            <a:r>
              <a:rPr lang="ru-RU" dirty="0">
                <a:latin typeface="Times New Roman"/>
                <a:ea typeface="Times New Roman"/>
              </a:rPr>
              <a:t> «</a:t>
            </a:r>
            <a:r>
              <a:rPr lang="ru-RU" dirty="0" err="1">
                <a:latin typeface="Times New Roman"/>
                <a:ea typeface="Times New Roman"/>
              </a:rPr>
              <a:t>панічні</a:t>
            </a:r>
            <a:r>
              <a:rPr lang="ru-RU" dirty="0">
                <a:latin typeface="Times New Roman"/>
                <a:ea typeface="Times New Roman"/>
              </a:rPr>
              <a:t> атаки», </a:t>
            </a:r>
            <a:r>
              <a:rPr lang="ru-RU" dirty="0" err="1">
                <a:latin typeface="Times New Roman"/>
                <a:ea typeface="Times New Roman"/>
              </a:rPr>
              <a:t>що</a:t>
            </a:r>
            <a:r>
              <a:rPr lang="ru-RU" dirty="0">
                <a:latin typeface="Times New Roman"/>
                <a:ea typeface="Times New Roman"/>
              </a:rPr>
              <a:t> </a:t>
            </a:r>
            <a:r>
              <a:rPr lang="ru-RU" dirty="0" err="1">
                <a:latin typeface="Times New Roman"/>
                <a:ea typeface="Times New Roman"/>
              </a:rPr>
              <a:t>супроводжуються</a:t>
            </a:r>
            <a:r>
              <a:rPr lang="ru-RU" dirty="0">
                <a:latin typeface="Times New Roman"/>
                <a:ea typeface="Times New Roman"/>
              </a:rPr>
              <a:t> </a:t>
            </a:r>
            <a:r>
              <a:rPr lang="ru-RU" dirty="0" err="1">
                <a:latin typeface="Times New Roman"/>
                <a:ea typeface="Times New Roman"/>
              </a:rPr>
              <a:t>нападом</a:t>
            </a:r>
            <a:r>
              <a:rPr lang="ru-RU" dirty="0">
                <a:latin typeface="Times New Roman"/>
                <a:ea typeface="Times New Roman"/>
              </a:rPr>
              <a:t> страху, </a:t>
            </a:r>
            <a:r>
              <a:rPr lang="ru-RU" dirty="0" err="1">
                <a:latin typeface="Times New Roman"/>
                <a:ea typeface="Times New Roman"/>
              </a:rPr>
              <a:t>пітливістю</a:t>
            </a:r>
            <a:r>
              <a:rPr lang="ru-RU" dirty="0">
                <a:latin typeface="Times New Roman"/>
                <a:ea typeface="Times New Roman"/>
              </a:rPr>
              <a:t>, </a:t>
            </a:r>
            <a:r>
              <a:rPr lang="ru-RU" dirty="0" err="1">
                <a:latin typeface="Times New Roman"/>
                <a:ea typeface="Times New Roman"/>
              </a:rPr>
              <a:t>відчуттям</a:t>
            </a:r>
            <a:r>
              <a:rPr lang="ru-RU" dirty="0">
                <a:latin typeface="Times New Roman"/>
                <a:ea typeface="Times New Roman"/>
              </a:rPr>
              <a:t> браку </a:t>
            </a:r>
            <a:r>
              <a:rPr lang="ru-RU" dirty="0" err="1">
                <a:latin typeface="Times New Roman"/>
                <a:ea typeface="Times New Roman"/>
              </a:rPr>
              <a:t>повітря</a:t>
            </a:r>
            <a:r>
              <a:rPr lang="ru-RU" dirty="0">
                <a:latin typeface="Times New Roman"/>
                <a:ea typeface="Times New Roman"/>
              </a:rPr>
              <a:t>, </a:t>
            </a:r>
            <a:r>
              <a:rPr lang="ru-RU" dirty="0" err="1">
                <a:latin typeface="Times New Roman"/>
                <a:ea typeface="Times New Roman"/>
              </a:rPr>
              <a:t>нудотою</a:t>
            </a:r>
            <a:r>
              <a:rPr lang="ru-RU" dirty="0">
                <a:latin typeface="Times New Roman"/>
                <a:ea typeface="Times New Roman"/>
              </a:rPr>
              <a:t>, </a:t>
            </a:r>
            <a:r>
              <a:rPr lang="ru-RU" dirty="0" err="1">
                <a:latin typeface="Times New Roman"/>
                <a:ea typeface="Times New Roman"/>
              </a:rPr>
              <a:t>навіть</a:t>
            </a:r>
            <a:r>
              <a:rPr lang="ru-RU" dirty="0">
                <a:latin typeface="Times New Roman"/>
                <a:ea typeface="Times New Roman"/>
              </a:rPr>
              <a:t> </a:t>
            </a:r>
            <a:r>
              <a:rPr lang="ru-RU" dirty="0" err="1">
                <a:latin typeface="Times New Roman"/>
                <a:ea typeface="Times New Roman"/>
              </a:rPr>
              <a:t>втратою</a:t>
            </a:r>
            <a:r>
              <a:rPr lang="ru-RU" dirty="0">
                <a:latin typeface="Times New Roman"/>
                <a:ea typeface="Times New Roman"/>
              </a:rPr>
              <a:t> контролю над собою. </a:t>
            </a:r>
            <a:endParaRPr lang="ru-RU" sz="2400" dirty="0">
              <a:latin typeface="Times New Roman"/>
              <a:ea typeface="Times New Roman"/>
            </a:endParaRPr>
          </a:p>
          <a:p>
            <a:pPr>
              <a:spcAft>
                <a:spcPts val="0"/>
              </a:spcAft>
            </a:pPr>
            <a:r>
              <a:rPr lang="ru-RU" dirty="0">
                <a:latin typeface="Times New Roman"/>
                <a:ea typeface="Times New Roman"/>
              </a:rPr>
              <a:t>За такого стану </a:t>
            </a:r>
            <a:r>
              <a:rPr lang="ru-RU" dirty="0" err="1">
                <a:latin typeface="Times New Roman"/>
                <a:ea typeface="Times New Roman"/>
              </a:rPr>
              <a:t>необхідно</a:t>
            </a:r>
            <a:r>
              <a:rPr lang="ru-RU" dirty="0">
                <a:latin typeface="Times New Roman"/>
                <a:ea typeface="Times New Roman"/>
              </a:rPr>
              <a:t> </a:t>
            </a:r>
            <a:r>
              <a:rPr lang="ru-RU" dirty="0" err="1">
                <a:latin typeface="Times New Roman"/>
                <a:ea typeface="Times New Roman"/>
              </a:rPr>
              <a:t>вжити</a:t>
            </a:r>
            <a:r>
              <a:rPr lang="ru-RU" dirty="0">
                <a:latin typeface="Times New Roman"/>
                <a:ea typeface="Times New Roman"/>
              </a:rPr>
              <a:t> </a:t>
            </a:r>
            <a:r>
              <a:rPr lang="ru-RU" dirty="0" err="1">
                <a:latin typeface="Times New Roman"/>
                <a:ea typeface="Times New Roman"/>
              </a:rPr>
              <a:t>наступні</a:t>
            </a:r>
            <a:r>
              <a:rPr lang="ru-RU" dirty="0">
                <a:latin typeface="Times New Roman"/>
                <a:ea typeface="Times New Roman"/>
              </a:rPr>
              <a:t> </a:t>
            </a:r>
            <a:r>
              <a:rPr lang="ru-RU" dirty="0" err="1">
                <a:latin typeface="Times New Roman"/>
                <a:ea typeface="Times New Roman"/>
              </a:rPr>
              <a:t>дії</a:t>
            </a:r>
            <a:r>
              <a:rPr lang="ru-RU" dirty="0">
                <a:latin typeface="Times New Roman"/>
                <a:ea typeface="Times New Roman"/>
              </a:rPr>
              <a:t>:</a:t>
            </a:r>
            <a:endParaRPr lang="ru-RU" sz="2400" dirty="0">
              <a:latin typeface="Times New Roman"/>
              <a:ea typeface="Times New Roman"/>
            </a:endParaRPr>
          </a:p>
          <a:p>
            <a:pPr marL="0" indent="0">
              <a:spcAft>
                <a:spcPts val="0"/>
              </a:spcAft>
              <a:buNone/>
            </a:pPr>
            <a:r>
              <a:rPr lang="ru-RU" dirty="0">
                <a:latin typeface="Times New Roman"/>
                <a:ea typeface="Times New Roman"/>
              </a:rPr>
              <a:t> • не </a:t>
            </a:r>
            <a:r>
              <a:rPr lang="ru-RU" dirty="0" err="1">
                <a:latin typeface="Times New Roman"/>
                <a:ea typeface="Times New Roman"/>
              </a:rPr>
              <a:t>залишайте</a:t>
            </a:r>
            <a:r>
              <a:rPr lang="ru-RU" dirty="0">
                <a:latin typeface="Times New Roman"/>
                <a:ea typeface="Times New Roman"/>
              </a:rPr>
              <a:t> </a:t>
            </a:r>
            <a:r>
              <a:rPr lang="ru-RU" dirty="0" err="1">
                <a:latin typeface="Times New Roman"/>
                <a:ea typeface="Times New Roman"/>
              </a:rPr>
              <a:t>людину</a:t>
            </a:r>
            <a:r>
              <a:rPr lang="ru-RU" dirty="0">
                <a:latin typeface="Times New Roman"/>
                <a:ea typeface="Times New Roman"/>
              </a:rPr>
              <a:t> на </a:t>
            </a:r>
            <a:r>
              <a:rPr lang="ru-RU" dirty="0" err="1">
                <a:latin typeface="Times New Roman"/>
                <a:ea typeface="Times New Roman"/>
              </a:rPr>
              <a:t>самоті</a:t>
            </a:r>
            <a:r>
              <a:rPr lang="ru-RU" dirty="0">
                <a:latin typeface="Times New Roman"/>
                <a:ea typeface="Times New Roman"/>
              </a:rPr>
              <a:t>;</a:t>
            </a:r>
            <a:endParaRPr lang="ru-RU" sz="2400" dirty="0">
              <a:latin typeface="Times New Roman"/>
              <a:ea typeface="Times New Roman"/>
            </a:endParaRPr>
          </a:p>
          <a:p>
            <a:pPr marL="0" indent="0">
              <a:spcAft>
                <a:spcPts val="0"/>
              </a:spcAft>
              <a:buNone/>
            </a:pPr>
            <a:r>
              <a:rPr lang="ru-RU" dirty="0">
                <a:latin typeface="Times New Roman"/>
                <a:ea typeface="Times New Roman"/>
              </a:rPr>
              <a:t> • </a:t>
            </a:r>
            <a:r>
              <a:rPr lang="ru-RU" dirty="0" err="1">
                <a:latin typeface="Times New Roman"/>
                <a:ea typeface="Times New Roman"/>
              </a:rPr>
              <a:t>розмовляйте</a:t>
            </a:r>
            <a:r>
              <a:rPr lang="ru-RU" dirty="0">
                <a:latin typeface="Times New Roman"/>
                <a:ea typeface="Times New Roman"/>
              </a:rPr>
              <a:t> з нею </a:t>
            </a:r>
            <a:r>
              <a:rPr lang="ru-RU" dirty="0" err="1">
                <a:latin typeface="Times New Roman"/>
                <a:ea typeface="Times New Roman"/>
              </a:rPr>
              <a:t>використовуючи</a:t>
            </a:r>
            <a:r>
              <a:rPr lang="ru-RU" dirty="0">
                <a:latin typeface="Times New Roman"/>
                <a:ea typeface="Times New Roman"/>
              </a:rPr>
              <a:t> </a:t>
            </a:r>
            <a:r>
              <a:rPr lang="ru-RU" dirty="0" err="1">
                <a:latin typeface="Times New Roman"/>
                <a:ea typeface="Times New Roman"/>
              </a:rPr>
              <a:t>прості</a:t>
            </a:r>
            <a:r>
              <a:rPr lang="ru-RU" dirty="0">
                <a:latin typeface="Times New Roman"/>
                <a:ea typeface="Times New Roman"/>
              </a:rPr>
              <a:t> й </a:t>
            </a:r>
            <a:r>
              <a:rPr lang="ru-RU" dirty="0" err="1">
                <a:latin typeface="Times New Roman"/>
                <a:ea typeface="Times New Roman"/>
              </a:rPr>
              <a:t>короткі</a:t>
            </a:r>
            <a:r>
              <a:rPr lang="ru-RU" dirty="0">
                <a:latin typeface="Times New Roman"/>
                <a:ea typeface="Times New Roman"/>
              </a:rPr>
              <a:t> </a:t>
            </a:r>
            <a:r>
              <a:rPr lang="ru-RU" dirty="0" err="1">
                <a:latin typeface="Times New Roman"/>
                <a:ea typeface="Times New Roman"/>
              </a:rPr>
              <a:t>речення</a:t>
            </a:r>
            <a:r>
              <a:rPr lang="ru-RU" dirty="0">
                <a:latin typeface="Times New Roman"/>
                <a:ea typeface="Times New Roman"/>
              </a:rPr>
              <a:t>; </a:t>
            </a:r>
            <a:endParaRPr lang="ru-RU" sz="2400" dirty="0">
              <a:latin typeface="Times New Roman"/>
              <a:ea typeface="Times New Roman"/>
            </a:endParaRPr>
          </a:p>
          <a:p>
            <a:pPr marL="0" indent="0">
              <a:spcAft>
                <a:spcPts val="0"/>
              </a:spcAft>
              <a:buNone/>
            </a:pPr>
            <a:r>
              <a:rPr lang="ru-RU" dirty="0">
                <a:latin typeface="Times New Roman"/>
                <a:ea typeface="Times New Roman"/>
              </a:rPr>
              <a:t>• не </a:t>
            </a:r>
            <a:r>
              <a:rPr lang="ru-RU" dirty="0" err="1">
                <a:latin typeface="Times New Roman"/>
                <a:ea typeface="Times New Roman"/>
              </a:rPr>
              <a:t>робіть</a:t>
            </a:r>
            <a:r>
              <a:rPr lang="ru-RU" dirty="0">
                <a:latin typeface="Times New Roman"/>
                <a:ea typeface="Times New Roman"/>
              </a:rPr>
              <a:t> </a:t>
            </a:r>
            <a:r>
              <a:rPr lang="ru-RU" dirty="0" err="1">
                <a:latin typeface="Times New Roman"/>
                <a:ea typeface="Times New Roman"/>
              </a:rPr>
              <a:t>припущень</a:t>
            </a:r>
            <a:r>
              <a:rPr lang="ru-RU" dirty="0">
                <a:latin typeface="Times New Roman"/>
                <a:ea typeface="Times New Roman"/>
              </a:rPr>
              <a:t> </a:t>
            </a:r>
            <a:r>
              <a:rPr lang="ru-RU" dirty="0" err="1">
                <a:latin typeface="Times New Roman"/>
                <a:ea typeface="Times New Roman"/>
              </a:rPr>
              <a:t>щодо</a:t>
            </a:r>
            <a:r>
              <a:rPr lang="ru-RU" dirty="0">
                <a:latin typeface="Times New Roman"/>
                <a:ea typeface="Times New Roman"/>
              </a:rPr>
              <a:t> потреб </a:t>
            </a:r>
            <a:r>
              <a:rPr lang="ru-RU" dirty="0" err="1">
                <a:latin typeface="Times New Roman"/>
                <a:ea typeface="Times New Roman"/>
              </a:rPr>
              <a:t>людини</a:t>
            </a:r>
            <a:r>
              <a:rPr lang="ru-RU" dirty="0">
                <a:latin typeface="Times New Roman"/>
                <a:ea typeface="Times New Roman"/>
              </a:rPr>
              <a:t>, </a:t>
            </a:r>
            <a:r>
              <a:rPr lang="ru-RU" dirty="0" err="1">
                <a:latin typeface="Times New Roman"/>
                <a:ea typeface="Times New Roman"/>
              </a:rPr>
              <a:t>краще</a:t>
            </a:r>
            <a:r>
              <a:rPr lang="ru-RU" dirty="0">
                <a:latin typeface="Times New Roman"/>
                <a:ea typeface="Times New Roman"/>
              </a:rPr>
              <a:t> запитайте;</a:t>
            </a:r>
            <a:endParaRPr lang="ru-RU" sz="2400" dirty="0">
              <a:latin typeface="Times New Roman"/>
              <a:ea typeface="Times New Roman"/>
            </a:endParaRPr>
          </a:p>
          <a:p>
            <a:pPr marL="0" indent="0">
              <a:spcAft>
                <a:spcPts val="0"/>
              </a:spcAft>
              <a:buNone/>
            </a:pPr>
            <a:r>
              <a:rPr lang="ru-RU" dirty="0">
                <a:latin typeface="Times New Roman"/>
                <a:ea typeface="Times New Roman"/>
              </a:rPr>
              <a:t> • </a:t>
            </a:r>
            <a:r>
              <a:rPr lang="ru-RU" dirty="0" err="1">
                <a:latin typeface="Times New Roman"/>
                <a:ea typeface="Times New Roman"/>
              </a:rPr>
              <a:t>подихайте</a:t>
            </a:r>
            <a:r>
              <a:rPr lang="ru-RU" dirty="0">
                <a:latin typeface="Times New Roman"/>
                <a:ea typeface="Times New Roman"/>
              </a:rPr>
              <a:t> разом з </a:t>
            </a:r>
            <a:r>
              <a:rPr lang="ru-RU" dirty="0" err="1">
                <a:latin typeface="Times New Roman"/>
                <a:ea typeface="Times New Roman"/>
              </a:rPr>
              <a:t>людиною</a:t>
            </a:r>
            <a:r>
              <a:rPr lang="ru-RU" dirty="0">
                <a:latin typeface="Times New Roman"/>
                <a:ea typeface="Times New Roman"/>
              </a:rPr>
              <a:t>. </a:t>
            </a:r>
            <a:endParaRPr lang="ru-RU" sz="2400" dirty="0">
              <a:latin typeface="Times New Roman"/>
              <a:ea typeface="Times New Roman"/>
            </a:endParaRPr>
          </a:p>
          <a:p>
            <a:pPr marL="0" indent="0">
              <a:spcAft>
                <a:spcPts val="0"/>
              </a:spcAft>
              <a:buNone/>
            </a:pPr>
            <a:r>
              <a:rPr lang="ru-RU" b="1" i="1" dirty="0" err="1">
                <a:solidFill>
                  <a:srgbClr val="FF0000"/>
                </a:solidFill>
                <a:latin typeface="Times New Roman"/>
                <a:ea typeface="Times New Roman"/>
              </a:rPr>
              <a:t>Учні</a:t>
            </a:r>
            <a:r>
              <a:rPr lang="ru-RU" b="1" i="1" dirty="0">
                <a:solidFill>
                  <a:srgbClr val="FF0000"/>
                </a:solidFill>
                <a:latin typeface="Times New Roman"/>
                <a:ea typeface="Times New Roman"/>
              </a:rPr>
              <a:t> </a:t>
            </a:r>
            <a:r>
              <a:rPr lang="ru-RU" b="1" i="1" dirty="0" err="1">
                <a:solidFill>
                  <a:srgbClr val="FF0000"/>
                </a:solidFill>
                <a:latin typeface="Times New Roman"/>
                <a:ea typeface="Times New Roman"/>
              </a:rPr>
              <a:t>будуть</a:t>
            </a:r>
            <a:r>
              <a:rPr lang="ru-RU" b="1" i="1" dirty="0">
                <a:solidFill>
                  <a:srgbClr val="FF0000"/>
                </a:solidFill>
                <a:latin typeface="Times New Roman"/>
                <a:ea typeface="Times New Roman"/>
              </a:rPr>
              <a:t> </a:t>
            </a:r>
            <a:r>
              <a:rPr lang="ru-RU" b="1" i="1" dirty="0" err="1">
                <a:solidFill>
                  <a:srgbClr val="FF0000"/>
                </a:solidFill>
                <a:latin typeface="Times New Roman"/>
                <a:ea typeface="Times New Roman"/>
              </a:rPr>
              <a:t>спокійними</a:t>
            </a:r>
            <a:r>
              <a:rPr lang="ru-RU" b="1" i="1" dirty="0">
                <a:solidFill>
                  <a:srgbClr val="FF0000"/>
                </a:solidFill>
                <a:latin typeface="Times New Roman"/>
                <a:ea typeface="Times New Roman"/>
              </a:rPr>
              <a:t>, </a:t>
            </a:r>
            <a:r>
              <a:rPr lang="ru-RU" b="1" i="1" dirty="0" err="1">
                <a:solidFill>
                  <a:srgbClr val="FF0000"/>
                </a:solidFill>
                <a:latin typeface="Times New Roman"/>
                <a:ea typeface="Times New Roman"/>
              </a:rPr>
              <a:t>якщо</a:t>
            </a:r>
            <a:r>
              <a:rPr lang="ru-RU" b="1" i="1" dirty="0">
                <a:solidFill>
                  <a:srgbClr val="FF0000"/>
                </a:solidFill>
                <a:latin typeface="Times New Roman"/>
                <a:ea typeface="Times New Roman"/>
              </a:rPr>
              <a:t> буде </a:t>
            </a:r>
            <a:r>
              <a:rPr lang="ru-RU" b="1" i="1" dirty="0" err="1">
                <a:solidFill>
                  <a:srgbClr val="FF0000"/>
                </a:solidFill>
                <a:latin typeface="Times New Roman"/>
                <a:ea typeface="Times New Roman"/>
              </a:rPr>
              <a:t>спокійна</a:t>
            </a:r>
            <a:r>
              <a:rPr lang="ru-RU" b="1" i="1" dirty="0">
                <a:solidFill>
                  <a:srgbClr val="FF0000"/>
                </a:solidFill>
                <a:latin typeface="Times New Roman"/>
                <a:ea typeface="Times New Roman"/>
              </a:rPr>
              <a:t> </a:t>
            </a:r>
            <a:r>
              <a:rPr lang="ru-RU" b="1" i="1" dirty="0" err="1">
                <a:solidFill>
                  <a:srgbClr val="FF0000"/>
                </a:solidFill>
                <a:latin typeface="Times New Roman"/>
                <a:ea typeface="Times New Roman"/>
              </a:rPr>
              <a:t>їх</a:t>
            </a:r>
            <a:r>
              <a:rPr lang="ru-RU" b="1" i="1" dirty="0">
                <a:solidFill>
                  <a:srgbClr val="FF0000"/>
                </a:solidFill>
                <a:latin typeface="Times New Roman"/>
                <a:ea typeface="Times New Roman"/>
              </a:rPr>
              <a:t> </a:t>
            </a:r>
            <a:r>
              <a:rPr lang="ru-RU" b="1" i="1" dirty="0" err="1">
                <a:solidFill>
                  <a:srgbClr val="FF0000"/>
                </a:solidFill>
                <a:latin typeface="Times New Roman"/>
                <a:ea typeface="Times New Roman"/>
              </a:rPr>
              <a:t>вчителька</a:t>
            </a:r>
            <a:r>
              <a:rPr lang="ru-RU" b="1" i="1" dirty="0">
                <a:solidFill>
                  <a:srgbClr val="FF0000"/>
                </a:solidFill>
                <a:latin typeface="Times New Roman"/>
                <a:ea typeface="Times New Roman"/>
              </a:rPr>
              <a:t>. </a:t>
            </a:r>
            <a:endParaRPr lang="ru-RU" sz="2400" b="1" i="1" dirty="0">
              <a:solidFill>
                <a:srgbClr val="FF0000"/>
              </a:solidFill>
              <a:latin typeface="Times New Roman"/>
              <a:ea typeface="Times New Roman"/>
            </a:endParaRPr>
          </a:p>
          <a:p>
            <a:pPr marL="0" indent="0">
              <a:buNone/>
            </a:pPr>
            <a:endParaRPr lang="ru-RU" dirty="0"/>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76551"/>
            <a:ext cx="3579178" cy="25734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1" y="3743961"/>
            <a:ext cx="3627119" cy="28625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729164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88620"/>
            <a:ext cx="7886700" cy="816559"/>
          </a:xfrm>
        </p:spPr>
        <p:txBody>
          <a:bodyPr>
            <a:normAutofit fontScale="90000"/>
          </a:bodyPr>
          <a:lstStyle/>
          <a:p>
            <a:pPr>
              <a:spcAft>
                <a:spcPts val="0"/>
              </a:spcAft>
            </a:pPr>
            <a:r>
              <a:rPr lang="ru-RU" dirty="0">
                <a:latin typeface="Times New Roman"/>
                <a:ea typeface="Times New Roman"/>
              </a:rPr>
              <a:t>               </a:t>
            </a:r>
            <a:r>
              <a:rPr lang="ru-RU" b="1" dirty="0" err="1">
                <a:solidFill>
                  <a:schemeClr val="accent5">
                    <a:lumMod val="75000"/>
                  </a:schemeClr>
                </a:solidFill>
                <a:effectLst>
                  <a:outerShdw blurRad="38100" dist="38100" dir="2700000" algn="tl">
                    <a:srgbClr val="000000">
                      <a:alpha val="43137"/>
                    </a:srgbClr>
                  </a:outerShdw>
                </a:effectLst>
                <a:latin typeface="Times New Roman"/>
                <a:ea typeface="Times New Roman"/>
              </a:rPr>
              <a:t>Дихальні</a:t>
            </a:r>
            <a:r>
              <a:rPr lang="ru-RU" b="1" dirty="0">
                <a:solidFill>
                  <a:schemeClr val="accent5">
                    <a:lumMod val="75000"/>
                  </a:schemeClr>
                </a:solidFill>
                <a:effectLst>
                  <a:outerShdw blurRad="38100" dist="38100" dir="2700000" algn="tl">
                    <a:srgbClr val="000000">
                      <a:alpha val="43137"/>
                    </a:srgbClr>
                  </a:outerShdw>
                </a:effectLst>
                <a:latin typeface="Times New Roman"/>
                <a:ea typeface="Times New Roman"/>
              </a:rPr>
              <a:t> </a:t>
            </a:r>
            <a:r>
              <a:rPr lang="ru-RU" b="1" dirty="0" err="1">
                <a:solidFill>
                  <a:schemeClr val="accent5">
                    <a:lumMod val="75000"/>
                  </a:schemeClr>
                </a:solidFill>
                <a:effectLst>
                  <a:outerShdw blurRad="38100" dist="38100" dir="2700000" algn="tl">
                    <a:srgbClr val="000000">
                      <a:alpha val="43137"/>
                    </a:srgbClr>
                  </a:outerShdw>
                </a:effectLst>
                <a:latin typeface="Times New Roman"/>
                <a:ea typeface="Times New Roman"/>
              </a:rPr>
              <a:t>техніки</a:t>
            </a:r>
            <a:r>
              <a:rPr lang="ru-RU" b="1" dirty="0">
                <a:solidFill>
                  <a:schemeClr val="accent5">
                    <a:lumMod val="75000"/>
                  </a:schemeClr>
                </a:solidFill>
                <a:effectLst>
                  <a:outerShdw blurRad="38100" dist="38100" dir="2700000" algn="tl">
                    <a:srgbClr val="000000">
                      <a:alpha val="43137"/>
                    </a:srgbClr>
                  </a:outerShdw>
                </a:effectLst>
                <a:latin typeface="Times New Roman"/>
                <a:ea typeface="Times New Roman"/>
              </a:rPr>
              <a:t> для </a:t>
            </a:r>
            <a:r>
              <a:rPr lang="ru-RU" b="1" dirty="0" err="1">
                <a:solidFill>
                  <a:schemeClr val="accent5">
                    <a:lumMod val="75000"/>
                  </a:schemeClr>
                </a:solidFill>
                <a:effectLst>
                  <a:outerShdw blurRad="38100" dist="38100" dir="2700000" algn="tl">
                    <a:srgbClr val="000000">
                      <a:alpha val="43137"/>
                    </a:srgbClr>
                  </a:outerShdw>
                </a:effectLst>
                <a:latin typeface="Times New Roman"/>
                <a:ea typeface="Times New Roman"/>
              </a:rPr>
              <a:t>зняття</a:t>
            </a:r>
            <a:r>
              <a:rPr lang="ru-RU" b="1" dirty="0">
                <a:solidFill>
                  <a:schemeClr val="accent5">
                    <a:lumMod val="75000"/>
                  </a:schemeClr>
                </a:solidFill>
                <a:effectLst>
                  <a:outerShdw blurRad="38100" dist="38100" dir="2700000" algn="tl">
                    <a:srgbClr val="000000">
                      <a:alpha val="43137"/>
                    </a:srgbClr>
                  </a:outerShdw>
                </a:effectLst>
                <a:latin typeface="Times New Roman"/>
                <a:ea typeface="Times New Roman"/>
              </a:rPr>
              <a:t>  </a:t>
            </a:r>
            <a:br>
              <a:rPr lang="ru-RU" b="1" dirty="0">
                <a:solidFill>
                  <a:schemeClr val="accent5">
                    <a:lumMod val="75000"/>
                  </a:schemeClr>
                </a:solidFill>
                <a:effectLst>
                  <a:outerShdw blurRad="38100" dist="38100" dir="2700000" algn="tl">
                    <a:srgbClr val="000000">
                      <a:alpha val="43137"/>
                    </a:srgbClr>
                  </a:outerShdw>
                </a:effectLst>
                <a:latin typeface="Times New Roman"/>
                <a:ea typeface="Times New Roman"/>
              </a:rPr>
            </a:br>
            <a:r>
              <a:rPr lang="ru-RU" b="1" dirty="0">
                <a:solidFill>
                  <a:schemeClr val="accent5">
                    <a:lumMod val="75000"/>
                  </a:schemeClr>
                </a:solidFill>
                <a:effectLst>
                  <a:outerShdw blurRad="38100" dist="38100" dir="2700000" algn="tl">
                    <a:srgbClr val="000000">
                      <a:alpha val="43137"/>
                    </a:srgbClr>
                  </a:outerShdw>
                </a:effectLst>
                <a:latin typeface="Times New Roman"/>
                <a:ea typeface="Times New Roman"/>
              </a:rPr>
              <a:t>                    </a:t>
            </a:r>
            <a:r>
              <a:rPr lang="ru-RU" b="1" dirty="0" err="1">
                <a:solidFill>
                  <a:schemeClr val="accent5">
                    <a:lumMod val="75000"/>
                  </a:schemeClr>
                </a:solidFill>
                <a:effectLst>
                  <a:outerShdw blurRad="38100" dist="38100" dir="2700000" algn="tl">
                    <a:srgbClr val="000000">
                      <a:alpha val="43137"/>
                    </a:srgbClr>
                  </a:outerShdw>
                </a:effectLst>
                <a:latin typeface="Times New Roman"/>
                <a:ea typeface="Times New Roman"/>
              </a:rPr>
              <a:t>стресу</a:t>
            </a:r>
            <a:r>
              <a:rPr lang="ru-RU" b="1" dirty="0">
                <a:solidFill>
                  <a:schemeClr val="accent5">
                    <a:lumMod val="75000"/>
                  </a:schemeClr>
                </a:solidFill>
                <a:effectLst>
                  <a:outerShdw blurRad="38100" dist="38100" dir="2700000" algn="tl">
                    <a:srgbClr val="000000">
                      <a:alpha val="43137"/>
                    </a:srgbClr>
                  </a:outerShdw>
                </a:effectLst>
                <a:latin typeface="Times New Roman"/>
                <a:ea typeface="Times New Roman"/>
              </a:rPr>
              <a:t>, </a:t>
            </a:r>
            <a:r>
              <a:rPr lang="ru-RU" b="1" dirty="0" err="1">
                <a:solidFill>
                  <a:schemeClr val="accent5">
                    <a:lumMod val="75000"/>
                  </a:schemeClr>
                </a:solidFill>
                <a:effectLst>
                  <a:outerShdw blurRad="38100" dist="38100" dir="2700000" algn="tl">
                    <a:srgbClr val="000000">
                      <a:alpha val="43137"/>
                    </a:srgbClr>
                  </a:outerShdw>
                </a:effectLst>
                <a:latin typeface="Times New Roman"/>
                <a:ea typeface="Times New Roman"/>
              </a:rPr>
              <a:t>панічних</a:t>
            </a:r>
            <a:r>
              <a:rPr lang="ru-RU" b="1" dirty="0">
                <a:solidFill>
                  <a:schemeClr val="accent5">
                    <a:lumMod val="75000"/>
                  </a:schemeClr>
                </a:solidFill>
                <a:effectLst>
                  <a:outerShdw blurRad="38100" dist="38100" dir="2700000" algn="tl">
                    <a:srgbClr val="000000">
                      <a:alpha val="43137"/>
                    </a:srgbClr>
                  </a:outerShdw>
                </a:effectLst>
                <a:latin typeface="Times New Roman"/>
                <a:ea typeface="Times New Roman"/>
              </a:rPr>
              <a:t> атак</a:t>
            </a:r>
            <a:r>
              <a:rPr lang="uk-UA" b="1" dirty="0">
                <a:solidFill>
                  <a:schemeClr val="accent5">
                    <a:lumMod val="75000"/>
                  </a:schemeClr>
                </a:solidFill>
                <a:effectLst>
                  <a:outerShdw blurRad="38100" dist="38100" dir="2700000" algn="tl">
                    <a:srgbClr val="000000">
                      <a:alpha val="43137"/>
                    </a:srgbClr>
                  </a:outerShdw>
                </a:effectLst>
                <a:latin typeface="Times New Roman"/>
                <a:ea typeface="Times New Roman"/>
              </a:rPr>
              <a:t>  </a:t>
            </a:r>
            <a:br>
              <a:rPr lang="ru-RU" sz="3600" dirty="0">
                <a:latin typeface="Times New Roman"/>
                <a:ea typeface="Times New Roman"/>
              </a:rPr>
            </a:br>
            <a:endParaRPr lang="ru-RU" dirty="0"/>
          </a:p>
        </p:txBody>
      </p:sp>
      <p:sp>
        <p:nvSpPr>
          <p:cNvPr id="3" name="Объект 2"/>
          <p:cNvSpPr>
            <a:spLocks noGrp="1"/>
          </p:cNvSpPr>
          <p:nvPr>
            <p:ph idx="1"/>
          </p:nvPr>
        </p:nvSpPr>
        <p:spPr>
          <a:xfrm>
            <a:off x="2247900" y="1270001"/>
            <a:ext cx="6267450" cy="3957320"/>
          </a:xfrm>
        </p:spPr>
        <p:txBody>
          <a:bodyPr>
            <a:normAutofit fontScale="85000" lnSpcReduction="10000"/>
          </a:bodyPr>
          <a:lstStyle/>
          <a:p>
            <a:pPr>
              <a:spcAft>
                <a:spcPts val="0"/>
              </a:spcAft>
            </a:pPr>
            <a:r>
              <a:rPr lang="ru-RU" b="1" dirty="0" err="1">
                <a:latin typeface="Times New Roman"/>
                <a:ea typeface="Times New Roman"/>
              </a:rPr>
              <a:t>Глибоке</a:t>
            </a:r>
            <a:r>
              <a:rPr lang="ru-RU" b="1" dirty="0">
                <a:latin typeface="Times New Roman"/>
                <a:ea typeface="Times New Roman"/>
              </a:rPr>
              <a:t> та </a:t>
            </a:r>
            <a:r>
              <a:rPr lang="ru-RU" b="1" dirty="0" err="1">
                <a:latin typeface="Times New Roman"/>
                <a:ea typeface="Times New Roman"/>
              </a:rPr>
              <a:t>повільне</a:t>
            </a:r>
            <a:r>
              <a:rPr lang="ru-RU" b="1" dirty="0">
                <a:latin typeface="Times New Roman"/>
                <a:ea typeface="Times New Roman"/>
              </a:rPr>
              <a:t> </a:t>
            </a:r>
            <a:r>
              <a:rPr lang="ru-RU" b="1" dirty="0" err="1">
                <a:latin typeface="Times New Roman"/>
                <a:ea typeface="Times New Roman"/>
              </a:rPr>
              <a:t>дихання</a:t>
            </a:r>
            <a:r>
              <a:rPr lang="ru-RU" dirty="0">
                <a:latin typeface="Times New Roman"/>
                <a:ea typeface="Times New Roman"/>
              </a:rPr>
              <a:t>. </a:t>
            </a:r>
            <a:r>
              <a:rPr lang="ru-RU" dirty="0" err="1">
                <a:latin typeface="Times New Roman"/>
                <a:ea typeface="Times New Roman"/>
              </a:rPr>
              <a:t>Вдихаємо</a:t>
            </a:r>
            <a:r>
              <a:rPr lang="ru-RU" dirty="0">
                <a:latin typeface="Times New Roman"/>
                <a:ea typeface="Times New Roman"/>
              </a:rPr>
              <a:t> носом, </a:t>
            </a:r>
            <a:r>
              <a:rPr lang="ru-RU" dirty="0" err="1">
                <a:latin typeface="Times New Roman"/>
                <a:ea typeface="Times New Roman"/>
              </a:rPr>
              <a:t>видихаємо</a:t>
            </a:r>
            <a:r>
              <a:rPr lang="ru-RU" dirty="0">
                <a:latin typeface="Times New Roman"/>
                <a:ea typeface="Times New Roman"/>
              </a:rPr>
              <a:t> </a:t>
            </a:r>
            <a:r>
              <a:rPr lang="ru-RU" dirty="0" err="1">
                <a:latin typeface="Times New Roman"/>
                <a:ea typeface="Times New Roman"/>
              </a:rPr>
              <a:t>ротом</a:t>
            </a:r>
            <a:r>
              <a:rPr lang="ru-RU" dirty="0">
                <a:latin typeface="Times New Roman"/>
                <a:ea typeface="Times New Roman"/>
              </a:rPr>
              <a:t>. </a:t>
            </a:r>
            <a:r>
              <a:rPr lang="ru-RU" dirty="0" err="1">
                <a:latin typeface="Times New Roman"/>
                <a:ea typeface="Times New Roman"/>
              </a:rPr>
              <a:t>Робимо</a:t>
            </a:r>
            <a:r>
              <a:rPr lang="ru-RU" dirty="0">
                <a:latin typeface="Times New Roman"/>
                <a:ea typeface="Times New Roman"/>
              </a:rPr>
              <a:t> </a:t>
            </a:r>
            <a:r>
              <a:rPr lang="ru-RU" dirty="0" err="1">
                <a:latin typeface="Times New Roman"/>
                <a:ea typeface="Times New Roman"/>
              </a:rPr>
              <a:t>коротку</a:t>
            </a:r>
            <a:r>
              <a:rPr lang="ru-RU" dirty="0">
                <a:latin typeface="Times New Roman"/>
                <a:ea typeface="Times New Roman"/>
              </a:rPr>
              <a:t> паузу </a:t>
            </a:r>
            <a:r>
              <a:rPr lang="ru-RU" dirty="0" err="1">
                <a:latin typeface="Times New Roman"/>
                <a:ea typeface="Times New Roman"/>
              </a:rPr>
              <a:t>між</a:t>
            </a:r>
            <a:r>
              <a:rPr lang="ru-RU" dirty="0">
                <a:latin typeface="Times New Roman"/>
                <a:ea typeface="Times New Roman"/>
              </a:rPr>
              <a:t> </a:t>
            </a:r>
            <a:r>
              <a:rPr lang="ru-RU" dirty="0" err="1">
                <a:latin typeface="Times New Roman"/>
                <a:ea typeface="Times New Roman"/>
              </a:rPr>
              <a:t>вдихом</a:t>
            </a:r>
            <a:r>
              <a:rPr lang="ru-RU" dirty="0">
                <a:latin typeface="Times New Roman"/>
                <a:ea typeface="Times New Roman"/>
              </a:rPr>
              <a:t> та </a:t>
            </a:r>
            <a:r>
              <a:rPr lang="ru-RU" dirty="0" err="1">
                <a:latin typeface="Times New Roman"/>
                <a:ea typeface="Times New Roman"/>
              </a:rPr>
              <a:t>видихом</a:t>
            </a:r>
            <a:r>
              <a:rPr lang="ru-RU" dirty="0">
                <a:latin typeface="Times New Roman"/>
                <a:ea typeface="Times New Roman"/>
              </a:rPr>
              <a:t>. </a:t>
            </a:r>
            <a:r>
              <a:rPr lang="ru-RU" dirty="0" err="1">
                <a:latin typeface="Times New Roman"/>
                <a:ea typeface="Times New Roman"/>
              </a:rPr>
              <a:t>Видих</a:t>
            </a:r>
            <a:r>
              <a:rPr lang="ru-RU" dirty="0">
                <a:latin typeface="Times New Roman"/>
                <a:ea typeface="Times New Roman"/>
              </a:rPr>
              <a:t> </a:t>
            </a:r>
            <a:r>
              <a:rPr lang="ru-RU" dirty="0" err="1">
                <a:latin typeface="Times New Roman"/>
                <a:ea typeface="Times New Roman"/>
              </a:rPr>
              <a:t>має</a:t>
            </a:r>
            <a:r>
              <a:rPr lang="ru-RU" dirty="0">
                <a:latin typeface="Times New Roman"/>
                <a:ea typeface="Times New Roman"/>
              </a:rPr>
              <a:t> бути </a:t>
            </a:r>
            <a:r>
              <a:rPr lang="ru-RU" dirty="0" err="1">
                <a:latin typeface="Times New Roman"/>
                <a:ea typeface="Times New Roman"/>
              </a:rPr>
              <a:t>довшим</a:t>
            </a:r>
            <a:r>
              <a:rPr lang="ru-RU" dirty="0">
                <a:latin typeface="Times New Roman"/>
                <a:ea typeface="Times New Roman"/>
              </a:rPr>
              <a:t> за </a:t>
            </a:r>
            <a:r>
              <a:rPr lang="ru-RU" dirty="0" err="1">
                <a:latin typeface="Times New Roman"/>
                <a:ea typeface="Times New Roman"/>
              </a:rPr>
              <a:t>вдих</a:t>
            </a:r>
            <a:r>
              <a:rPr lang="ru-RU" dirty="0">
                <a:latin typeface="Times New Roman"/>
                <a:ea typeface="Times New Roman"/>
              </a:rPr>
              <a:t>. </a:t>
            </a:r>
            <a:r>
              <a:rPr lang="ru-RU" dirty="0" err="1">
                <a:latin typeface="Times New Roman"/>
                <a:ea typeface="Times New Roman"/>
              </a:rPr>
              <a:t>Уявляємо</a:t>
            </a:r>
            <a:r>
              <a:rPr lang="ru-RU" dirty="0">
                <a:latin typeface="Times New Roman"/>
                <a:ea typeface="Times New Roman"/>
              </a:rPr>
              <a:t>, </a:t>
            </a:r>
            <a:r>
              <a:rPr lang="ru-RU" dirty="0" err="1">
                <a:latin typeface="Times New Roman"/>
                <a:ea typeface="Times New Roman"/>
              </a:rPr>
              <a:t>що</a:t>
            </a:r>
            <a:r>
              <a:rPr lang="ru-RU" dirty="0">
                <a:latin typeface="Times New Roman"/>
                <a:ea typeface="Times New Roman"/>
              </a:rPr>
              <a:t> </a:t>
            </a:r>
            <a:r>
              <a:rPr lang="ru-RU" dirty="0" err="1">
                <a:latin typeface="Times New Roman"/>
                <a:ea typeface="Times New Roman"/>
              </a:rPr>
              <a:t>надуваємо</a:t>
            </a:r>
            <a:r>
              <a:rPr lang="ru-RU" dirty="0">
                <a:latin typeface="Times New Roman"/>
                <a:ea typeface="Times New Roman"/>
              </a:rPr>
              <a:t> </a:t>
            </a:r>
            <a:r>
              <a:rPr lang="ru-RU" dirty="0" err="1">
                <a:latin typeface="Times New Roman"/>
                <a:ea typeface="Times New Roman"/>
              </a:rPr>
              <a:t>повітряну</a:t>
            </a:r>
            <a:r>
              <a:rPr lang="ru-RU" dirty="0">
                <a:latin typeface="Times New Roman"/>
                <a:ea typeface="Times New Roman"/>
              </a:rPr>
              <a:t> кульку, і </a:t>
            </a:r>
            <a:r>
              <a:rPr lang="ru-RU" dirty="0" err="1">
                <a:latin typeface="Times New Roman"/>
                <a:ea typeface="Times New Roman"/>
              </a:rPr>
              <a:t>видихаємо</a:t>
            </a:r>
            <a:r>
              <a:rPr lang="ru-RU" dirty="0">
                <a:latin typeface="Times New Roman"/>
                <a:ea typeface="Times New Roman"/>
              </a:rPr>
              <a:t> </a:t>
            </a:r>
            <a:r>
              <a:rPr lang="ru-RU" dirty="0" err="1">
                <a:latin typeface="Times New Roman"/>
                <a:ea typeface="Times New Roman"/>
              </a:rPr>
              <a:t>довго</a:t>
            </a:r>
            <a:r>
              <a:rPr lang="ru-RU" dirty="0">
                <a:latin typeface="Times New Roman"/>
                <a:ea typeface="Times New Roman"/>
              </a:rPr>
              <a:t> та </a:t>
            </a:r>
            <a:r>
              <a:rPr lang="ru-RU" dirty="0" err="1">
                <a:latin typeface="Times New Roman"/>
                <a:ea typeface="Times New Roman"/>
              </a:rPr>
              <a:t>повільно</a:t>
            </a:r>
            <a:r>
              <a:rPr lang="ru-RU" dirty="0">
                <a:latin typeface="Times New Roman"/>
                <a:ea typeface="Times New Roman"/>
              </a:rPr>
              <a:t> </a:t>
            </a:r>
            <a:r>
              <a:rPr lang="ru-RU" dirty="0" err="1">
                <a:latin typeface="Times New Roman"/>
                <a:ea typeface="Times New Roman"/>
              </a:rPr>
              <a:t>ротом</a:t>
            </a:r>
            <a:r>
              <a:rPr lang="ru-RU" dirty="0">
                <a:latin typeface="Times New Roman"/>
                <a:ea typeface="Times New Roman"/>
              </a:rPr>
              <a:t>. Одного </a:t>
            </a:r>
            <a:r>
              <a:rPr lang="ru-RU" dirty="0" err="1">
                <a:latin typeface="Times New Roman"/>
                <a:ea typeface="Times New Roman"/>
              </a:rPr>
              <a:t>вдиху</a:t>
            </a:r>
            <a:r>
              <a:rPr lang="ru-RU" dirty="0">
                <a:latin typeface="Times New Roman"/>
                <a:ea typeface="Times New Roman"/>
              </a:rPr>
              <a:t> та </a:t>
            </a:r>
            <a:r>
              <a:rPr lang="ru-RU" dirty="0" err="1">
                <a:latin typeface="Times New Roman"/>
                <a:ea typeface="Times New Roman"/>
              </a:rPr>
              <a:t>видиху</a:t>
            </a:r>
            <a:r>
              <a:rPr lang="ru-RU" dirty="0">
                <a:latin typeface="Times New Roman"/>
                <a:ea typeface="Times New Roman"/>
              </a:rPr>
              <a:t> </a:t>
            </a:r>
            <a:r>
              <a:rPr lang="ru-RU" dirty="0" err="1">
                <a:latin typeface="Times New Roman"/>
                <a:ea typeface="Times New Roman"/>
              </a:rPr>
              <a:t>недостатньо</a:t>
            </a:r>
            <a:r>
              <a:rPr lang="ru-RU" dirty="0">
                <a:latin typeface="Times New Roman"/>
                <a:ea typeface="Times New Roman"/>
              </a:rPr>
              <a:t>, </a:t>
            </a:r>
            <a:r>
              <a:rPr lang="ru-RU" dirty="0" err="1">
                <a:latin typeface="Times New Roman"/>
                <a:ea typeface="Times New Roman"/>
              </a:rPr>
              <a:t>вправу</a:t>
            </a:r>
            <a:r>
              <a:rPr lang="ru-RU" dirty="0">
                <a:latin typeface="Times New Roman"/>
                <a:ea typeface="Times New Roman"/>
              </a:rPr>
              <a:t> </a:t>
            </a:r>
            <a:r>
              <a:rPr lang="ru-RU" dirty="0" err="1">
                <a:latin typeface="Times New Roman"/>
                <a:ea typeface="Times New Roman"/>
              </a:rPr>
              <a:t>потрібно</a:t>
            </a:r>
            <a:r>
              <a:rPr lang="ru-RU" dirty="0">
                <a:latin typeface="Times New Roman"/>
                <a:ea typeface="Times New Roman"/>
              </a:rPr>
              <a:t> </a:t>
            </a:r>
            <a:r>
              <a:rPr lang="ru-RU" dirty="0" err="1">
                <a:latin typeface="Times New Roman"/>
                <a:ea typeface="Times New Roman"/>
              </a:rPr>
              <a:t>робити</a:t>
            </a:r>
            <a:r>
              <a:rPr lang="ru-RU" dirty="0">
                <a:latin typeface="Times New Roman"/>
                <a:ea typeface="Times New Roman"/>
              </a:rPr>
              <a:t> </a:t>
            </a:r>
            <a:r>
              <a:rPr lang="ru-RU" dirty="0" err="1">
                <a:latin typeface="Times New Roman"/>
                <a:ea typeface="Times New Roman"/>
              </a:rPr>
              <a:t>мінімум</a:t>
            </a:r>
            <a:r>
              <a:rPr lang="ru-RU" dirty="0">
                <a:latin typeface="Times New Roman"/>
                <a:ea typeface="Times New Roman"/>
              </a:rPr>
              <a:t> 3 </a:t>
            </a:r>
            <a:r>
              <a:rPr lang="ru-RU" dirty="0" err="1">
                <a:latin typeface="Times New Roman"/>
                <a:ea typeface="Times New Roman"/>
              </a:rPr>
              <a:t>хвилини</a:t>
            </a:r>
            <a:r>
              <a:rPr lang="ru-RU" dirty="0">
                <a:latin typeface="Times New Roman"/>
                <a:ea typeface="Times New Roman"/>
              </a:rPr>
              <a:t>. </a:t>
            </a:r>
            <a:endParaRPr lang="ru-RU" sz="2400" dirty="0">
              <a:latin typeface="Times New Roman"/>
              <a:ea typeface="Times New Roman"/>
            </a:endParaRPr>
          </a:p>
          <a:p>
            <a:pPr>
              <a:spcAft>
                <a:spcPts val="0"/>
              </a:spcAft>
            </a:pPr>
            <a:r>
              <a:rPr lang="uk-UA" dirty="0">
                <a:latin typeface="Times New Roman"/>
                <a:ea typeface="Times New Roman"/>
              </a:rPr>
              <a:t> </a:t>
            </a:r>
            <a:r>
              <a:rPr lang="ru-RU" b="1" dirty="0">
                <a:latin typeface="Times New Roman"/>
                <a:ea typeface="Times New Roman"/>
              </a:rPr>
              <a:t>Запах </a:t>
            </a:r>
            <a:r>
              <a:rPr lang="ru-RU" b="1" dirty="0" err="1">
                <a:latin typeface="Times New Roman"/>
                <a:ea typeface="Times New Roman"/>
              </a:rPr>
              <a:t>квітів</a:t>
            </a:r>
            <a:r>
              <a:rPr lang="ru-RU" dirty="0">
                <a:latin typeface="Times New Roman"/>
                <a:ea typeface="Times New Roman"/>
              </a:rPr>
              <a:t>. </a:t>
            </a:r>
            <a:r>
              <a:rPr lang="ru-RU" dirty="0" err="1">
                <a:latin typeface="Times New Roman"/>
                <a:ea typeface="Times New Roman"/>
              </a:rPr>
              <a:t>Запропонуйте</a:t>
            </a:r>
            <a:r>
              <a:rPr lang="ru-RU" dirty="0">
                <a:latin typeface="Times New Roman"/>
                <a:ea typeface="Times New Roman"/>
              </a:rPr>
              <a:t> </a:t>
            </a:r>
            <a:r>
              <a:rPr lang="ru-RU" dirty="0" err="1">
                <a:latin typeface="Times New Roman"/>
                <a:ea typeface="Times New Roman"/>
              </a:rPr>
              <a:t>дитині</a:t>
            </a:r>
            <a:r>
              <a:rPr lang="ru-RU" dirty="0">
                <a:latin typeface="Times New Roman"/>
                <a:ea typeface="Times New Roman"/>
              </a:rPr>
              <a:t> </a:t>
            </a:r>
            <a:r>
              <a:rPr lang="ru-RU" dirty="0" err="1">
                <a:latin typeface="Times New Roman"/>
                <a:ea typeface="Times New Roman"/>
              </a:rPr>
              <a:t>уявити</a:t>
            </a:r>
            <a:r>
              <a:rPr lang="ru-RU" dirty="0">
                <a:latin typeface="Times New Roman"/>
                <a:ea typeface="Times New Roman"/>
              </a:rPr>
              <a:t>, </a:t>
            </a:r>
            <a:r>
              <a:rPr lang="ru-RU" dirty="0" err="1">
                <a:latin typeface="Times New Roman"/>
                <a:ea typeface="Times New Roman"/>
              </a:rPr>
              <a:t>що</a:t>
            </a:r>
            <a:r>
              <a:rPr lang="ru-RU" dirty="0">
                <a:latin typeface="Times New Roman"/>
                <a:ea typeface="Times New Roman"/>
              </a:rPr>
              <a:t> вона </a:t>
            </a:r>
            <a:r>
              <a:rPr lang="ru-RU" dirty="0" err="1">
                <a:latin typeface="Times New Roman"/>
                <a:ea typeface="Times New Roman"/>
              </a:rPr>
              <a:t>відчуває</a:t>
            </a:r>
            <a:r>
              <a:rPr lang="ru-RU" dirty="0">
                <a:latin typeface="Times New Roman"/>
                <a:ea typeface="Times New Roman"/>
              </a:rPr>
              <a:t> запах </a:t>
            </a:r>
            <a:r>
              <a:rPr lang="ru-RU" dirty="0" err="1">
                <a:latin typeface="Times New Roman"/>
                <a:ea typeface="Times New Roman"/>
              </a:rPr>
              <a:t>квітки</a:t>
            </a:r>
            <a:r>
              <a:rPr lang="ru-RU" dirty="0">
                <a:latin typeface="Times New Roman"/>
                <a:ea typeface="Times New Roman"/>
              </a:rPr>
              <a:t>, </a:t>
            </a:r>
            <a:r>
              <a:rPr lang="ru-RU" dirty="0" err="1">
                <a:latin typeface="Times New Roman"/>
                <a:ea typeface="Times New Roman"/>
              </a:rPr>
              <a:t>глибоко</a:t>
            </a:r>
            <a:r>
              <a:rPr lang="ru-RU" dirty="0">
                <a:latin typeface="Times New Roman"/>
                <a:ea typeface="Times New Roman"/>
              </a:rPr>
              <a:t> </a:t>
            </a:r>
            <a:r>
              <a:rPr lang="ru-RU" dirty="0" err="1">
                <a:latin typeface="Times New Roman"/>
                <a:ea typeface="Times New Roman"/>
              </a:rPr>
              <a:t>вдихаючи</a:t>
            </a:r>
            <a:r>
              <a:rPr lang="ru-RU" dirty="0">
                <a:latin typeface="Times New Roman"/>
                <a:ea typeface="Times New Roman"/>
              </a:rPr>
              <a:t> через </a:t>
            </a:r>
            <a:r>
              <a:rPr lang="ru-RU" dirty="0" err="1">
                <a:latin typeface="Times New Roman"/>
                <a:ea typeface="Times New Roman"/>
              </a:rPr>
              <a:t>ніс</a:t>
            </a:r>
            <a:r>
              <a:rPr lang="ru-RU" dirty="0">
                <a:latin typeface="Times New Roman"/>
                <a:ea typeface="Times New Roman"/>
              </a:rPr>
              <a:t> і </a:t>
            </a:r>
            <a:r>
              <a:rPr lang="ru-RU" dirty="0" err="1">
                <a:latin typeface="Times New Roman"/>
                <a:ea typeface="Times New Roman"/>
              </a:rPr>
              <a:t>видихаючи</a:t>
            </a:r>
            <a:r>
              <a:rPr lang="ru-RU" dirty="0">
                <a:latin typeface="Times New Roman"/>
                <a:ea typeface="Times New Roman"/>
              </a:rPr>
              <a:t> через рот. </a:t>
            </a:r>
            <a:r>
              <a:rPr lang="ru-RU" dirty="0" err="1">
                <a:latin typeface="Times New Roman"/>
                <a:ea typeface="Times New Roman"/>
              </a:rPr>
              <a:t>Також</a:t>
            </a:r>
            <a:r>
              <a:rPr lang="ru-RU" dirty="0">
                <a:latin typeface="Times New Roman"/>
                <a:ea typeface="Times New Roman"/>
              </a:rPr>
              <a:t> </a:t>
            </a:r>
            <a:r>
              <a:rPr lang="ru-RU" dirty="0" err="1">
                <a:latin typeface="Times New Roman"/>
                <a:ea typeface="Times New Roman"/>
              </a:rPr>
              <a:t>можна</a:t>
            </a:r>
            <a:r>
              <a:rPr lang="ru-RU" dirty="0">
                <a:latin typeface="Times New Roman"/>
                <a:ea typeface="Times New Roman"/>
              </a:rPr>
              <a:t> </a:t>
            </a:r>
            <a:r>
              <a:rPr lang="ru-RU" dirty="0" err="1">
                <a:latin typeface="Times New Roman"/>
                <a:ea typeface="Times New Roman"/>
              </a:rPr>
              <a:t>подумки</a:t>
            </a:r>
            <a:r>
              <a:rPr lang="ru-RU" dirty="0">
                <a:latin typeface="Times New Roman"/>
                <a:ea typeface="Times New Roman"/>
              </a:rPr>
              <a:t> </a:t>
            </a:r>
            <a:r>
              <a:rPr lang="ru-RU" dirty="0" err="1">
                <a:latin typeface="Times New Roman"/>
                <a:ea typeface="Times New Roman"/>
              </a:rPr>
              <a:t>уявити</a:t>
            </a:r>
            <a:r>
              <a:rPr lang="ru-RU" dirty="0">
                <a:latin typeface="Times New Roman"/>
                <a:ea typeface="Times New Roman"/>
              </a:rPr>
              <a:t> </a:t>
            </a:r>
            <a:r>
              <a:rPr lang="ru-RU" dirty="0" err="1">
                <a:latin typeface="Times New Roman"/>
                <a:ea typeface="Times New Roman"/>
              </a:rPr>
              <a:t>собі</a:t>
            </a:r>
            <a:r>
              <a:rPr lang="ru-RU" dirty="0">
                <a:latin typeface="Times New Roman"/>
                <a:ea typeface="Times New Roman"/>
              </a:rPr>
              <a:t> </a:t>
            </a:r>
            <a:r>
              <a:rPr lang="ru-RU" dirty="0" err="1">
                <a:latin typeface="Times New Roman"/>
                <a:ea typeface="Times New Roman"/>
              </a:rPr>
              <a:t>квітку</a:t>
            </a:r>
            <a:r>
              <a:rPr lang="ru-RU" dirty="0">
                <a:latin typeface="Times New Roman"/>
                <a:ea typeface="Times New Roman"/>
              </a:rPr>
              <a:t>. </a:t>
            </a:r>
            <a:endParaRPr lang="ru-RU" sz="2400" dirty="0">
              <a:latin typeface="Times New Roman"/>
              <a:ea typeface="Times New Roman"/>
            </a:endParaRPr>
          </a:p>
          <a:p>
            <a:endParaRPr lang="ru-RU"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4500" y="5003164"/>
            <a:ext cx="2415540" cy="17430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742" y="3116580"/>
            <a:ext cx="1876425" cy="22021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68893" y="5003165"/>
            <a:ext cx="2619375"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4773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600" b="1" dirty="0">
                <a:solidFill>
                  <a:srgbClr val="4472C4">
                    <a:lumMod val="75000"/>
                  </a:srgbClr>
                </a:solidFill>
                <a:effectLst>
                  <a:outerShdw blurRad="38100" dist="38100" dir="2700000" algn="tl">
                    <a:srgbClr val="000000">
                      <a:alpha val="43137"/>
                    </a:srgbClr>
                  </a:outerShdw>
                </a:effectLst>
                <a:latin typeface="Times New Roman"/>
                <a:ea typeface="Times New Roman"/>
              </a:rPr>
              <a:t>                 </a:t>
            </a:r>
            <a:r>
              <a:rPr lang="ru-RU" sz="3600" b="1" dirty="0" err="1">
                <a:solidFill>
                  <a:srgbClr val="4472C4">
                    <a:lumMod val="75000"/>
                  </a:srgbClr>
                </a:solidFill>
                <a:effectLst>
                  <a:outerShdw blurRad="38100" dist="38100" dir="2700000" algn="tl">
                    <a:srgbClr val="000000">
                      <a:alpha val="43137"/>
                    </a:srgbClr>
                  </a:outerShdw>
                </a:effectLst>
                <a:latin typeface="Times New Roman"/>
                <a:ea typeface="Times New Roman"/>
              </a:rPr>
              <a:t>Дихальні</a:t>
            </a:r>
            <a:r>
              <a:rPr lang="ru-RU" sz="3600" b="1" dirty="0">
                <a:solidFill>
                  <a:srgbClr val="4472C4">
                    <a:lumMod val="75000"/>
                  </a:srgbClr>
                </a:solidFill>
                <a:effectLst>
                  <a:outerShdw blurRad="38100" dist="38100" dir="2700000" algn="tl">
                    <a:srgbClr val="000000">
                      <a:alpha val="43137"/>
                    </a:srgbClr>
                  </a:outerShdw>
                </a:effectLst>
                <a:latin typeface="Times New Roman"/>
                <a:ea typeface="Times New Roman"/>
              </a:rPr>
              <a:t> </a:t>
            </a:r>
            <a:r>
              <a:rPr lang="ru-RU" sz="3600" b="1" dirty="0" err="1">
                <a:solidFill>
                  <a:srgbClr val="4472C4">
                    <a:lumMod val="75000"/>
                  </a:srgbClr>
                </a:solidFill>
                <a:effectLst>
                  <a:outerShdw blurRad="38100" dist="38100" dir="2700000" algn="tl">
                    <a:srgbClr val="000000">
                      <a:alpha val="43137"/>
                    </a:srgbClr>
                  </a:outerShdw>
                </a:effectLst>
                <a:latin typeface="Times New Roman"/>
                <a:ea typeface="Times New Roman"/>
              </a:rPr>
              <a:t>техніки</a:t>
            </a:r>
            <a:r>
              <a:rPr lang="ru-RU" sz="3600" b="1" dirty="0">
                <a:solidFill>
                  <a:srgbClr val="4472C4">
                    <a:lumMod val="75000"/>
                  </a:srgbClr>
                </a:solidFill>
                <a:effectLst>
                  <a:outerShdw blurRad="38100" dist="38100" dir="2700000" algn="tl">
                    <a:srgbClr val="000000">
                      <a:alpha val="43137"/>
                    </a:srgbClr>
                  </a:outerShdw>
                </a:effectLst>
                <a:latin typeface="Times New Roman"/>
                <a:ea typeface="Times New Roman"/>
              </a:rPr>
              <a:t> для </a:t>
            </a:r>
            <a:r>
              <a:rPr lang="ru-RU" sz="3600" b="1" dirty="0" err="1">
                <a:solidFill>
                  <a:srgbClr val="4472C4">
                    <a:lumMod val="75000"/>
                  </a:srgbClr>
                </a:solidFill>
                <a:effectLst>
                  <a:outerShdw blurRad="38100" dist="38100" dir="2700000" algn="tl">
                    <a:srgbClr val="000000">
                      <a:alpha val="43137"/>
                    </a:srgbClr>
                  </a:outerShdw>
                </a:effectLst>
                <a:latin typeface="Times New Roman"/>
                <a:ea typeface="Times New Roman"/>
              </a:rPr>
              <a:t>зняття</a:t>
            </a:r>
            <a:r>
              <a:rPr lang="ru-RU" sz="3600" b="1" dirty="0">
                <a:solidFill>
                  <a:srgbClr val="4472C4">
                    <a:lumMod val="75000"/>
                  </a:srgbClr>
                </a:solidFill>
                <a:effectLst>
                  <a:outerShdw blurRad="38100" dist="38100" dir="2700000" algn="tl">
                    <a:srgbClr val="000000">
                      <a:alpha val="43137"/>
                    </a:srgbClr>
                  </a:outerShdw>
                </a:effectLst>
                <a:latin typeface="Times New Roman"/>
                <a:ea typeface="Times New Roman"/>
              </a:rPr>
              <a:t>  </a:t>
            </a:r>
            <a:br>
              <a:rPr lang="ru-RU" sz="3600" b="1" dirty="0">
                <a:solidFill>
                  <a:srgbClr val="4472C4">
                    <a:lumMod val="75000"/>
                  </a:srgbClr>
                </a:solidFill>
                <a:effectLst>
                  <a:outerShdw blurRad="38100" dist="38100" dir="2700000" algn="tl">
                    <a:srgbClr val="000000">
                      <a:alpha val="43137"/>
                    </a:srgbClr>
                  </a:outerShdw>
                </a:effectLst>
                <a:latin typeface="Times New Roman"/>
                <a:ea typeface="Times New Roman"/>
              </a:rPr>
            </a:br>
            <a:r>
              <a:rPr lang="ru-RU" sz="3600" b="1" dirty="0">
                <a:solidFill>
                  <a:srgbClr val="4472C4">
                    <a:lumMod val="75000"/>
                  </a:srgbClr>
                </a:solidFill>
                <a:effectLst>
                  <a:outerShdw blurRad="38100" dist="38100" dir="2700000" algn="tl">
                    <a:srgbClr val="000000">
                      <a:alpha val="43137"/>
                    </a:srgbClr>
                  </a:outerShdw>
                </a:effectLst>
                <a:latin typeface="Times New Roman"/>
                <a:ea typeface="Times New Roman"/>
              </a:rPr>
              <a:t>                    </a:t>
            </a:r>
            <a:r>
              <a:rPr lang="ru-RU" sz="3600" b="1" dirty="0" err="1">
                <a:solidFill>
                  <a:srgbClr val="4472C4">
                    <a:lumMod val="75000"/>
                  </a:srgbClr>
                </a:solidFill>
                <a:effectLst>
                  <a:outerShdw blurRad="38100" dist="38100" dir="2700000" algn="tl">
                    <a:srgbClr val="000000">
                      <a:alpha val="43137"/>
                    </a:srgbClr>
                  </a:outerShdw>
                </a:effectLst>
                <a:latin typeface="Times New Roman"/>
                <a:ea typeface="Times New Roman"/>
              </a:rPr>
              <a:t>стресу</a:t>
            </a:r>
            <a:r>
              <a:rPr lang="ru-RU" sz="3600" b="1" dirty="0">
                <a:solidFill>
                  <a:srgbClr val="4472C4">
                    <a:lumMod val="75000"/>
                  </a:srgbClr>
                </a:solidFill>
                <a:effectLst>
                  <a:outerShdw blurRad="38100" dist="38100" dir="2700000" algn="tl">
                    <a:srgbClr val="000000">
                      <a:alpha val="43137"/>
                    </a:srgbClr>
                  </a:outerShdw>
                </a:effectLst>
                <a:latin typeface="Times New Roman"/>
                <a:ea typeface="Times New Roman"/>
              </a:rPr>
              <a:t>, </a:t>
            </a:r>
            <a:r>
              <a:rPr lang="ru-RU" sz="3600" b="1" dirty="0" err="1">
                <a:solidFill>
                  <a:srgbClr val="4472C4">
                    <a:lumMod val="75000"/>
                  </a:srgbClr>
                </a:solidFill>
                <a:effectLst>
                  <a:outerShdw blurRad="38100" dist="38100" dir="2700000" algn="tl">
                    <a:srgbClr val="000000">
                      <a:alpha val="43137"/>
                    </a:srgbClr>
                  </a:outerShdw>
                </a:effectLst>
                <a:latin typeface="Times New Roman"/>
                <a:ea typeface="Times New Roman"/>
              </a:rPr>
              <a:t>панічних</a:t>
            </a:r>
            <a:r>
              <a:rPr lang="ru-RU" sz="3600" b="1" dirty="0">
                <a:solidFill>
                  <a:srgbClr val="4472C4">
                    <a:lumMod val="75000"/>
                  </a:srgbClr>
                </a:solidFill>
                <a:effectLst>
                  <a:outerShdw blurRad="38100" dist="38100" dir="2700000" algn="tl">
                    <a:srgbClr val="000000">
                      <a:alpha val="43137"/>
                    </a:srgbClr>
                  </a:outerShdw>
                </a:effectLst>
                <a:latin typeface="Times New Roman"/>
                <a:ea typeface="Times New Roman"/>
              </a:rPr>
              <a:t> атак</a:t>
            </a:r>
            <a:endParaRPr lang="ru-RU" dirty="0"/>
          </a:p>
        </p:txBody>
      </p:sp>
      <p:sp>
        <p:nvSpPr>
          <p:cNvPr id="3" name="Объект 2"/>
          <p:cNvSpPr>
            <a:spLocks noGrp="1"/>
          </p:cNvSpPr>
          <p:nvPr>
            <p:ph idx="1"/>
          </p:nvPr>
        </p:nvSpPr>
        <p:spPr>
          <a:xfrm>
            <a:off x="2156460" y="1409701"/>
            <a:ext cx="6545580" cy="3947160"/>
          </a:xfrm>
        </p:spPr>
        <p:txBody>
          <a:bodyPr>
            <a:normAutofit fontScale="70000" lnSpcReduction="20000"/>
          </a:bodyPr>
          <a:lstStyle/>
          <a:p>
            <a:pPr>
              <a:spcAft>
                <a:spcPts val="0"/>
              </a:spcAft>
            </a:pPr>
            <a:r>
              <a:rPr lang="ru-RU" b="1" dirty="0" err="1">
                <a:latin typeface="Times New Roman"/>
                <a:ea typeface="Times New Roman"/>
              </a:rPr>
              <a:t>Зігріємо</a:t>
            </a:r>
            <a:r>
              <a:rPr lang="ru-RU" b="1" dirty="0">
                <a:latin typeface="Times New Roman"/>
                <a:ea typeface="Times New Roman"/>
              </a:rPr>
              <a:t> </a:t>
            </a:r>
            <a:r>
              <a:rPr lang="ru-RU" b="1" dirty="0" err="1">
                <a:latin typeface="Times New Roman"/>
                <a:ea typeface="Times New Roman"/>
              </a:rPr>
              <a:t>метелика</a:t>
            </a:r>
            <a:r>
              <a:rPr lang="ru-RU" b="1" dirty="0">
                <a:latin typeface="Times New Roman"/>
                <a:ea typeface="Times New Roman"/>
              </a:rPr>
              <a:t>.</a:t>
            </a:r>
            <a:r>
              <a:rPr lang="ru-RU" dirty="0">
                <a:latin typeface="Times New Roman"/>
                <a:ea typeface="Times New Roman"/>
              </a:rPr>
              <a:t> </a:t>
            </a:r>
            <a:r>
              <a:rPr lang="ru-RU" dirty="0" err="1">
                <a:latin typeface="Times New Roman"/>
                <a:ea typeface="Times New Roman"/>
              </a:rPr>
              <a:t>Покажіть</a:t>
            </a:r>
            <a:r>
              <a:rPr lang="ru-RU" dirty="0">
                <a:latin typeface="Times New Roman"/>
                <a:ea typeface="Times New Roman"/>
              </a:rPr>
              <a:t> на </a:t>
            </a:r>
            <a:r>
              <a:rPr lang="ru-RU" dirty="0" err="1">
                <a:latin typeface="Times New Roman"/>
                <a:ea typeface="Times New Roman"/>
              </a:rPr>
              <a:t>долоні</a:t>
            </a:r>
            <a:r>
              <a:rPr lang="ru-RU" dirty="0">
                <a:latin typeface="Times New Roman"/>
                <a:ea typeface="Times New Roman"/>
              </a:rPr>
              <a:t> </a:t>
            </a:r>
            <a:r>
              <a:rPr lang="ru-RU" dirty="0" err="1">
                <a:latin typeface="Times New Roman"/>
                <a:ea typeface="Times New Roman"/>
              </a:rPr>
              <a:t>уявного</a:t>
            </a:r>
            <a:r>
              <a:rPr lang="ru-RU" dirty="0">
                <a:latin typeface="Times New Roman"/>
                <a:ea typeface="Times New Roman"/>
              </a:rPr>
              <a:t> </a:t>
            </a:r>
            <a:r>
              <a:rPr lang="ru-RU" dirty="0" err="1">
                <a:latin typeface="Times New Roman"/>
                <a:ea typeface="Times New Roman"/>
              </a:rPr>
              <a:t>метелика</a:t>
            </a:r>
            <a:r>
              <a:rPr lang="ru-RU" dirty="0">
                <a:latin typeface="Times New Roman"/>
                <a:ea typeface="Times New Roman"/>
              </a:rPr>
              <a:t>, </a:t>
            </a:r>
            <a:r>
              <a:rPr lang="ru-RU" dirty="0" err="1">
                <a:latin typeface="Times New Roman"/>
                <a:ea typeface="Times New Roman"/>
              </a:rPr>
              <a:t>розкажіть</a:t>
            </a:r>
            <a:r>
              <a:rPr lang="ru-RU" dirty="0">
                <a:latin typeface="Times New Roman"/>
                <a:ea typeface="Times New Roman"/>
              </a:rPr>
              <a:t>, </a:t>
            </a:r>
            <a:r>
              <a:rPr lang="ru-RU" dirty="0" err="1">
                <a:latin typeface="Times New Roman"/>
                <a:ea typeface="Times New Roman"/>
              </a:rPr>
              <a:t>що</a:t>
            </a:r>
            <a:r>
              <a:rPr lang="ru-RU" dirty="0">
                <a:latin typeface="Times New Roman"/>
                <a:ea typeface="Times New Roman"/>
              </a:rPr>
              <a:t> </a:t>
            </a:r>
            <a:r>
              <a:rPr lang="ru-RU" dirty="0" err="1">
                <a:latin typeface="Times New Roman"/>
                <a:ea typeface="Times New Roman"/>
              </a:rPr>
              <a:t>він</a:t>
            </a:r>
            <a:r>
              <a:rPr lang="ru-RU" dirty="0">
                <a:latin typeface="Times New Roman"/>
                <a:ea typeface="Times New Roman"/>
              </a:rPr>
              <a:t> замерз і не </a:t>
            </a:r>
            <a:r>
              <a:rPr lang="ru-RU" dirty="0" err="1">
                <a:latin typeface="Times New Roman"/>
                <a:ea typeface="Times New Roman"/>
              </a:rPr>
              <a:t>може</a:t>
            </a:r>
            <a:r>
              <a:rPr lang="ru-RU" dirty="0">
                <a:latin typeface="Times New Roman"/>
                <a:ea typeface="Times New Roman"/>
              </a:rPr>
              <a:t> </a:t>
            </a:r>
            <a:r>
              <a:rPr lang="ru-RU" dirty="0" err="1">
                <a:latin typeface="Times New Roman"/>
                <a:ea typeface="Times New Roman"/>
              </a:rPr>
              <a:t>злетіти</a:t>
            </a:r>
            <a:r>
              <a:rPr lang="ru-RU" dirty="0">
                <a:latin typeface="Times New Roman"/>
                <a:ea typeface="Times New Roman"/>
              </a:rPr>
              <a:t>. </a:t>
            </a:r>
            <a:r>
              <a:rPr lang="ru-RU" dirty="0" err="1">
                <a:latin typeface="Times New Roman"/>
                <a:ea typeface="Times New Roman"/>
              </a:rPr>
              <a:t>Запропонуйте</a:t>
            </a:r>
            <a:r>
              <a:rPr lang="ru-RU" dirty="0">
                <a:latin typeface="Times New Roman"/>
                <a:ea typeface="Times New Roman"/>
              </a:rPr>
              <a:t> </a:t>
            </a:r>
            <a:r>
              <a:rPr lang="ru-RU" dirty="0" err="1">
                <a:latin typeface="Times New Roman"/>
                <a:ea typeface="Times New Roman"/>
              </a:rPr>
              <a:t>зігріти</a:t>
            </a:r>
            <a:r>
              <a:rPr lang="ru-RU" dirty="0">
                <a:latin typeface="Times New Roman"/>
                <a:ea typeface="Times New Roman"/>
              </a:rPr>
              <a:t> </a:t>
            </a:r>
            <a:r>
              <a:rPr lang="ru-RU" dirty="0" err="1">
                <a:latin typeface="Times New Roman"/>
                <a:ea typeface="Times New Roman"/>
              </a:rPr>
              <a:t>його</a:t>
            </a:r>
            <a:r>
              <a:rPr lang="ru-RU" dirty="0">
                <a:latin typeface="Times New Roman"/>
                <a:ea typeface="Times New Roman"/>
              </a:rPr>
              <a:t> </a:t>
            </a:r>
            <a:r>
              <a:rPr lang="ru-RU" dirty="0" err="1">
                <a:latin typeface="Times New Roman"/>
                <a:ea typeface="Times New Roman"/>
              </a:rPr>
              <a:t>своїм</a:t>
            </a:r>
            <a:r>
              <a:rPr lang="ru-RU" dirty="0">
                <a:latin typeface="Times New Roman"/>
                <a:ea typeface="Times New Roman"/>
              </a:rPr>
              <a:t> </a:t>
            </a:r>
            <a:r>
              <a:rPr lang="ru-RU" dirty="0" err="1">
                <a:latin typeface="Times New Roman"/>
                <a:ea typeface="Times New Roman"/>
              </a:rPr>
              <a:t>подихом</a:t>
            </a:r>
            <a:r>
              <a:rPr lang="ru-RU" dirty="0">
                <a:latin typeface="Times New Roman"/>
                <a:ea typeface="Times New Roman"/>
              </a:rPr>
              <a:t>. </a:t>
            </a:r>
            <a:r>
              <a:rPr lang="ru-RU" dirty="0" err="1">
                <a:latin typeface="Times New Roman"/>
                <a:ea typeface="Times New Roman"/>
              </a:rPr>
              <a:t>Діти</a:t>
            </a:r>
            <a:r>
              <a:rPr lang="ru-RU" dirty="0">
                <a:latin typeface="Times New Roman"/>
                <a:ea typeface="Times New Roman"/>
              </a:rPr>
              <a:t> </a:t>
            </a:r>
            <a:r>
              <a:rPr lang="ru-RU" dirty="0" err="1">
                <a:latin typeface="Times New Roman"/>
                <a:ea typeface="Times New Roman"/>
              </a:rPr>
              <a:t>складають</a:t>
            </a:r>
            <a:r>
              <a:rPr lang="ru-RU" dirty="0">
                <a:latin typeface="Times New Roman"/>
                <a:ea typeface="Times New Roman"/>
              </a:rPr>
              <a:t> </a:t>
            </a:r>
            <a:r>
              <a:rPr lang="ru-RU" dirty="0" err="1">
                <a:latin typeface="Times New Roman"/>
                <a:ea typeface="Times New Roman"/>
              </a:rPr>
              <a:t>долоньки</a:t>
            </a:r>
            <a:r>
              <a:rPr lang="ru-RU" dirty="0">
                <a:latin typeface="Times New Roman"/>
                <a:ea typeface="Times New Roman"/>
              </a:rPr>
              <a:t> разом, </a:t>
            </a:r>
            <a:r>
              <a:rPr lang="ru-RU" dirty="0" err="1">
                <a:latin typeface="Times New Roman"/>
                <a:ea typeface="Times New Roman"/>
              </a:rPr>
              <a:t>уявивши</a:t>
            </a:r>
            <a:r>
              <a:rPr lang="ru-RU" dirty="0">
                <a:latin typeface="Times New Roman"/>
                <a:ea typeface="Times New Roman"/>
              </a:rPr>
              <a:t> на </a:t>
            </a:r>
            <a:r>
              <a:rPr lang="ru-RU" dirty="0" err="1">
                <a:latin typeface="Times New Roman"/>
                <a:ea typeface="Times New Roman"/>
              </a:rPr>
              <a:t>своїх</a:t>
            </a:r>
            <a:r>
              <a:rPr lang="ru-RU" dirty="0">
                <a:latin typeface="Times New Roman"/>
                <a:ea typeface="Times New Roman"/>
              </a:rPr>
              <a:t> </a:t>
            </a:r>
            <a:r>
              <a:rPr lang="ru-RU" dirty="0" err="1">
                <a:latin typeface="Times New Roman"/>
                <a:ea typeface="Times New Roman"/>
              </a:rPr>
              <a:t>долоньках</a:t>
            </a:r>
            <a:r>
              <a:rPr lang="ru-RU" dirty="0">
                <a:latin typeface="Times New Roman"/>
                <a:ea typeface="Times New Roman"/>
              </a:rPr>
              <a:t> </a:t>
            </a:r>
            <a:r>
              <a:rPr lang="ru-RU" dirty="0" err="1">
                <a:latin typeface="Times New Roman"/>
                <a:ea typeface="Times New Roman"/>
              </a:rPr>
              <a:t>метелика</a:t>
            </a:r>
            <a:r>
              <a:rPr lang="ru-RU" dirty="0">
                <a:latin typeface="Times New Roman"/>
                <a:ea typeface="Times New Roman"/>
              </a:rPr>
              <a:t>, і </a:t>
            </a:r>
            <a:r>
              <a:rPr lang="ru-RU" dirty="0" err="1">
                <a:latin typeface="Times New Roman"/>
                <a:ea typeface="Times New Roman"/>
              </a:rPr>
              <a:t>дихають</a:t>
            </a:r>
            <a:r>
              <a:rPr lang="ru-RU" dirty="0">
                <a:latin typeface="Times New Roman"/>
                <a:ea typeface="Times New Roman"/>
              </a:rPr>
              <a:t> на </a:t>
            </a:r>
            <a:r>
              <a:rPr lang="ru-RU" dirty="0" err="1">
                <a:latin typeface="Times New Roman"/>
                <a:ea typeface="Times New Roman"/>
              </a:rPr>
              <a:t>долоні</a:t>
            </a:r>
            <a:r>
              <a:rPr lang="ru-RU" dirty="0">
                <a:latin typeface="Times New Roman"/>
                <a:ea typeface="Times New Roman"/>
              </a:rPr>
              <a:t> (</a:t>
            </a:r>
            <a:r>
              <a:rPr lang="ru-RU" dirty="0" err="1">
                <a:latin typeface="Times New Roman"/>
                <a:ea typeface="Times New Roman"/>
              </a:rPr>
              <a:t>дихальна</a:t>
            </a:r>
            <a:r>
              <a:rPr lang="ru-RU" dirty="0">
                <a:latin typeface="Times New Roman"/>
                <a:ea typeface="Times New Roman"/>
              </a:rPr>
              <a:t> </a:t>
            </a:r>
            <a:r>
              <a:rPr lang="ru-RU" dirty="0" err="1">
                <a:latin typeface="Times New Roman"/>
                <a:ea typeface="Times New Roman"/>
              </a:rPr>
              <a:t>вправа</a:t>
            </a:r>
            <a:r>
              <a:rPr lang="ru-RU" dirty="0">
                <a:latin typeface="Times New Roman"/>
                <a:ea typeface="Times New Roman"/>
              </a:rPr>
              <a:t>: </a:t>
            </a:r>
            <a:r>
              <a:rPr lang="ru-RU" dirty="0" err="1">
                <a:latin typeface="Times New Roman"/>
                <a:ea typeface="Times New Roman"/>
              </a:rPr>
              <a:t>відкрити</a:t>
            </a:r>
            <a:r>
              <a:rPr lang="ru-RU" dirty="0">
                <a:latin typeface="Times New Roman"/>
                <a:ea typeface="Times New Roman"/>
              </a:rPr>
              <a:t> рота і </a:t>
            </a:r>
            <a:r>
              <a:rPr lang="ru-RU" dirty="0" err="1">
                <a:latin typeface="Times New Roman"/>
                <a:ea typeface="Times New Roman"/>
              </a:rPr>
              <a:t>вимовити</a:t>
            </a:r>
            <a:r>
              <a:rPr lang="ru-RU" dirty="0">
                <a:latin typeface="Times New Roman"/>
                <a:ea typeface="Times New Roman"/>
              </a:rPr>
              <a:t> </a:t>
            </a:r>
            <a:r>
              <a:rPr lang="ru-RU" dirty="0" err="1">
                <a:latin typeface="Times New Roman"/>
                <a:ea typeface="Times New Roman"/>
              </a:rPr>
              <a:t>тривалий</a:t>
            </a:r>
            <a:r>
              <a:rPr lang="ru-RU" dirty="0">
                <a:latin typeface="Times New Roman"/>
                <a:ea typeface="Times New Roman"/>
              </a:rPr>
              <a:t> звук «А»). </a:t>
            </a:r>
            <a:r>
              <a:rPr lang="ru-RU" dirty="0" err="1">
                <a:latin typeface="Times New Roman"/>
                <a:ea typeface="Times New Roman"/>
              </a:rPr>
              <a:t>Метелик</a:t>
            </a:r>
            <a:r>
              <a:rPr lang="ru-RU" dirty="0">
                <a:latin typeface="Times New Roman"/>
                <a:ea typeface="Times New Roman"/>
              </a:rPr>
              <a:t> </a:t>
            </a:r>
            <a:r>
              <a:rPr lang="ru-RU" dirty="0" err="1">
                <a:latin typeface="Times New Roman"/>
                <a:ea typeface="Times New Roman"/>
              </a:rPr>
              <a:t>зігрівся</a:t>
            </a:r>
            <a:r>
              <a:rPr lang="ru-RU" dirty="0">
                <a:latin typeface="Times New Roman"/>
                <a:ea typeface="Times New Roman"/>
              </a:rPr>
              <a:t> і </a:t>
            </a:r>
            <a:r>
              <a:rPr lang="ru-RU" dirty="0" err="1">
                <a:latin typeface="Times New Roman"/>
                <a:ea typeface="Times New Roman"/>
              </a:rPr>
              <a:t>його</a:t>
            </a:r>
            <a:r>
              <a:rPr lang="ru-RU" dirty="0">
                <a:latin typeface="Times New Roman"/>
                <a:ea typeface="Times New Roman"/>
              </a:rPr>
              <a:t> треба </a:t>
            </a:r>
            <a:r>
              <a:rPr lang="ru-RU" dirty="0" err="1">
                <a:latin typeface="Times New Roman"/>
                <a:ea typeface="Times New Roman"/>
              </a:rPr>
              <a:t>здути</a:t>
            </a:r>
            <a:r>
              <a:rPr lang="ru-RU" dirty="0">
                <a:latin typeface="Times New Roman"/>
                <a:ea typeface="Times New Roman"/>
              </a:rPr>
              <a:t> з </a:t>
            </a:r>
            <a:r>
              <a:rPr lang="ru-RU" dirty="0" err="1">
                <a:latin typeface="Times New Roman"/>
                <a:ea typeface="Times New Roman"/>
              </a:rPr>
              <a:t>долоні</a:t>
            </a:r>
            <a:r>
              <a:rPr lang="ru-RU" dirty="0">
                <a:latin typeface="Times New Roman"/>
                <a:ea typeface="Times New Roman"/>
              </a:rPr>
              <a:t>. </a:t>
            </a:r>
            <a:r>
              <a:rPr lang="ru-RU" dirty="0" err="1">
                <a:latin typeface="Times New Roman"/>
                <a:ea typeface="Times New Roman"/>
              </a:rPr>
              <a:t>Діти</a:t>
            </a:r>
            <a:r>
              <a:rPr lang="ru-RU" dirty="0">
                <a:latin typeface="Times New Roman"/>
                <a:ea typeface="Times New Roman"/>
              </a:rPr>
              <a:t> </a:t>
            </a:r>
            <a:r>
              <a:rPr lang="ru-RU" dirty="0" err="1">
                <a:latin typeface="Times New Roman"/>
                <a:ea typeface="Times New Roman"/>
              </a:rPr>
              <a:t>роблять</a:t>
            </a:r>
            <a:r>
              <a:rPr lang="ru-RU" dirty="0">
                <a:latin typeface="Times New Roman"/>
                <a:ea typeface="Times New Roman"/>
              </a:rPr>
              <a:t> </a:t>
            </a:r>
            <a:r>
              <a:rPr lang="ru-RU" dirty="0" err="1">
                <a:latin typeface="Times New Roman"/>
                <a:ea typeface="Times New Roman"/>
              </a:rPr>
              <a:t>глибокий</a:t>
            </a:r>
            <a:r>
              <a:rPr lang="ru-RU" dirty="0">
                <a:latin typeface="Times New Roman"/>
                <a:ea typeface="Times New Roman"/>
              </a:rPr>
              <a:t> </a:t>
            </a:r>
            <a:r>
              <a:rPr lang="ru-RU" dirty="0" err="1">
                <a:latin typeface="Times New Roman"/>
                <a:ea typeface="Times New Roman"/>
              </a:rPr>
              <a:t>вдих</a:t>
            </a:r>
            <a:r>
              <a:rPr lang="ru-RU" dirty="0">
                <a:latin typeface="Times New Roman"/>
                <a:ea typeface="Times New Roman"/>
              </a:rPr>
              <a:t> через </a:t>
            </a:r>
            <a:r>
              <a:rPr lang="ru-RU" dirty="0" err="1">
                <a:latin typeface="Times New Roman"/>
                <a:ea typeface="Times New Roman"/>
              </a:rPr>
              <a:t>ніс</a:t>
            </a:r>
            <a:r>
              <a:rPr lang="ru-RU" dirty="0">
                <a:latin typeface="Times New Roman"/>
                <a:ea typeface="Times New Roman"/>
              </a:rPr>
              <a:t> і </a:t>
            </a:r>
            <a:r>
              <a:rPr lang="ru-RU" dirty="0" err="1">
                <a:latin typeface="Times New Roman"/>
                <a:ea typeface="Times New Roman"/>
              </a:rPr>
              <a:t>видих</a:t>
            </a:r>
            <a:r>
              <a:rPr lang="ru-RU" dirty="0">
                <a:latin typeface="Times New Roman"/>
                <a:ea typeface="Times New Roman"/>
              </a:rPr>
              <a:t> через рот (на </a:t>
            </a:r>
            <a:r>
              <a:rPr lang="ru-RU" dirty="0" err="1">
                <a:latin typeface="Times New Roman"/>
                <a:ea typeface="Times New Roman"/>
              </a:rPr>
              <a:t>видиху</a:t>
            </a:r>
            <a:r>
              <a:rPr lang="ru-RU" dirty="0">
                <a:latin typeface="Times New Roman"/>
                <a:ea typeface="Times New Roman"/>
              </a:rPr>
              <a:t> треба </a:t>
            </a:r>
            <a:r>
              <a:rPr lang="ru-RU" dirty="0" err="1">
                <a:latin typeface="Times New Roman"/>
                <a:ea typeface="Times New Roman"/>
              </a:rPr>
              <a:t>витягнути</a:t>
            </a:r>
            <a:r>
              <a:rPr lang="ru-RU" dirty="0">
                <a:latin typeface="Times New Roman"/>
                <a:ea typeface="Times New Roman"/>
              </a:rPr>
              <a:t> губи трубочкою, </a:t>
            </a:r>
            <a:r>
              <a:rPr lang="ru-RU" dirty="0" err="1">
                <a:latin typeface="Times New Roman"/>
                <a:ea typeface="Times New Roman"/>
              </a:rPr>
              <a:t>вимовити</a:t>
            </a:r>
            <a:r>
              <a:rPr lang="ru-RU" dirty="0">
                <a:latin typeface="Times New Roman"/>
                <a:ea typeface="Times New Roman"/>
              </a:rPr>
              <a:t> </a:t>
            </a:r>
            <a:r>
              <a:rPr lang="ru-RU" dirty="0" err="1">
                <a:latin typeface="Times New Roman"/>
                <a:ea typeface="Times New Roman"/>
              </a:rPr>
              <a:t>довгий</a:t>
            </a:r>
            <a:r>
              <a:rPr lang="ru-RU" dirty="0">
                <a:latin typeface="Times New Roman"/>
                <a:ea typeface="Times New Roman"/>
              </a:rPr>
              <a:t> звук </a:t>
            </a:r>
            <a:endParaRPr lang="ru-RU" sz="2400" dirty="0">
              <a:latin typeface="Times New Roman"/>
              <a:ea typeface="Times New Roman"/>
            </a:endParaRPr>
          </a:p>
          <a:p>
            <a:pPr>
              <a:spcAft>
                <a:spcPts val="0"/>
              </a:spcAft>
            </a:pPr>
            <a:r>
              <a:rPr lang="uk-UA" b="1" dirty="0" err="1">
                <a:latin typeface="Times New Roman"/>
                <a:ea typeface="Times New Roman"/>
              </a:rPr>
              <a:t>Психогімнастика</a:t>
            </a:r>
            <a:r>
              <a:rPr lang="uk-UA" b="1" dirty="0">
                <a:latin typeface="Times New Roman"/>
                <a:ea typeface="Times New Roman"/>
              </a:rPr>
              <a:t> «Тренуємо емоції».</a:t>
            </a:r>
            <a:r>
              <a:rPr lang="uk-UA" dirty="0">
                <a:latin typeface="Times New Roman"/>
                <a:ea typeface="Times New Roman"/>
              </a:rPr>
              <a:t> Вчитель просить дитину насупитися, як осіння хмаринка, злий чоловік, сердитий дядько; усміхнутися, як хитра лисиця, кіт на сонечку, сонечко; показати, як злякався заєць вовка,  малюк, який заблукав у лісі, кошеня, на якого гавкає собака; показати, як втомився мураха, який тягнув велику паличку, людина, яка підняла щось важке. </a:t>
            </a:r>
            <a:endParaRPr lang="ru-RU" sz="2400" dirty="0">
              <a:latin typeface="Times New Roman"/>
              <a:ea typeface="Times New Roman"/>
            </a:endParaRPr>
          </a:p>
          <a:p>
            <a:endParaRPr lang="ru-RU"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630" y="2808605"/>
            <a:ext cx="2282190"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 y="4910773"/>
            <a:ext cx="2282190" cy="1714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66185" y="5118100"/>
            <a:ext cx="2914650" cy="1571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94046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a:latin typeface="Times New Roman"/>
                <a:ea typeface="Times New Roman"/>
              </a:rPr>
              <a:t>              </a:t>
            </a:r>
            <a:r>
              <a:rPr lang="ru-RU" b="1" dirty="0" err="1">
                <a:latin typeface="Times New Roman"/>
                <a:ea typeface="Times New Roman"/>
              </a:rPr>
              <a:t>Психологія</a:t>
            </a:r>
            <a:r>
              <a:rPr lang="ru-RU" b="1" dirty="0">
                <a:latin typeface="Times New Roman"/>
                <a:ea typeface="Times New Roman"/>
              </a:rPr>
              <a:t> </a:t>
            </a:r>
            <a:r>
              <a:rPr lang="ru-RU" b="1" dirty="0" err="1">
                <a:latin typeface="Times New Roman"/>
                <a:ea typeface="Times New Roman"/>
              </a:rPr>
              <a:t>воєнного</a:t>
            </a:r>
            <a:r>
              <a:rPr lang="ru-RU" b="1" dirty="0">
                <a:latin typeface="Times New Roman"/>
                <a:ea typeface="Times New Roman"/>
              </a:rPr>
              <a:t> часу</a:t>
            </a:r>
            <a:r>
              <a:rPr lang="uk-UA" b="1" dirty="0">
                <a:latin typeface="Times New Roman"/>
                <a:ea typeface="Times New Roman"/>
              </a:rPr>
              <a:t>.               </a:t>
            </a:r>
            <a:br>
              <a:rPr lang="uk-UA" b="1" dirty="0">
                <a:latin typeface="Times New Roman"/>
                <a:ea typeface="Times New Roman"/>
              </a:rPr>
            </a:br>
            <a:r>
              <a:rPr lang="uk-UA" b="1" dirty="0">
                <a:latin typeface="Times New Roman"/>
                <a:ea typeface="Times New Roman"/>
              </a:rPr>
              <a:t>                      </a:t>
            </a:r>
            <a:r>
              <a:rPr lang="uk-UA" b="1" dirty="0" err="1">
                <a:latin typeface="Times New Roman"/>
                <a:ea typeface="Times New Roman"/>
              </a:rPr>
              <a:t>Самопідтримка</a:t>
            </a:r>
            <a:endParaRPr lang="ru-RU" dirty="0"/>
          </a:p>
        </p:txBody>
      </p:sp>
      <p:sp>
        <p:nvSpPr>
          <p:cNvPr id="3" name="Объект 2"/>
          <p:cNvSpPr>
            <a:spLocks noGrp="1"/>
          </p:cNvSpPr>
          <p:nvPr>
            <p:ph idx="1"/>
          </p:nvPr>
        </p:nvSpPr>
        <p:spPr>
          <a:xfrm>
            <a:off x="1844040" y="1270000"/>
            <a:ext cx="6659880" cy="1770379"/>
          </a:xfrm>
        </p:spPr>
        <p:txBody>
          <a:bodyPr>
            <a:normAutofit fontScale="62500" lnSpcReduction="20000"/>
          </a:bodyPr>
          <a:lstStyle/>
          <a:p>
            <a:pPr>
              <a:spcAft>
                <a:spcPts val="0"/>
              </a:spcAft>
            </a:pPr>
            <a:r>
              <a:rPr lang="ru-RU" dirty="0" err="1">
                <a:latin typeface="Times New Roman"/>
                <a:ea typeface="Times New Roman"/>
              </a:rPr>
              <a:t>Під</a:t>
            </a:r>
            <a:r>
              <a:rPr lang="ru-RU" dirty="0">
                <a:latin typeface="Times New Roman"/>
                <a:ea typeface="Times New Roman"/>
              </a:rPr>
              <a:t> час </a:t>
            </a:r>
            <a:r>
              <a:rPr lang="ru-RU" dirty="0" err="1">
                <a:latin typeface="Times New Roman"/>
                <a:ea typeface="Times New Roman"/>
              </a:rPr>
              <a:t>воєнних</a:t>
            </a:r>
            <a:r>
              <a:rPr lang="ru-RU" dirty="0">
                <a:latin typeface="Times New Roman"/>
                <a:ea typeface="Times New Roman"/>
              </a:rPr>
              <a:t> </a:t>
            </a:r>
            <a:r>
              <a:rPr lang="ru-RU" dirty="0" err="1">
                <a:latin typeface="Times New Roman"/>
                <a:ea typeface="Times New Roman"/>
              </a:rPr>
              <a:t>дій</a:t>
            </a:r>
            <a:r>
              <a:rPr lang="ru-RU" dirty="0">
                <a:latin typeface="Times New Roman"/>
                <a:ea typeface="Times New Roman"/>
              </a:rPr>
              <a:t> </a:t>
            </a:r>
            <a:r>
              <a:rPr lang="ru-RU" dirty="0" err="1">
                <a:latin typeface="Times New Roman"/>
                <a:ea typeface="Times New Roman"/>
              </a:rPr>
              <a:t>війна</a:t>
            </a:r>
            <a:r>
              <a:rPr lang="ru-RU" dirty="0">
                <a:latin typeface="Times New Roman"/>
                <a:ea typeface="Times New Roman"/>
              </a:rPr>
              <a:t> </a:t>
            </a:r>
            <a:r>
              <a:rPr lang="ru-RU" dirty="0" err="1">
                <a:latin typeface="Times New Roman"/>
                <a:ea typeface="Times New Roman"/>
              </a:rPr>
              <a:t>оселяється</a:t>
            </a:r>
            <a:r>
              <a:rPr lang="ru-RU" dirty="0">
                <a:latin typeface="Times New Roman"/>
                <a:ea typeface="Times New Roman"/>
              </a:rPr>
              <a:t> </a:t>
            </a:r>
            <a:r>
              <a:rPr lang="ru-RU" dirty="0" err="1">
                <a:latin typeface="Times New Roman"/>
                <a:ea typeface="Times New Roman"/>
              </a:rPr>
              <a:t>всередині</a:t>
            </a:r>
            <a:r>
              <a:rPr lang="ru-RU" dirty="0">
                <a:latin typeface="Times New Roman"/>
                <a:ea typeface="Times New Roman"/>
              </a:rPr>
              <a:t> кожного з нас. </a:t>
            </a:r>
            <a:endParaRPr lang="ru-RU" sz="2400" dirty="0">
              <a:latin typeface="Times New Roman"/>
              <a:ea typeface="Times New Roman"/>
            </a:endParaRPr>
          </a:p>
          <a:p>
            <a:pPr>
              <a:spcAft>
                <a:spcPts val="0"/>
              </a:spcAft>
            </a:pPr>
            <a:r>
              <a:rPr lang="uk-UA" dirty="0">
                <a:latin typeface="Times New Roman"/>
                <a:ea typeface="Times New Roman"/>
              </a:rPr>
              <a:t>Н</a:t>
            </a:r>
            <a:r>
              <a:rPr lang="ru-RU" dirty="0" err="1">
                <a:latin typeface="Times New Roman"/>
                <a:ea typeface="Times New Roman"/>
              </a:rPr>
              <a:t>астрій</a:t>
            </a:r>
            <a:r>
              <a:rPr lang="ru-RU" dirty="0">
                <a:latin typeface="Times New Roman"/>
                <a:ea typeface="Times New Roman"/>
              </a:rPr>
              <a:t> </a:t>
            </a:r>
            <a:r>
              <a:rPr lang="ru-RU" dirty="0" err="1">
                <a:latin typeface="Times New Roman"/>
                <a:ea typeface="Times New Roman"/>
              </a:rPr>
              <a:t>населення</a:t>
            </a:r>
            <a:r>
              <a:rPr lang="ru-RU" dirty="0">
                <a:latin typeface="Times New Roman"/>
                <a:ea typeface="Times New Roman"/>
              </a:rPr>
              <a:t> </a:t>
            </a:r>
            <a:r>
              <a:rPr lang="ru-RU" dirty="0" err="1">
                <a:latin typeface="Times New Roman"/>
                <a:ea typeface="Times New Roman"/>
              </a:rPr>
              <a:t>постійно</a:t>
            </a:r>
            <a:r>
              <a:rPr lang="ru-RU" dirty="0">
                <a:latin typeface="Times New Roman"/>
                <a:ea typeface="Times New Roman"/>
              </a:rPr>
              <a:t> </a:t>
            </a:r>
            <a:r>
              <a:rPr lang="ru-RU" dirty="0" err="1">
                <a:latin typeface="Times New Roman"/>
                <a:ea typeface="Times New Roman"/>
              </a:rPr>
              <a:t>змінюється</a:t>
            </a:r>
            <a:r>
              <a:rPr lang="ru-RU" dirty="0">
                <a:latin typeface="Times New Roman"/>
                <a:ea typeface="Times New Roman"/>
              </a:rPr>
              <a:t> – </a:t>
            </a:r>
            <a:r>
              <a:rPr lang="ru-RU" dirty="0" err="1">
                <a:latin typeface="Times New Roman"/>
                <a:ea typeface="Times New Roman"/>
              </a:rPr>
              <a:t>від</a:t>
            </a:r>
            <a:r>
              <a:rPr lang="ru-RU" dirty="0">
                <a:latin typeface="Times New Roman"/>
                <a:ea typeface="Times New Roman"/>
              </a:rPr>
              <a:t> </a:t>
            </a:r>
            <a:r>
              <a:rPr lang="ru-RU" dirty="0" err="1">
                <a:latin typeface="Times New Roman"/>
                <a:ea typeface="Times New Roman"/>
              </a:rPr>
              <a:t>оптимізму</a:t>
            </a:r>
            <a:r>
              <a:rPr lang="ru-RU" dirty="0">
                <a:latin typeface="Times New Roman"/>
                <a:ea typeface="Times New Roman"/>
              </a:rPr>
              <a:t> та </a:t>
            </a:r>
            <a:r>
              <a:rPr lang="ru-RU" dirty="0" err="1">
                <a:latin typeface="Times New Roman"/>
                <a:ea typeface="Times New Roman"/>
              </a:rPr>
              <a:t>натхнення</a:t>
            </a:r>
            <a:r>
              <a:rPr lang="ru-RU" dirty="0">
                <a:latin typeface="Times New Roman"/>
                <a:ea typeface="Times New Roman"/>
              </a:rPr>
              <a:t> до страху та </a:t>
            </a:r>
            <a:r>
              <a:rPr lang="ru-RU" dirty="0" err="1">
                <a:latin typeface="Times New Roman"/>
                <a:ea typeface="Times New Roman"/>
              </a:rPr>
              <a:t>паніки</a:t>
            </a:r>
            <a:r>
              <a:rPr lang="ru-RU" dirty="0">
                <a:latin typeface="Times New Roman"/>
                <a:ea typeface="Times New Roman"/>
              </a:rPr>
              <a:t>. Коли </a:t>
            </a:r>
            <a:r>
              <a:rPr lang="ru-RU" dirty="0" err="1">
                <a:latin typeface="Times New Roman"/>
                <a:ea typeface="Times New Roman"/>
              </a:rPr>
              <a:t>стається</a:t>
            </a:r>
            <a:r>
              <a:rPr lang="ru-RU" dirty="0">
                <a:latin typeface="Times New Roman"/>
                <a:ea typeface="Times New Roman"/>
              </a:rPr>
              <a:t> </a:t>
            </a:r>
            <a:r>
              <a:rPr lang="ru-RU" dirty="0" err="1">
                <a:latin typeface="Times New Roman"/>
                <a:ea typeface="Times New Roman"/>
              </a:rPr>
              <a:t>щось</a:t>
            </a:r>
            <a:r>
              <a:rPr lang="ru-RU" dirty="0">
                <a:latin typeface="Times New Roman"/>
                <a:ea typeface="Times New Roman"/>
              </a:rPr>
              <a:t> </a:t>
            </a:r>
            <a:r>
              <a:rPr lang="ru-RU" dirty="0" err="1">
                <a:latin typeface="Times New Roman"/>
                <a:ea typeface="Times New Roman"/>
              </a:rPr>
              <a:t>жахливе</a:t>
            </a:r>
            <a:r>
              <a:rPr lang="ru-RU" dirty="0">
                <a:latin typeface="Times New Roman"/>
                <a:ea typeface="Times New Roman"/>
              </a:rPr>
              <a:t>, люди </a:t>
            </a:r>
            <a:r>
              <a:rPr lang="ru-RU" dirty="0" err="1">
                <a:latin typeface="Times New Roman"/>
                <a:ea typeface="Times New Roman"/>
              </a:rPr>
              <a:t>діють</a:t>
            </a:r>
            <a:r>
              <a:rPr lang="ru-RU" dirty="0">
                <a:latin typeface="Times New Roman"/>
                <a:ea typeface="Times New Roman"/>
              </a:rPr>
              <a:t> по </a:t>
            </a:r>
            <a:r>
              <a:rPr lang="ru-RU" dirty="0" err="1">
                <a:latin typeface="Times New Roman"/>
                <a:ea typeface="Times New Roman"/>
              </a:rPr>
              <a:t>програмі</a:t>
            </a:r>
            <a:r>
              <a:rPr lang="ru-RU" dirty="0">
                <a:latin typeface="Times New Roman"/>
                <a:ea typeface="Times New Roman"/>
              </a:rPr>
              <a:t> </a:t>
            </a:r>
            <a:r>
              <a:rPr lang="ru-RU" dirty="0" err="1">
                <a:latin typeface="Times New Roman"/>
                <a:ea typeface="Times New Roman"/>
              </a:rPr>
              <a:t>виживання</a:t>
            </a:r>
            <a:r>
              <a:rPr lang="ru-RU" dirty="0">
                <a:latin typeface="Times New Roman"/>
                <a:ea typeface="Times New Roman"/>
              </a:rPr>
              <a:t>. Вони </a:t>
            </a:r>
            <a:r>
              <a:rPr lang="ru-RU" dirty="0" err="1">
                <a:latin typeface="Times New Roman"/>
                <a:ea typeface="Times New Roman"/>
              </a:rPr>
              <a:t>діють</a:t>
            </a:r>
            <a:r>
              <a:rPr lang="ru-RU" dirty="0">
                <a:latin typeface="Times New Roman"/>
                <a:ea typeface="Times New Roman"/>
              </a:rPr>
              <a:t> </a:t>
            </a:r>
            <a:r>
              <a:rPr lang="ru-RU" dirty="0" err="1">
                <a:latin typeface="Times New Roman"/>
                <a:ea typeface="Times New Roman"/>
              </a:rPr>
              <a:t>швидко</a:t>
            </a:r>
            <a:r>
              <a:rPr lang="ru-RU" dirty="0">
                <a:latin typeface="Times New Roman"/>
                <a:ea typeface="Times New Roman"/>
              </a:rPr>
              <a:t> та </a:t>
            </a:r>
            <a:r>
              <a:rPr lang="ru-RU" dirty="0" err="1">
                <a:latin typeface="Times New Roman"/>
                <a:ea typeface="Times New Roman"/>
              </a:rPr>
              <a:t>планують</a:t>
            </a:r>
            <a:r>
              <a:rPr lang="ru-RU" dirty="0">
                <a:latin typeface="Times New Roman"/>
                <a:ea typeface="Times New Roman"/>
              </a:rPr>
              <a:t> </a:t>
            </a:r>
            <a:r>
              <a:rPr lang="ru-RU" dirty="0" err="1">
                <a:latin typeface="Times New Roman"/>
                <a:ea typeface="Times New Roman"/>
              </a:rPr>
              <a:t>своє</a:t>
            </a:r>
            <a:r>
              <a:rPr lang="ru-RU" dirty="0">
                <a:latin typeface="Times New Roman"/>
                <a:ea typeface="Times New Roman"/>
              </a:rPr>
              <a:t> </a:t>
            </a:r>
            <a:r>
              <a:rPr lang="ru-RU" dirty="0" err="1">
                <a:latin typeface="Times New Roman"/>
                <a:ea typeface="Times New Roman"/>
              </a:rPr>
              <a:t>життя</a:t>
            </a:r>
            <a:r>
              <a:rPr lang="ru-RU" dirty="0">
                <a:latin typeface="Times New Roman"/>
                <a:ea typeface="Times New Roman"/>
              </a:rPr>
              <a:t> </a:t>
            </a:r>
            <a:r>
              <a:rPr lang="ru-RU" dirty="0" err="1">
                <a:latin typeface="Times New Roman"/>
                <a:ea typeface="Times New Roman"/>
              </a:rPr>
              <a:t>лише</a:t>
            </a:r>
            <a:r>
              <a:rPr lang="ru-RU" dirty="0">
                <a:latin typeface="Times New Roman"/>
                <a:ea typeface="Times New Roman"/>
              </a:rPr>
              <a:t> на </a:t>
            </a:r>
            <a:r>
              <a:rPr lang="ru-RU" dirty="0" err="1">
                <a:latin typeface="Times New Roman"/>
                <a:ea typeface="Times New Roman"/>
              </a:rPr>
              <a:t>кілька</a:t>
            </a:r>
            <a:r>
              <a:rPr lang="ru-RU" dirty="0">
                <a:latin typeface="Times New Roman"/>
                <a:ea typeface="Times New Roman"/>
              </a:rPr>
              <a:t> годин. </a:t>
            </a:r>
            <a:r>
              <a:rPr lang="ru-RU" dirty="0" err="1">
                <a:latin typeface="Times New Roman"/>
                <a:ea typeface="Times New Roman"/>
              </a:rPr>
              <a:t>Після</a:t>
            </a:r>
            <a:r>
              <a:rPr lang="ru-RU" dirty="0">
                <a:latin typeface="Times New Roman"/>
                <a:ea typeface="Times New Roman"/>
              </a:rPr>
              <a:t> того, як шок проходить та </a:t>
            </a:r>
            <a:r>
              <a:rPr lang="ru-RU" dirty="0" err="1">
                <a:latin typeface="Times New Roman"/>
                <a:ea typeface="Times New Roman"/>
              </a:rPr>
              <a:t>повертаються</a:t>
            </a:r>
            <a:r>
              <a:rPr lang="ru-RU" dirty="0">
                <a:latin typeface="Times New Roman"/>
                <a:ea typeface="Times New Roman"/>
              </a:rPr>
              <a:t> </a:t>
            </a:r>
            <a:r>
              <a:rPr lang="ru-RU" dirty="0" err="1">
                <a:latin typeface="Times New Roman"/>
                <a:ea typeface="Times New Roman"/>
              </a:rPr>
              <a:t>базові</a:t>
            </a:r>
            <a:r>
              <a:rPr lang="ru-RU" dirty="0">
                <a:latin typeface="Times New Roman"/>
                <a:ea typeface="Times New Roman"/>
              </a:rPr>
              <a:t> </a:t>
            </a:r>
            <a:r>
              <a:rPr lang="ru-RU" dirty="0" err="1">
                <a:latin typeface="Times New Roman"/>
                <a:ea typeface="Times New Roman"/>
              </a:rPr>
              <a:t>емоції</a:t>
            </a:r>
            <a:r>
              <a:rPr lang="ru-RU" dirty="0">
                <a:latin typeface="Times New Roman"/>
                <a:ea typeface="Times New Roman"/>
              </a:rPr>
              <a:t>, </a:t>
            </a:r>
            <a:r>
              <a:rPr lang="ru-RU" dirty="0" err="1">
                <a:latin typeface="Times New Roman"/>
                <a:ea typeface="Times New Roman"/>
              </a:rPr>
              <a:t>людина</a:t>
            </a:r>
            <a:r>
              <a:rPr lang="ru-RU" dirty="0">
                <a:latin typeface="Times New Roman"/>
                <a:ea typeface="Times New Roman"/>
              </a:rPr>
              <a:t> </a:t>
            </a:r>
            <a:r>
              <a:rPr lang="ru-RU" dirty="0" err="1">
                <a:latin typeface="Times New Roman"/>
                <a:ea typeface="Times New Roman"/>
              </a:rPr>
              <a:t>може</a:t>
            </a:r>
            <a:r>
              <a:rPr lang="ru-RU" dirty="0">
                <a:latin typeface="Times New Roman"/>
                <a:ea typeface="Times New Roman"/>
              </a:rPr>
              <a:t> </a:t>
            </a:r>
            <a:r>
              <a:rPr lang="ru-RU" dirty="0" err="1">
                <a:latin typeface="Times New Roman"/>
                <a:ea typeface="Times New Roman"/>
              </a:rPr>
              <a:t>піти</a:t>
            </a:r>
            <a:r>
              <a:rPr lang="ru-RU" dirty="0">
                <a:latin typeface="Times New Roman"/>
                <a:ea typeface="Times New Roman"/>
              </a:rPr>
              <a:t> у страх та </a:t>
            </a:r>
            <a:r>
              <a:rPr lang="ru-RU" dirty="0" err="1">
                <a:latin typeface="Times New Roman"/>
                <a:ea typeface="Times New Roman"/>
              </a:rPr>
              <a:t>відчай</a:t>
            </a:r>
            <a:r>
              <a:rPr lang="ru-RU" dirty="0">
                <a:latin typeface="Times New Roman"/>
                <a:ea typeface="Times New Roman"/>
              </a:rPr>
              <a:t>, </a:t>
            </a:r>
            <a:r>
              <a:rPr lang="ru-RU" dirty="0" err="1">
                <a:latin typeface="Times New Roman"/>
                <a:ea typeface="Times New Roman"/>
              </a:rPr>
              <a:t>або</a:t>
            </a:r>
            <a:r>
              <a:rPr lang="ru-RU" dirty="0">
                <a:latin typeface="Times New Roman"/>
                <a:ea typeface="Times New Roman"/>
              </a:rPr>
              <a:t> ж </a:t>
            </a:r>
            <a:r>
              <a:rPr lang="ru-RU" dirty="0" err="1">
                <a:latin typeface="Times New Roman"/>
                <a:ea typeface="Times New Roman"/>
              </a:rPr>
              <a:t>відчути</a:t>
            </a:r>
            <a:r>
              <a:rPr lang="ru-RU" dirty="0">
                <a:latin typeface="Times New Roman"/>
                <a:ea typeface="Times New Roman"/>
              </a:rPr>
              <a:t> </a:t>
            </a:r>
            <a:r>
              <a:rPr lang="ru-RU" dirty="0" err="1">
                <a:latin typeface="Times New Roman"/>
                <a:ea typeface="Times New Roman"/>
              </a:rPr>
              <a:t>сильну</a:t>
            </a:r>
            <a:r>
              <a:rPr lang="ru-RU" dirty="0">
                <a:latin typeface="Times New Roman"/>
                <a:ea typeface="Times New Roman"/>
              </a:rPr>
              <a:t> </a:t>
            </a:r>
            <a:r>
              <a:rPr lang="ru-RU" dirty="0" err="1">
                <a:latin typeface="Times New Roman"/>
                <a:ea typeface="Times New Roman"/>
              </a:rPr>
              <a:t>ейфорію</a:t>
            </a:r>
            <a:r>
              <a:rPr lang="ru-RU" dirty="0">
                <a:latin typeface="Times New Roman"/>
                <a:ea typeface="Times New Roman"/>
              </a:rPr>
              <a:t>.</a:t>
            </a:r>
            <a:endParaRPr lang="ru-RU" sz="2400" dirty="0">
              <a:latin typeface="Times New Roman"/>
              <a:ea typeface="Times New Roman"/>
            </a:endParaRPr>
          </a:p>
          <a:p>
            <a:endParaRPr lang="ru-RU"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8405" y="3138170"/>
            <a:ext cx="4844416" cy="3115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72334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50520"/>
            <a:ext cx="7886700" cy="854659"/>
          </a:xfrm>
        </p:spPr>
        <p:txBody>
          <a:bodyPr>
            <a:normAutofit fontScale="90000"/>
          </a:bodyPr>
          <a:lstStyle/>
          <a:p>
            <a:pPr lvl="0">
              <a:spcAft>
                <a:spcPts val="0"/>
              </a:spcAft>
            </a:pPr>
            <a:r>
              <a:rPr lang="ru-RU" sz="2700" b="1" dirty="0">
                <a:solidFill>
                  <a:srgbClr val="FF0000"/>
                </a:solidFill>
                <a:latin typeface="Times New Roman"/>
                <a:ea typeface="Times New Roman"/>
              </a:rPr>
              <a:t>                         ПРАКТИКИ, ЯКІ ДОПОМОЖУТЬ                          </a:t>
            </a:r>
            <a:br>
              <a:rPr lang="ru-RU" sz="2700" b="1" dirty="0">
                <a:solidFill>
                  <a:srgbClr val="FF0000"/>
                </a:solidFill>
                <a:latin typeface="Times New Roman"/>
                <a:ea typeface="Times New Roman"/>
              </a:rPr>
            </a:br>
            <a:r>
              <a:rPr lang="ru-RU" sz="2700" b="1" dirty="0">
                <a:solidFill>
                  <a:srgbClr val="FF0000"/>
                </a:solidFill>
                <a:latin typeface="Times New Roman"/>
                <a:ea typeface="Times New Roman"/>
              </a:rPr>
              <a:t>                               СТАБІЛІЗУВАТИСЯ</a:t>
            </a:r>
            <a:r>
              <a:rPr lang="uk-UA" sz="2700" b="1" dirty="0">
                <a:solidFill>
                  <a:srgbClr val="FF0000"/>
                </a:solidFill>
                <a:latin typeface="Times New Roman"/>
                <a:ea typeface="Times New Roman"/>
              </a:rPr>
              <a:t>:</a:t>
            </a:r>
            <a:br>
              <a:rPr lang="ru-RU" sz="3600" dirty="0">
                <a:latin typeface="Times New Roman"/>
                <a:ea typeface="Times New Roman"/>
              </a:rPr>
            </a:br>
            <a:endParaRPr lang="ru-RU" dirty="0"/>
          </a:p>
        </p:txBody>
      </p:sp>
      <p:sp>
        <p:nvSpPr>
          <p:cNvPr id="3" name="Объект 2"/>
          <p:cNvSpPr>
            <a:spLocks noGrp="1"/>
          </p:cNvSpPr>
          <p:nvPr>
            <p:ph idx="1"/>
          </p:nvPr>
        </p:nvSpPr>
        <p:spPr>
          <a:xfrm>
            <a:off x="2011680" y="1270000"/>
            <a:ext cx="6503670" cy="4906963"/>
          </a:xfrm>
        </p:spPr>
        <p:txBody>
          <a:bodyPr>
            <a:normAutofit fontScale="62500" lnSpcReduction="20000"/>
          </a:bodyPr>
          <a:lstStyle/>
          <a:p>
            <a:pPr>
              <a:spcAft>
                <a:spcPts val="0"/>
              </a:spcAft>
            </a:pPr>
            <a:r>
              <a:rPr lang="ru-RU" b="1" u="sng" dirty="0">
                <a:latin typeface="Times New Roman"/>
                <a:ea typeface="Times New Roman"/>
              </a:rPr>
              <a:t>Точка </a:t>
            </a:r>
            <a:r>
              <a:rPr lang="ru-RU" b="1" u="sng" dirty="0" err="1">
                <a:latin typeface="Times New Roman"/>
                <a:ea typeface="Times New Roman"/>
              </a:rPr>
              <a:t>екстреної</a:t>
            </a:r>
            <a:r>
              <a:rPr lang="ru-RU" b="1" u="sng" dirty="0">
                <a:latin typeface="Times New Roman"/>
                <a:ea typeface="Times New Roman"/>
              </a:rPr>
              <a:t> </a:t>
            </a:r>
            <a:r>
              <a:rPr lang="ru-RU" b="1" u="sng" dirty="0" err="1">
                <a:latin typeface="Times New Roman"/>
                <a:ea typeface="Times New Roman"/>
              </a:rPr>
              <a:t>допомоги</a:t>
            </a:r>
            <a:r>
              <a:rPr lang="ru-RU" b="1" u="sng" dirty="0">
                <a:latin typeface="Times New Roman"/>
                <a:ea typeface="Times New Roman"/>
              </a:rPr>
              <a:t> </a:t>
            </a:r>
            <a:r>
              <a:rPr lang="ru-RU" b="1" u="sng" dirty="0" err="1">
                <a:latin typeface="Times New Roman"/>
                <a:ea typeface="Times New Roman"/>
              </a:rPr>
              <a:t>під</a:t>
            </a:r>
            <a:r>
              <a:rPr lang="ru-RU" b="1" u="sng" dirty="0">
                <a:latin typeface="Times New Roman"/>
                <a:ea typeface="Times New Roman"/>
              </a:rPr>
              <a:t> час </a:t>
            </a:r>
            <a:r>
              <a:rPr lang="ru-RU" b="1" u="sng" dirty="0" err="1">
                <a:latin typeface="Times New Roman"/>
                <a:ea typeface="Times New Roman"/>
              </a:rPr>
              <a:t>паніки</a:t>
            </a:r>
            <a:r>
              <a:rPr lang="ru-RU" b="1" u="sng" dirty="0">
                <a:latin typeface="Times New Roman"/>
                <a:ea typeface="Times New Roman"/>
              </a:rPr>
              <a:t> </a:t>
            </a:r>
            <a:endParaRPr lang="ru-RU" sz="2400" dirty="0">
              <a:latin typeface="Times New Roman"/>
              <a:ea typeface="Times New Roman"/>
            </a:endParaRPr>
          </a:p>
          <a:p>
            <a:pPr>
              <a:spcAft>
                <a:spcPts val="0"/>
              </a:spcAft>
            </a:pPr>
            <a:r>
              <a:rPr lang="ru-RU" dirty="0" err="1">
                <a:latin typeface="Times New Roman"/>
                <a:ea typeface="Times New Roman"/>
              </a:rPr>
              <a:t>Знайдіть</a:t>
            </a:r>
            <a:r>
              <a:rPr lang="ru-RU" dirty="0">
                <a:latin typeface="Times New Roman"/>
                <a:ea typeface="Times New Roman"/>
              </a:rPr>
              <a:t> точку </a:t>
            </a:r>
            <a:r>
              <a:rPr lang="ru-RU" dirty="0" err="1">
                <a:latin typeface="Times New Roman"/>
                <a:ea typeface="Times New Roman"/>
              </a:rPr>
              <a:t>між</a:t>
            </a:r>
            <a:r>
              <a:rPr lang="ru-RU" dirty="0">
                <a:latin typeface="Times New Roman"/>
                <a:ea typeface="Times New Roman"/>
              </a:rPr>
              <a:t> </a:t>
            </a:r>
            <a:r>
              <a:rPr lang="ru-RU" dirty="0" err="1">
                <a:latin typeface="Times New Roman"/>
                <a:ea typeface="Times New Roman"/>
              </a:rPr>
              <a:t>безіменним</a:t>
            </a:r>
            <a:r>
              <a:rPr lang="ru-RU" dirty="0">
                <a:latin typeface="Times New Roman"/>
                <a:ea typeface="Times New Roman"/>
              </a:rPr>
              <a:t> пальцем та </a:t>
            </a:r>
            <a:r>
              <a:rPr lang="ru-RU" dirty="0" err="1">
                <a:latin typeface="Times New Roman"/>
                <a:ea typeface="Times New Roman"/>
              </a:rPr>
              <a:t>мізинцем</a:t>
            </a:r>
            <a:r>
              <a:rPr lang="ru-RU" dirty="0">
                <a:latin typeface="Times New Roman"/>
                <a:ea typeface="Times New Roman"/>
              </a:rPr>
              <a:t> і </a:t>
            </a:r>
            <a:r>
              <a:rPr lang="ru-RU" dirty="0" err="1">
                <a:latin typeface="Times New Roman"/>
                <a:ea typeface="Times New Roman"/>
              </a:rPr>
              <a:t>надавіть</a:t>
            </a:r>
            <a:r>
              <a:rPr lang="ru-RU" dirty="0">
                <a:latin typeface="Times New Roman"/>
                <a:ea typeface="Times New Roman"/>
              </a:rPr>
              <a:t> на </a:t>
            </a:r>
            <a:r>
              <a:rPr lang="ru-RU" dirty="0" err="1">
                <a:latin typeface="Times New Roman"/>
                <a:ea typeface="Times New Roman"/>
              </a:rPr>
              <a:t>неї</a:t>
            </a:r>
            <a:r>
              <a:rPr lang="ru-RU" dirty="0">
                <a:latin typeface="Times New Roman"/>
                <a:ea typeface="Times New Roman"/>
              </a:rPr>
              <a:t>. </a:t>
            </a:r>
            <a:r>
              <a:rPr lang="ru-RU" dirty="0" err="1">
                <a:latin typeface="Times New Roman"/>
                <a:ea typeface="Times New Roman"/>
              </a:rPr>
              <a:t>Це</a:t>
            </a:r>
            <a:r>
              <a:rPr lang="ru-RU" dirty="0">
                <a:latin typeface="Times New Roman"/>
                <a:ea typeface="Times New Roman"/>
              </a:rPr>
              <a:t> точка, на яку ми </a:t>
            </a:r>
            <a:r>
              <a:rPr lang="ru-RU" dirty="0" err="1">
                <a:latin typeface="Times New Roman"/>
                <a:ea typeface="Times New Roman"/>
              </a:rPr>
              <a:t>впливаємо</a:t>
            </a:r>
            <a:r>
              <a:rPr lang="ru-RU" dirty="0">
                <a:latin typeface="Times New Roman"/>
                <a:ea typeface="Times New Roman"/>
              </a:rPr>
              <a:t>, коли </a:t>
            </a:r>
            <a:r>
              <a:rPr lang="ru-RU" dirty="0" err="1">
                <a:latin typeface="Times New Roman"/>
                <a:ea typeface="Times New Roman"/>
              </a:rPr>
              <a:t>стає</a:t>
            </a:r>
            <a:r>
              <a:rPr lang="ru-RU" dirty="0">
                <a:latin typeface="Times New Roman"/>
                <a:ea typeface="Times New Roman"/>
              </a:rPr>
              <a:t> страшно. </a:t>
            </a:r>
            <a:r>
              <a:rPr lang="ru-RU" dirty="0" err="1">
                <a:latin typeface="Times New Roman"/>
                <a:ea typeface="Times New Roman"/>
              </a:rPr>
              <a:t>Це</a:t>
            </a:r>
            <a:r>
              <a:rPr lang="ru-RU" dirty="0">
                <a:latin typeface="Times New Roman"/>
                <a:ea typeface="Times New Roman"/>
              </a:rPr>
              <a:t> </a:t>
            </a:r>
            <a:r>
              <a:rPr lang="ru-RU" dirty="0" err="1">
                <a:latin typeface="Times New Roman"/>
                <a:ea typeface="Times New Roman"/>
              </a:rPr>
              <a:t>допомагає</a:t>
            </a:r>
            <a:r>
              <a:rPr lang="ru-RU" dirty="0">
                <a:latin typeface="Times New Roman"/>
                <a:ea typeface="Times New Roman"/>
              </a:rPr>
              <a:t> </a:t>
            </a:r>
            <a:r>
              <a:rPr lang="ru-RU" dirty="0" err="1">
                <a:latin typeface="Times New Roman"/>
                <a:ea typeface="Times New Roman"/>
              </a:rPr>
              <a:t>заспокоїтися</a:t>
            </a:r>
            <a:r>
              <a:rPr lang="ru-RU" dirty="0">
                <a:latin typeface="Times New Roman"/>
                <a:ea typeface="Times New Roman"/>
              </a:rPr>
              <a:t>.</a:t>
            </a:r>
            <a:endParaRPr lang="ru-RU" sz="2400" dirty="0">
              <a:latin typeface="Times New Roman"/>
              <a:ea typeface="Times New Roman"/>
            </a:endParaRPr>
          </a:p>
          <a:p>
            <a:pPr>
              <a:spcAft>
                <a:spcPts val="0"/>
              </a:spcAft>
            </a:pPr>
            <a:r>
              <a:rPr lang="ru-RU" b="1" dirty="0" err="1">
                <a:latin typeface="Times New Roman"/>
                <a:ea typeface="Times New Roman"/>
              </a:rPr>
              <a:t>Обов’язкова</a:t>
            </a:r>
            <a:r>
              <a:rPr lang="ru-RU" b="1" dirty="0">
                <a:latin typeface="Times New Roman"/>
                <a:ea typeface="Times New Roman"/>
              </a:rPr>
              <a:t> </a:t>
            </a:r>
            <a:r>
              <a:rPr lang="ru-RU" b="1" dirty="0" err="1">
                <a:latin typeface="Times New Roman"/>
                <a:ea typeface="Times New Roman"/>
              </a:rPr>
              <a:t>вправа</a:t>
            </a:r>
            <a:r>
              <a:rPr lang="ru-RU" b="1" dirty="0">
                <a:latin typeface="Times New Roman"/>
                <a:ea typeface="Times New Roman"/>
              </a:rPr>
              <a:t> </a:t>
            </a:r>
            <a:r>
              <a:rPr lang="uk-UA" b="1" dirty="0">
                <a:latin typeface="Times New Roman"/>
                <a:ea typeface="Times New Roman"/>
              </a:rPr>
              <a:t>.</a:t>
            </a:r>
            <a:endParaRPr lang="ru-RU" sz="2400" dirty="0">
              <a:latin typeface="Times New Roman"/>
              <a:ea typeface="Times New Roman"/>
            </a:endParaRPr>
          </a:p>
          <a:p>
            <a:pPr>
              <a:spcAft>
                <a:spcPts val="0"/>
              </a:spcAft>
            </a:pPr>
            <a:r>
              <a:rPr lang="ru-RU" dirty="0" err="1">
                <a:latin typeface="Times New Roman"/>
                <a:ea typeface="Times New Roman"/>
              </a:rPr>
              <a:t>Навіть</a:t>
            </a:r>
            <a:r>
              <a:rPr lang="ru-RU" dirty="0">
                <a:latin typeface="Times New Roman"/>
                <a:ea typeface="Times New Roman"/>
              </a:rPr>
              <a:t> </a:t>
            </a:r>
            <a:r>
              <a:rPr lang="ru-RU" dirty="0" err="1">
                <a:latin typeface="Times New Roman"/>
                <a:ea typeface="Times New Roman"/>
              </a:rPr>
              <a:t>якщо</a:t>
            </a:r>
            <a:r>
              <a:rPr lang="ru-RU" dirty="0">
                <a:latin typeface="Times New Roman"/>
                <a:ea typeface="Times New Roman"/>
              </a:rPr>
              <a:t> </a:t>
            </a:r>
            <a:r>
              <a:rPr lang="ru-RU" dirty="0" err="1">
                <a:latin typeface="Times New Roman"/>
                <a:ea typeface="Times New Roman"/>
              </a:rPr>
              <a:t>ви</a:t>
            </a:r>
            <a:r>
              <a:rPr lang="ru-RU" dirty="0">
                <a:latin typeface="Times New Roman"/>
                <a:ea typeface="Times New Roman"/>
              </a:rPr>
              <a:t> забудете про все </a:t>
            </a:r>
            <a:r>
              <a:rPr lang="ru-RU" dirty="0" err="1">
                <a:latin typeface="Times New Roman"/>
                <a:ea typeface="Times New Roman"/>
              </a:rPr>
              <a:t>інше</a:t>
            </a:r>
            <a:r>
              <a:rPr lang="ru-RU" dirty="0">
                <a:latin typeface="Times New Roman"/>
                <a:ea typeface="Times New Roman"/>
              </a:rPr>
              <a:t>, </a:t>
            </a:r>
            <a:r>
              <a:rPr lang="ru-RU" dirty="0" err="1">
                <a:latin typeface="Times New Roman"/>
                <a:ea typeface="Times New Roman"/>
              </a:rPr>
              <a:t>пам’ятайте</a:t>
            </a:r>
            <a:r>
              <a:rPr lang="ru-RU" dirty="0">
                <a:latin typeface="Times New Roman"/>
                <a:ea typeface="Times New Roman"/>
              </a:rPr>
              <a:t> про </a:t>
            </a:r>
            <a:r>
              <a:rPr lang="ru-RU" dirty="0" err="1">
                <a:latin typeface="Times New Roman"/>
                <a:ea typeface="Times New Roman"/>
              </a:rPr>
              <a:t>цю</a:t>
            </a:r>
            <a:r>
              <a:rPr lang="ru-RU" dirty="0">
                <a:latin typeface="Times New Roman"/>
                <a:ea typeface="Times New Roman"/>
              </a:rPr>
              <a:t> </a:t>
            </a:r>
            <a:r>
              <a:rPr lang="ru-RU" dirty="0" err="1">
                <a:latin typeface="Times New Roman"/>
                <a:ea typeface="Times New Roman"/>
              </a:rPr>
              <a:t>вправу</a:t>
            </a:r>
            <a:r>
              <a:rPr lang="ru-RU" dirty="0">
                <a:latin typeface="Times New Roman"/>
                <a:ea typeface="Times New Roman"/>
              </a:rPr>
              <a:t>. Як </a:t>
            </a:r>
            <a:r>
              <a:rPr lang="ru-RU" dirty="0" err="1">
                <a:latin typeface="Times New Roman"/>
                <a:ea typeface="Times New Roman"/>
              </a:rPr>
              <a:t>тільки</a:t>
            </a:r>
            <a:r>
              <a:rPr lang="ru-RU" dirty="0">
                <a:latin typeface="Times New Roman"/>
                <a:ea typeface="Times New Roman"/>
              </a:rPr>
              <a:t> </a:t>
            </a:r>
            <a:r>
              <a:rPr lang="ru-RU" dirty="0" err="1">
                <a:latin typeface="Times New Roman"/>
                <a:ea typeface="Times New Roman"/>
              </a:rPr>
              <a:t>з’являється</a:t>
            </a:r>
            <a:r>
              <a:rPr lang="ru-RU" dirty="0">
                <a:latin typeface="Times New Roman"/>
                <a:ea typeface="Times New Roman"/>
              </a:rPr>
              <a:t> </a:t>
            </a:r>
            <a:r>
              <a:rPr lang="ru-RU" dirty="0" err="1">
                <a:latin typeface="Times New Roman"/>
                <a:ea typeface="Times New Roman"/>
              </a:rPr>
              <a:t>можливість</a:t>
            </a:r>
            <a:r>
              <a:rPr lang="ru-RU" dirty="0">
                <a:latin typeface="Times New Roman"/>
                <a:ea typeface="Times New Roman"/>
              </a:rPr>
              <a:t>, </a:t>
            </a:r>
            <a:r>
              <a:rPr lang="ru-RU" dirty="0" err="1">
                <a:latin typeface="Times New Roman"/>
                <a:ea typeface="Times New Roman"/>
              </a:rPr>
              <a:t>зробіть</a:t>
            </a:r>
            <a:r>
              <a:rPr lang="ru-RU" dirty="0">
                <a:latin typeface="Times New Roman"/>
                <a:ea typeface="Times New Roman"/>
              </a:rPr>
              <a:t> “</a:t>
            </a:r>
            <a:r>
              <a:rPr lang="ru-RU" dirty="0" err="1">
                <a:latin typeface="Times New Roman"/>
                <a:ea typeface="Times New Roman"/>
              </a:rPr>
              <a:t>потягушки</a:t>
            </a:r>
            <a:r>
              <a:rPr lang="ru-RU" dirty="0">
                <a:latin typeface="Times New Roman"/>
                <a:ea typeface="Times New Roman"/>
              </a:rPr>
              <a:t>”, </a:t>
            </a:r>
            <a:r>
              <a:rPr lang="ru-RU" dirty="0" err="1">
                <a:latin typeface="Times New Roman"/>
                <a:ea typeface="Times New Roman"/>
              </a:rPr>
              <a:t>потягніться</a:t>
            </a:r>
            <a:r>
              <a:rPr lang="ru-RU" dirty="0">
                <a:latin typeface="Times New Roman"/>
                <a:ea typeface="Times New Roman"/>
              </a:rPr>
              <a:t> вверх. До того ж </a:t>
            </a:r>
            <a:r>
              <a:rPr lang="ru-RU" dirty="0" err="1">
                <a:latin typeface="Times New Roman"/>
                <a:ea typeface="Times New Roman"/>
              </a:rPr>
              <a:t>запропонуйте</a:t>
            </a:r>
            <a:r>
              <a:rPr lang="ru-RU" dirty="0">
                <a:latin typeface="Times New Roman"/>
                <a:ea typeface="Times New Roman"/>
              </a:rPr>
              <a:t> </a:t>
            </a:r>
            <a:r>
              <a:rPr lang="ru-RU" dirty="0" err="1">
                <a:latin typeface="Times New Roman"/>
                <a:ea typeface="Times New Roman"/>
              </a:rPr>
              <a:t>дітям</a:t>
            </a:r>
            <a:r>
              <a:rPr lang="ru-RU" dirty="0">
                <a:latin typeface="Times New Roman"/>
                <a:ea typeface="Times New Roman"/>
              </a:rPr>
              <a:t> </a:t>
            </a:r>
            <a:r>
              <a:rPr lang="ru-RU" dirty="0" err="1">
                <a:latin typeface="Times New Roman"/>
                <a:ea typeface="Times New Roman"/>
              </a:rPr>
              <a:t>потягуватися</a:t>
            </a:r>
            <a:r>
              <a:rPr lang="ru-RU" dirty="0">
                <a:latin typeface="Times New Roman"/>
                <a:ea typeface="Times New Roman"/>
              </a:rPr>
              <a:t>. </a:t>
            </a:r>
            <a:r>
              <a:rPr lang="ru-RU" dirty="0" err="1">
                <a:latin typeface="Times New Roman"/>
                <a:ea typeface="Times New Roman"/>
              </a:rPr>
              <a:t>Якщо</a:t>
            </a:r>
            <a:r>
              <a:rPr lang="ru-RU" dirty="0">
                <a:latin typeface="Times New Roman"/>
                <a:ea typeface="Times New Roman"/>
              </a:rPr>
              <a:t> </a:t>
            </a:r>
            <a:r>
              <a:rPr lang="ru-RU" dirty="0" err="1">
                <a:latin typeface="Times New Roman"/>
                <a:ea typeface="Times New Roman"/>
              </a:rPr>
              <a:t>ви</a:t>
            </a:r>
            <a:r>
              <a:rPr lang="ru-RU" dirty="0">
                <a:latin typeface="Times New Roman"/>
                <a:ea typeface="Times New Roman"/>
              </a:rPr>
              <a:t> </a:t>
            </a:r>
            <a:r>
              <a:rPr lang="ru-RU" dirty="0" err="1">
                <a:latin typeface="Times New Roman"/>
                <a:ea typeface="Times New Roman"/>
              </a:rPr>
              <a:t>вмієте</a:t>
            </a:r>
            <a:r>
              <a:rPr lang="ru-RU" dirty="0">
                <a:latin typeface="Times New Roman"/>
                <a:ea typeface="Times New Roman"/>
              </a:rPr>
              <a:t> </a:t>
            </a:r>
            <a:r>
              <a:rPr lang="ru-RU" dirty="0" err="1">
                <a:latin typeface="Times New Roman"/>
                <a:ea typeface="Times New Roman"/>
              </a:rPr>
              <a:t>займатися</a:t>
            </a:r>
            <a:r>
              <a:rPr lang="ru-RU" dirty="0">
                <a:latin typeface="Times New Roman"/>
                <a:ea typeface="Times New Roman"/>
              </a:rPr>
              <a:t> </a:t>
            </a:r>
            <a:r>
              <a:rPr lang="ru-RU" dirty="0" err="1">
                <a:latin typeface="Times New Roman"/>
                <a:ea typeface="Times New Roman"/>
              </a:rPr>
              <a:t>йогою</a:t>
            </a:r>
            <a:r>
              <a:rPr lang="ru-RU" dirty="0">
                <a:latin typeface="Times New Roman"/>
                <a:ea typeface="Times New Roman"/>
              </a:rPr>
              <a:t> </a:t>
            </a:r>
            <a:r>
              <a:rPr lang="ru-RU" dirty="0" err="1">
                <a:latin typeface="Times New Roman"/>
                <a:ea typeface="Times New Roman"/>
              </a:rPr>
              <a:t>чи</a:t>
            </a:r>
            <a:r>
              <a:rPr lang="ru-RU" dirty="0">
                <a:latin typeface="Times New Roman"/>
                <a:ea typeface="Times New Roman"/>
              </a:rPr>
              <a:t> </a:t>
            </a:r>
            <a:r>
              <a:rPr lang="ru-RU" dirty="0" err="1">
                <a:latin typeface="Times New Roman"/>
                <a:ea typeface="Times New Roman"/>
              </a:rPr>
              <a:t>стретчингом</a:t>
            </a:r>
            <a:r>
              <a:rPr lang="ru-RU" dirty="0">
                <a:latin typeface="Times New Roman"/>
                <a:ea typeface="Times New Roman"/>
              </a:rPr>
              <a:t>, загадайте про </a:t>
            </a:r>
            <a:r>
              <a:rPr lang="ru-RU" dirty="0" err="1">
                <a:latin typeface="Times New Roman"/>
                <a:ea typeface="Times New Roman"/>
              </a:rPr>
              <a:t>це</a:t>
            </a:r>
            <a:r>
              <a:rPr lang="ru-RU" dirty="0">
                <a:latin typeface="Times New Roman"/>
                <a:ea typeface="Times New Roman"/>
              </a:rPr>
              <a:t> </a:t>
            </a:r>
            <a:r>
              <a:rPr lang="ru-RU" dirty="0" err="1">
                <a:latin typeface="Times New Roman"/>
                <a:ea typeface="Times New Roman"/>
              </a:rPr>
              <a:t>саме</a:t>
            </a:r>
            <a:r>
              <a:rPr lang="ru-RU" dirty="0">
                <a:latin typeface="Times New Roman"/>
                <a:ea typeface="Times New Roman"/>
              </a:rPr>
              <a:t> зараз.</a:t>
            </a:r>
            <a:r>
              <a:rPr lang="ru-RU" sz="3600" dirty="0">
                <a:latin typeface="Segoe UI Black"/>
                <a:ea typeface="Segoe UI Black"/>
              </a:rPr>
              <a:t> </a:t>
            </a:r>
            <a:r>
              <a:rPr lang="ru-RU" dirty="0" err="1">
                <a:latin typeface="Times New Roman"/>
                <a:ea typeface="Times New Roman"/>
              </a:rPr>
              <a:t>Пам’ятайте</a:t>
            </a:r>
            <a:r>
              <a:rPr lang="ru-RU" dirty="0">
                <a:latin typeface="Times New Roman"/>
                <a:ea typeface="Times New Roman"/>
              </a:rPr>
              <a:t>, </a:t>
            </a:r>
            <a:r>
              <a:rPr lang="ru-RU" dirty="0" err="1">
                <a:latin typeface="Times New Roman"/>
                <a:ea typeface="Times New Roman"/>
              </a:rPr>
              <a:t>що</a:t>
            </a:r>
            <a:r>
              <a:rPr lang="ru-RU" dirty="0">
                <a:latin typeface="Times New Roman"/>
                <a:ea typeface="Times New Roman"/>
              </a:rPr>
              <a:t> неврологи </a:t>
            </a:r>
            <a:r>
              <a:rPr lang="ru-RU" dirty="0" err="1">
                <a:latin typeface="Times New Roman"/>
                <a:ea typeface="Times New Roman"/>
              </a:rPr>
              <a:t>розповідають</a:t>
            </a:r>
            <a:r>
              <a:rPr lang="ru-RU" dirty="0">
                <a:latin typeface="Times New Roman"/>
                <a:ea typeface="Times New Roman"/>
              </a:rPr>
              <a:t> про понижений та </a:t>
            </a:r>
            <a:r>
              <a:rPr lang="ru-RU" dirty="0" err="1">
                <a:latin typeface="Times New Roman"/>
                <a:ea typeface="Times New Roman"/>
              </a:rPr>
              <a:t>підвищений</a:t>
            </a:r>
            <a:r>
              <a:rPr lang="ru-RU" dirty="0">
                <a:latin typeface="Times New Roman"/>
                <a:ea typeface="Times New Roman"/>
              </a:rPr>
              <a:t> </a:t>
            </a:r>
            <a:r>
              <a:rPr lang="ru-RU" dirty="0" err="1">
                <a:latin typeface="Times New Roman"/>
                <a:ea typeface="Times New Roman"/>
              </a:rPr>
              <a:t>тонуси</a:t>
            </a:r>
            <a:r>
              <a:rPr lang="ru-RU" dirty="0">
                <a:latin typeface="Times New Roman"/>
                <a:ea typeface="Times New Roman"/>
              </a:rPr>
              <a:t>. Коли ми в </a:t>
            </a:r>
            <a:r>
              <a:rPr lang="ru-RU" dirty="0" err="1">
                <a:latin typeface="Times New Roman"/>
                <a:ea typeface="Times New Roman"/>
              </a:rPr>
              <a:t>стані</a:t>
            </a:r>
            <a:r>
              <a:rPr lang="ru-RU" dirty="0">
                <a:latin typeface="Times New Roman"/>
                <a:ea typeface="Times New Roman"/>
              </a:rPr>
              <a:t> </a:t>
            </a:r>
            <a:r>
              <a:rPr lang="ru-RU" dirty="0" err="1">
                <a:latin typeface="Times New Roman"/>
                <a:ea typeface="Times New Roman"/>
              </a:rPr>
              <a:t>стресу</a:t>
            </a:r>
            <a:r>
              <a:rPr lang="ru-RU" dirty="0">
                <a:latin typeface="Times New Roman"/>
                <a:ea typeface="Times New Roman"/>
              </a:rPr>
              <a:t>, </a:t>
            </a:r>
            <a:r>
              <a:rPr lang="ru-RU" dirty="0" err="1">
                <a:latin typeface="Times New Roman"/>
                <a:ea typeface="Times New Roman"/>
              </a:rPr>
              <a:t>м’язи</a:t>
            </a:r>
            <a:r>
              <a:rPr lang="ru-RU" dirty="0">
                <a:latin typeface="Times New Roman"/>
                <a:ea typeface="Times New Roman"/>
              </a:rPr>
              <a:t> в </a:t>
            </a:r>
            <a:r>
              <a:rPr lang="ru-RU" dirty="0" err="1">
                <a:latin typeface="Times New Roman"/>
                <a:ea typeface="Times New Roman"/>
              </a:rPr>
              <a:t>спазмі</a:t>
            </a:r>
            <a:r>
              <a:rPr lang="ru-RU" dirty="0">
                <a:latin typeface="Times New Roman"/>
                <a:ea typeface="Times New Roman"/>
              </a:rPr>
              <a:t>. Нам треба </a:t>
            </a:r>
            <a:r>
              <a:rPr lang="ru-RU" dirty="0" err="1">
                <a:latin typeface="Times New Roman"/>
                <a:ea typeface="Times New Roman"/>
              </a:rPr>
              <a:t>повернути</a:t>
            </a:r>
            <a:r>
              <a:rPr lang="ru-RU" dirty="0">
                <a:latin typeface="Times New Roman"/>
                <a:ea typeface="Times New Roman"/>
              </a:rPr>
              <a:t> </a:t>
            </a:r>
            <a:r>
              <a:rPr lang="ru-RU" dirty="0" err="1">
                <a:latin typeface="Times New Roman"/>
                <a:ea typeface="Times New Roman"/>
              </a:rPr>
              <a:t>їхній</a:t>
            </a:r>
            <a:r>
              <a:rPr lang="ru-RU" dirty="0">
                <a:latin typeface="Times New Roman"/>
                <a:ea typeface="Times New Roman"/>
              </a:rPr>
              <a:t> </a:t>
            </a:r>
            <a:r>
              <a:rPr lang="ru-RU" dirty="0" err="1">
                <a:latin typeface="Times New Roman"/>
                <a:ea typeface="Times New Roman"/>
              </a:rPr>
              <a:t>нормальний</a:t>
            </a:r>
            <a:r>
              <a:rPr lang="ru-RU" dirty="0">
                <a:latin typeface="Times New Roman"/>
                <a:ea typeface="Times New Roman"/>
              </a:rPr>
              <a:t> тонус — </a:t>
            </a:r>
            <a:r>
              <a:rPr lang="ru-RU" dirty="0" err="1">
                <a:latin typeface="Times New Roman"/>
                <a:ea typeface="Times New Roman"/>
              </a:rPr>
              <a:t>саме</a:t>
            </a:r>
            <a:r>
              <a:rPr lang="ru-RU" dirty="0">
                <a:latin typeface="Times New Roman"/>
                <a:ea typeface="Times New Roman"/>
              </a:rPr>
              <a:t> так ми </a:t>
            </a:r>
            <a:r>
              <a:rPr lang="ru-RU" dirty="0" err="1">
                <a:latin typeface="Times New Roman"/>
                <a:ea typeface="Times New Roman"/>
              </a:rPr>
              <a:t>виходимо</a:t>
            </a:r>
            <a:r>
              <a:rPr lang="ru-RU" dirty="0">
                <a:latin typeface="Times New Roman"/>
                <a:ea typeface="Times New Roman"/>
              </a:rPr>
              <a:t> </a:t>
            </a:r>
            <a:r>
              <a:rPr lang="ru-RU" dirty="0" err="1">
                <a:latin typeface="Times New Roman"/>
                <a:ea typeface="Times New Roman"/>
              </a:rPr>
              <a:t>зі</a:t>
            </a:r>
            <a:r>
              <a:rPr lang="ru-RU" dirty="0">
                <a:latin typeface="Times New Roman"/>
                <a:ea typeface="Times New Roman"/>
              </a:rPr>
              <a:t> стану </a:t>
            </a:r>
            <a:r>
              <a:rPr lang="ru-RU" dirty="0" err="1">
                <a:latin typeface="Times New Roman"/>
                <a:ea typeface="Times New Roman"/>
              </a:rPr>
              <a:t>стресу</a:t>
            </a:r>
            <a:r>
              <a:rPr lang="ru-RU" dirty="0">
                <a:latin typeface="Times New Roman"/>
                <a:ea typeface="Times New Roman"/>
              </a:rPr>
              <a:t>.</a:t>
            </a:r>
            <a:endParaRPr lang="ru-RU" sz="2400" dirty="0">
              <a:latin typeface="Times New Roman"/>
              <a:ea typeface="Times New Roman"/>
            </a:endParaRPr>
          </a:p>
          <a:p>
            <a:pPr>
              <a:spcAft>
                <a:spcPts val="0"/>
              </a:spcAft>
            </a:pPr>
            <a:r>
              <a:rPr lang="ru-RU" b="1" dirty="0" err="1">
                <a:latin typeface="Times New Roman"/>
                <a:ea typeface="Times New Roman"/>
              </a:rPr>
              <a:t>Кондиціонер</a:t>
            </a:r>
            <a:r>
              <a:rPr lang="ru-RU" b="1" dirty="0">
                <a:latin typeface="Times New Roman"/>
                <a:ea typeface="Times New Roman"/>
              </a:rPr>
              <a:t> </a:t>
            </a:r>
            <a:r>
              <a:rPr lang="ru-RU" b="1" dirty="0" err="1">
                <a:latin typeface="Times New Roman"/>
                <a:ea typeface="Times New Roman"/>
              </a:rPr>
              <a:t>перевантаженої</a:t>
            </a:r>
            <a:r>
              <a:rPr lang="ru-RU" b="1" dirty="0">
                <a:latin typeface="Times New Roman"/>
                <a:ea typeface="Times New Roman"/>
              </a:rPr>
              <a:t> </a:t>
            </a:r>
            <a:r>
              <a:rPr lang="ru-RU" b="1" dirty="0" err="1">
                <a:latin typeface="Times New Roman"/>
                <a:ea typeface="Times New Roman"/>
              </a:rPr>
              <a:t>нервової</a:t>
            </a:r>
            <a:r>
              <a:rPr lang="ru-RU" b="1" dirty="0">
                <a:latin typeface="Times New Roman"/>
                <a:ea typeface="Times New Roman"/>
              </a:rPr>
              <a:t> </a:t>
            </a:r>
            <a:r>
              <a:rPr lang="ru-RU" b="1" dirty="0" err="1">
                <a:latin typeface="Times New Roman"/>
                <a:ea typeface="Times New Roman"/>
              </a:rPr>
              <a:t>системи</a:t>
            </a:r>
            <a:r>
              <a:rPr lang="uk-UA" b="1" dirty="0">
                <a:latin typeface="Times New Roman"/>
                <a:ea typeface="Times New Roman"/>
              </a:rPr>
              <a:t>.</a:t>
            </a:r>
            <a:endParaRPr lang="ru-RU" sz="2400" dirty="0">
              <a:latin typeface="Times New Roman"/>
              <a:ea typeface="Times New Roman"/>
            </a:endParaRPr>
          </a:p>
          <a:p>
            <a:pPr>
              <a:spcAft>
                <a:spcPts val="0"/>
              </a:spcAft>
            </a:pPr>
            <a:r>
              <a:rPr lang="uk-UA" b="1" dirty="0">
                <a:latin typeface="Times New Roman"/>
                <a:ea typeface="Times New Roman"/>
              </a:rPr>
              <a:t> </a:t>
            </a:r>
            <a:r>
              <a:rPr lang="ru-RU" dirty="0">
                <a:latin typeface="Times New Roman"/>
                <a:ea typeface="Times New Roman"/>
              </a:rPr>
              <a:t>Подуйте на великий </a:t>
            </a:r>
            <a:r>
              <a:rPr lang="ru-RU" dirty="0" err="1">
                <a:latin typeface="Times New Roman"/>
                <a:ea typeface="Times New Roman"/>
              </a:rPr>
              <a:t>палець</a:t>
            </a:r>
            <a:r>
              <a:rPr lang="ru-RU" dirty="0">
                <a:latin typeface="Times New Roman"/>
                <a:ea typeface="Times New Roman"/>
              </a:rPr>
              <a:t> руки. А </a:t>
            </a:r>
            <a:r>
              <a:rPr lang="ru-RU" dirty="0" err="1">
                <a:latin typeface="Times New Roman"/>
                <a:ea typeface="Times New Roman"/>
              </a:rPr>
              <a:t>тепер</a:t>
            </a:r>
            <a:r>
              <a:rPr lang="ru-RU" dirty="0">
                <a:latin typeface="Times New Roman"/>
                <a:ea typeface="Times New Roman"/>
              </a:rPr>
              <a:t> </a:t>
            </a:r>
            <a:r>
              <a:rPr lang="ru-RU" dirty="0" err="1">
                <a:latin typeface="Times New Roman"/>
                <a:ea typeface="Times New Roman"/>
              </a:rPr>
              <a:t>уявіть</a:t>
            </a:r>
            <a:r>
              <a:rPr lang="ru-RU" dirty="0">
                <a:latin typeface="Times New Roman"/>
                <a:ea typeface="Times New Roman"/>
              </a:rPr>
              <a:t>, </a:t>
            </a:r>
            <a:r>
              <a:rPr lang="ru-RU" dirty="0" err="1">
                <a:latin typeface="Times New Roman"/>
                <a:ea typeface="Times New Roman"/>
              </a:rPr>
              <a:t>що</a:t>
            </a:r>
            <a:r>
              <a:rPr lang="ru-RU" dirty="0">
                <a:latin typeface="Times New Roman"/>
                <a:ea typeface="Times New Roman"/>
              </a:rPr>
              <a:t> </a:t>
            </a:r>
            <a:r>
              <a:rPr lang="ru-RU" dirty="0" err="1">
                <a:latin typeface="Times New Roman"/>
                <a:ea typeface="Times New Roman"/>
              </a:rPr>
              <a:t>ви</a:t>
            </a:r>
            <a:r>
              <a:rPr lang="ru-RU" dirty="0">
                <a:latin typeface="Times New Roman"/>
                <a:ea typeface="Times New Roman"/>
              </a:rPr>
              <a:t> </a:t>
            </a:r>
            <a:r>
              <a:rPr lang="ru-RU" dirty="0" err="1">
                <a:latin typeface="Times New Roman"/>
                <a:ea typeface="Times New Roman"/>
              </a:rPr>
              <a:t>дмухаєте</a:t>
            </a:r>
            <a:r>
              <a:rPr lang="ru-RU" dirty="0">
                <a:latin typeface="Times New Roman"/>
                <a:ea typeface="Times New Roman"/>
              </a:rPr>
              <a:t> на </a:t>
            </a:r>
            <a:r>
              <a:rPr lang="ru-RU" dirty="0" err="1">
                <a:latin typeface="Times New Roman"/>
                <a:ea typeface="Times New Roman"/>
              </a:rPr>
              <a:t>свічку</a:t>
            </a:r>
            <a:r>
              <a:rPr lang="ru-RU" dirty="0">
                <a:latin typeface="Times New Roman"/>
                <a:ea typeface="Times New Roman"/>
              </a:rPr>
              <a:t>: короткий </a:t>
            </a:r>
            <a:r>
              <a:rPr lang="ru-RU" dirty="0" err="1">
                <a:latin typeface="Times New Roman"/>
                <a:ea typeface="Times New Roman"/>
              </a:rPr>
              <a:t>вдих</a:t>
            </a:r>
            <a:r>
              <a:rPr lang="ru-RU" dirty="0">
                <a:latin typeface="Times New Roman"/>
                <a:ea typeface="Times New Roman"/>
              </a:rPr>
              <a:t>, а </a:t>
            </a:r>
            <a:r>
              <a:rPr lang="ru-RU" dirty="0" err="1">
                <a:latin typeface="Times New Roman"/>
                <a:ea typeface="Times New Roman"/>
              </a:rPr>
              <a:t>потім</a:t>
            </a:r>
            <a:r>
              <a:rPr lang="ru-RU" dirty="0">
                <a:latin typeface="Times New Roman"/>
                <a:ea typeface="Times New Roman"/>
              </a:rPr>
              <a:t> </a:t>
            </a:r>
            <a:r>
              <a:rPr lang="ru-RU" dirty="0" err="1">
                <a:latin typeface="Times New Roman"/>
                <a:ea typeface="Times New Roman"/>
              </a:rPr>
              <a:t>видих</a:t>
            </a:r>
            <a:r>
              <a:rPr lang="ru-RU" dirty="0">
                <a:latin typeface="Times New Roman"/>
                <a:ea typeface="Times New Roman"/>
              </a:rPr>
              <a:t>. Коли ми </a:t>
            </a:r>
            <a:r>
              <a:rPr lang="ru-RU" dirty="0" err="1">
                <a:latin typeface="Times New Roman"/>
                <a:ea typeface="Times New Roman"/>
              </a:rPr>
              <a:t>перебуваємо</a:t>
            </a:r>
            <a:r>
              <a:rPr lang="ru-RU" dirty="0">
                <a:latin typeface="Times New Roman"/>
                <a:ea typeface="Times New Roman"/>
              </a:rPr>
              <a:t> в </a:t>
            </a:r>
            <a:r>
              <a:rPr lang="ru-RU" dirty="0" err="1">
                <a:latin typeface="Times New Roman"/>
                <a:ea typeface="Times New Roman"/>
              </a:rPr>
              <a:t>стані</a:t>
            </a:r>
            <a:r>
              <a:rPr lang="ru-RU" dirty="0">
                <a:latin typeface="Times New Roman"/>
                <a:ea typeface="Times New Roman"/>
              </a:rPr>
              <a:t> </a:t>
            </a:r>
            <a:r>
              <a:rPr lang="ru-RU" dirty="0" err="1">
                <a:latin typeface="Times New Roman"/>
                <a:ea typeface="Times New Roman"/>
              </a:rPr>
              <a:t>стресу</a:t>
            </a:r>
            <a:r>
              <a:rPr lang="ru-RU" dirty="0">
                <a:latin typeface="Times New Roman"/>
                <a:ea typeface="Times New Roman"/>
              </a:rPr>
              <a:t>, </a:t>
            </a:r>
            <a:r>
              <a:rPr lang="ru-RU" dirty="0" err="1">
                <a:latin typeface="Times New Roman"/>
                <a:ea typeface="Times New Roman"/>
              </a:rPr>
              <a:t>перехоплює</a:t>
            </a:r>
            <a:r>
              <a:rPr lang="ru-RU" dirty="0">
                <a:latin typeface="Times New Roman"/>
                <a:ea typeface="Times New Roman"/>
              </a:rPr>
              <a:t> </a:t>
            </a:r>
            <a:r>
              <a:rPr lang="ru-RU" dirty="0" err="1">
                <a:latin typeface="Times New Roman"/>
                <a:ea typeface="Times New Roman"/>
              </a:rPr>
              <a:t>дихання</a:t>
            </a:r>
            <a:r>
              <a:rPr lang="ru-RU" dirty="0">
                <a:latin typeface="Times New Roman"/>
                <a:ea typeface="Times New Roman"/>
              </a:rPr>
              <a:t>. </a:t>
            </a:r>
            <a:r>
              <a:rPr lang="ru-RU" dirty="0" err="1">
                <a:latin typeface="Times New Roman"/>
                <a:ea typeface="Times New Roman"/>
              </a:rPr>
              <a:t>Щоби</a:t>
            </a:r>
            <a:r>
              <a:rPr lang="ru-RU" dirty="0">
                <a:latin typeface="Times New Roman"/>
                <a:ea typeface="Times New Roman"/>
              </a:rPr>
              <a:t> </a:t>
            </a:r>
            <a:r>
              <a:rPr lang="ru-RU" dirty="0" err="1">
                <a:latin typeface="Times New Roman"/>
                <a:ea typeface="Times New Roman"/>
              </a:rPr>
              <a:t>ввімкнути</a:t>
            </a:r>
            <a:r>
              <a:rPr lang="ru-RU" dirty="0">
                <a:latin typeface="Times New Roman"/>
                <a:ea typeface="Times New Roman"/>
              </a:rPr>
              <a:t> в роботу </a:t>
            </a:r>
            <a:r>
              <a:rPr lang="ru-RU" dirty="0" err="1">
                <a:latin typeface="Times New Roman"/>
                <a:ea typeface="Times New Roman"/>
              </a:rPr>
              <a:t>парасимпатичну</a:t>
            </a:r>
            <a:r>
              <a:rPr lang="ru-RU" dirty="0">
                <a:latin typeface="Times New Roman"/>
                <a:ea typeface="Times New Roman"/>
              </a:rPr>
              <a:t> </a:t>
            </a:r>
            <a:r>
              <a:rPr lang="ru-RU" dirty="0" err="1">
                <a:latin typeface="Times New Roman"/>
                <a:ea typeface="Times New Roman"/>
              </a:rPr>
              <a:t>нервову</a:t>
            </a:r>
            <a:r>
              <a:rPr lang="ru-RU" dirty="0">
                <a:latin typeface="Times New Roman"/>
                <a:ea typeface="Times New Roman"/>
              </a:rPr>
              <a:t> систему, </a:t>
            </a:r>
            <a:r>
              <a:rPr lang="ru-RU" dirty="0" err="1">
                <a:latin typeface="Times New Roman"/>
                <a:ea typeface="Times New Roman"/>
              </a:rPr>
              <a:t>що</a:t>
            </a:r>
            <a:r>
              <a:rPr lang="ru-RU" dirty="0">
                <a:latin typeface="Times New Roman"/>
                <a:ea typeface="Times New Roman"/>
              </a:rPr>
              <a:t> </a:t>
            </a:r>
            <a:r>
              <a:rPr lang="ru-RU" dirty="0" err="1">
                <a:latin typeface="Times New Roman"/>
                <a:ea typeface="Times New Roman"/>
              </a:rPr>
              <a:t>відповідає</a:t>
            </a:r>
            <a:r>
              <a:rPr lang="ru-RU" dirty="0">
                <a:latin typeface="Times New Roman"/>
                <a:ea typeface="Times New Roman"/>
              </a:rPr>
              <a:t> за </a:t>
            </a:r>
            <a:r>
              <a:rPr lang="ru-RU" dirty="0" err="1">
                <a:latin typeface="Times New Roman"/>
                <a:ea typeface="Times New Roman"/>
              </a:rPr>
              <a:t>заспокоєння</a:t>
            </a:r>
            <a:r>
              <a:rPr lang="ru-RU" dirty="0">
                <a:latin typeface="Times New Roman"/>
                <a:ea typeface="Times New Roman"/>
              </a:rPr>
              <a:t> та </a:t>
            </a:r>
            <a:r>
              <a:rPr lang="ru-RU" dirty="0" err="1">
                <a:latin typeface="Times New Roman"/>
                <a:ea typeface="Times New Roman"/>
              </a:rPr>
              <a:t>розслаблення</a:t>
            </a:r>
            <a:r>
              <a:rPr lang="ru-RU" dirty="0">
                <a:latin typeface="Times New Roman"/>
                <a:ea typeface="Times New Roman"/>
              </a:rPr>
              <a:t>, треба </a:t>
            </a:r>
            <a:r>
              <a:rPr lang="ru-RU" dirty="0" err="1">
                <a:latin typeface="Times New Roman"/>
                <a:ea typeface="Times New Roman"/>
              </a:rPr>
              <a:t>старатися</a:t>
            </a:r>
            <a:r>
              <a:rPr lang="ru-RU" dirty="0">
                <a:latin typeface="Times New Roman"/>
                <a:ea typeface="Times New Roman"/>
              </a:rPr>
              <a:t> </a:t>
            </a:r>
            <a:r>
              <a:rPr lang="ru-RU" dirty="0" err="1">
                <a:latin typeface="Times New Roman"/>
                <a:ea typeface="Times New Roman"/>
              </a:rPr>
              <a:t>робити</a:t>
            </a:r>
            <a:r>
              <a:rPr lang="ru-RU" dirty="0">
                <a:latin typeface="Times New Roman"/>
                <a:ea typeface="Times New Roman"/>
              </a:rPr>
              <a:t> </a:t>
            </a:r>
            <a:r>
              <a:rPr lang="ru-RU" dirty="0" err="1">
                <a:latin typeface="Times New Roman"/>
                <a:ea typeface="Times New Roman"/>
              </a:rPr>
              <a:t>видихи</a:t>
            </a:r>
            <a:r>
              <a:rPr lang="ru-RU" dirty="0">
                <a:latin typeface="Times New Roman"/>
                <a:ea typeface="Times New Roman"/>
              </a:rPr>
              <a:t> </a:t>
            </a:r>
            <a:r>
              <a:rPr lang="ru-RU" dirty="0" err="1">
                <a:latin typeface="Times New Roman"/>
                <a:ea typeface="Times New Roman"/>
              </a:rPr>
              <a:t>частіше</a:t>
            </a:r>
            <a:r>
              <a:rPr lang="ru-RU" dirty="0">
                <a:latin typeface="Times New Roman"/>
                <a:ea typeface="Times New Roman"/>
              </a:rPr>
              <a:t>, </a:t>
            </a:r>
            <a:r>
              <a:rPr lang="ru-RU" dirty="0" err="1">
                <a:latin typeface="Times New Roman"/>
                <a:ea typeface="Times New Roman"/>
              </a:rPr>
              <a:t>ніж</a:t>
            </a:r>
            <a:r>
              <a:rPr lang="ru-RU" dirty="0">
                <a:latin typeface="Times New Roman"/>
                <a:ea typeface="Times New Roman"/>
              </a:rPr>
              <a:t> </a:t>
            </a:r>
            <a:r>
              <a:rPr lang="ru-RU" dirty="0" err="1">
                <a:latin typeface="Times New Roman"/>
                <a:ea typeface="Times New Roman"/>
              </a:rPr>
              <a:t>вдихи</a:t>
            </a:r>
            <a:r>
              <a:rPr lang="ru-RU" dirty="0">
                <a:latin typeface="Times New Roman"/>
                <a:ea typeface="Times New Roman"/>
              </a:rPr>
              <a:t>.</a:t>
            </a:r>
            <a:endParaRPr lang="ru-RU" sz="2400" dirty="0">
              <a:latin typeface="Times New Roman"/>
              <a:ea typeface="Times New Roman"/>
            </a:endParaRPr>
          </a:p>
          <a:p>
            <a:endParaRPr lang="ru-RU" dirty="0"/>
          </a:p>
        </p:txBody>
      </p:sp>
      <p:pic>
        <p:nvPicPr>
          <p:cNvPr id="102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09" y="2545715"/>
            <a:ext cx="2142172" cy="178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109" y="4477385"/>
            <a:ext cx="1997391" cy="1732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13068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66B7D81-3D82-4F16-874A-D44CFC0953BA}"/>
              </a:ext>
            </a:extLst>
          </p:cNvPr>
          <p:cNvSpPr>
            <a:spLocks noGrp="1"/>
          </p:cNvSpPr>
          <p:nvPr>
            <p:ph type="title"/>
          </p:nvPr>
        </p:nvSpPr>
        <p:spPr>
          <a:xfrm>
            <a:off x="628650" y="157959"/>
            <a:ext cx="7886700" cy="818586"/>
          </a:xfrm>
        </p:spPr>
        <p:txBody>
          <a:bodyPr>
            <a:normAutofit fontScale="90000"/>
          </a:bodyPr>
          <a:lstStyle/>
          <a:p>
            <a:r>
              <a:rPr lang="en-US" b="1" i="1" dirty="0">
                <a:solidFill>
                  <a:srgbClr val="0070C0"/>
                </a:solidFill>
                <a:effectLst>
                  <a:outerShdw blurRad="38100" dist="38100" dir="2700000" algn="tl">
                    <a:srgbClr val="000000">
                      <a:alpha val="43137"/>
                    </a:srgbClr>
                  </a:outerShdw>
                </a:effectLst>
                <a:latin typeface="Helvetica"/>
                <a:ea typeface="Times New Roman"/>
                <a:cs typeface="Helvetica"/>
              </a:rPr>
              <a:t>             </a:t>
            </a:r>
            <a:r>
              <a:rPr lang="ru-RU" b="1" i="1" dirty="0">
                <a:solidFill>
                  <a:srgbClr val="0070C0"/>
                </a:solidFill>
                <a:effectLst>
                  <a:outerShdw blurRad="38100" dist="38100" dir="2700000" algn="tl">
                    <a:srgbClr val="000000">
                      <a:alpha val="43137"/>
                    </a:srgbClr>
                  </a:outerShdw>
                </a:effectLst>
                <a:latin typeface="Helvetica"/>
                <a:ea typeface="Times New Roman"/>
                <a:cs typeface="Helvetica"/>
              </a:rPr>
              <a:t>Модель «BASIC </a:t>
            </a:r>
            <a:r>
              <a:rPr lang="ru-RU" b="1" i="1" dirty="0" err="1">
                <a:solidFill>
                  <a:srgbClr val="0070C0"/>
                </a:solidFill>
                <a:effectLst>
                  <a:outerShdw blurRad="38100" dist="38100" dir="2700000" algn="tl">
                    <a:srgbClr val="000000">
                      <a:alpha val="43137"/>
                    </a:srgbClr>
                  </a:outerShdw>
                </a:effectLst>
                <a:latin typeface="Helvetica"/>
                <a:ea typeface="Times New Roman"/>
                <a:cs typeface="Helvetica"/>
              </a:rPr>
              <a:t>Ph</a:t>
            </a:r>
            <a:r>
              <a:rPr lang="ru-RU" b="1" i="1" dirty="0">
                <a:solidFill>
                  <a:srgbClr val="0070C0"/>
                </a:solidFill>
                <a:effectLst>
                  <a:outerShdw blurRad="38100" dist="38100" dir="2700000" algn="tl">
                    <a:srgbClr val="000000">
                      <a:alpha val="43137"/>
                    </a:srgbClr>
                  </a:outerShdw>
                </a:effectLst>
                <a:latin typeface="Helvetica"/>
                <a:ea typeface="Times New Roman"/>
                <a:cs typeface="Helvetica"/>
              </a:rPr>
              <a:t>»</a:t>
            </a:r>
            <a:br>
              <a:rPr lang="ru-RU" sz="3600" b="1" dirty="0">
                <a:solidFill>
                  <a:srgbClr val="0070C0"/>
                </a:solidFill>
                <a:effectLst>
                  <a:outerShdw blurRad="38100" dist="38100" dir="2700000" algn="tl">
                    <a:srgbClr val="000000">
                      <a:alpha val="43137"/>
                    </a:srgbClr>
                  </a:outerShdw>
                </a:effectLst>
                <a:latin typeface="Times New Roman"/>
                <a:ea typeface="Times New Roman"/>
              </a:rPr>
            </a:br>
            <a:endParaRPr lang="uk-UA" dirty="0"/>
          </a:p>
        </p:txBody>
      </p:sp>
      <p:sp>
        <p:nvSpPr>
          <p:cNvPr id="3" name="Місце для вмісту 2">
            <a:extLst>
              <a:ext uri="{FF2B5EF4-FFF2-40B4-BE49-F238E27FC236}">
                <a16:creationId xmlns:a16="http://schemas.microsoft.com/office/drawing/2014/main" id="{3A6093AF-6D23-4BD4-92C2-0C0E48F997DD}"/>
              </a:ext>
            </a:extLst>
          </p:cNvPr>
          <p:cNvSpPr>
            <a:spLocks noGrp="1"/>
          </p:cNvSpPr>
          <p:nvPr>
            <p:ph idx="1"/>
          </p:nvPr>
        </p:nvSpPr>
        <p:spPr>
          <a:xfrm>
            <a:off x="628650" y="1270000"/>
            <a:ext cx="7886700" cy="5317231"/>
          </a:xfrm>
        </p:spPr>
        <p:txBody>
          <a:bodyPr>
            <a:noAutofit/>
          </a:bodyPr>
          <a:lstStyle/>
          <a:p>
            <a:r>
              <a:rPr lang="ru-RU" sz="1800" dirty="0" err="1"/>
              <a:t>Стрес</a:t>
            </a:r>
            <a:r>
              <a:rPr lang="ru-RU" sz="1800" dirty="0"/>
              <a:t> став </a:t>
            </a:r>
            <a:r>
              <a:rPr lang="ru-RU" sz="1800" dirty="0" err="1"/>
              <a:t>частиною</a:t>
            </a:r>
            <a:r>
              <a:rPr lang="ru-RU" sz="1800" dirty="0"/>
              <a:t> </a:t>
            </a:r>
            <a:r>
              <a:rPr lang="ru-RU" sz="1800" dirty="0" err="1"/>
              <a:t>нашого</a:t>
            </a:r>
            <a:r>
              <a:rPr lang="ru-RU" sz="1800" dirty="0"/>
              <a:t> </a:t>
            </a:r>
            <a:r>
              <a:rPr lang="ru-RU" sz="1800" dirty="0" err="1"/>
              <a:t>повсякдення</a:t>
            </a:r>
            <a:r>
              <a:rPr lang="ru-RU" sz="1800" dirty="0"/>
              <a:t>, і </a:t>
            </a:r>
            <a:r>
              <a:rPr lang="ru-RU" sz="1800" dirty="0" err="1"/>
              <a:t>дуже</a:t>
            </a:r>
            <a:r>
              <a:rPr lang="ru-RU" sz="1800" dirty="0"/>
              <a:t> часто ми не </a:t>
            </a:r>
            <a:r>
              <a:rPr lang="ru-RU" sz="1800" dirty="0" err="1"/>
              <a:t>можемо</a:t>
            </a:r>
            <a:r>
              <a:rPr lang="ru-RU" sz="1800" dirty="0"/>
              <a:t> </a:t>
            </a:r>
            <a:r>
              <a:rPr lang="ru-RU" sz="1800" dirty="0" err="1"/>
              <a:t>йому</a:t>
            </a:r>
            <a:r>
              <a:rPr lang="ru-RU" sz="1800" dirty="0"/>
              <a:t> </a:t>
            </a:r>
            <a:r>
              <a:rPr lang="ru-RU" sz="1800" dirty="0" err="1"/>
              <a:t>запобігти</a:t>
            </a:r>
            <a:r>
              <a:rPr lang="ru-RU" sz="1800" dirty="0"/>
              <a:t>. </a:t>
            </a:r>
            <a:r>
              <a:rPr lang="ru-RU" sz="1800" dirty="0" err="1"/>
              <a:t>Однак</a:t>
            </a:r>
            <a:r>
              <a:rPr lang="ru-RU" sz="1800" dirty="0"/>
              <a:t> нам </a:t>
            </a:r>
            <a:r>
              <a:rPr lang="ru-RU" sz="1800" dirty="0" err="1"/>
              <a:t>під</a:t>
            </a:r>
            <a:r>
              <a:rPr lang="ru-RU" sz="1800" dirty="0"/>
              <a:t> силу </a:t>
            </a:r>
            <a:r>
              <a:rPr lang="ru-RU" sz="1800" dirty="0" err="1"/>
              <a:t>впоратися</a:t>
            </a:r>
            <a:r>
              <a:rPr lang="ru-RU" sz="1800" dirty="0"/>
              <a:t> з ним і </a:t>
            </a:r>
            <a:r>
              <a:rPr lang="ru-RU" sz="1800" dirty="0" err="1"/>
              <a:t>допомогти</a:t>
            </a:r>
            <a:r>
              <a:rPr lang="ru-RU" sz="1800" dirty="0"/>
              <a:t> у </a:t>
            </a:r>
            <a:r>
              <a:rPr lang="ru-RU" sz="1800" dirty="0" err="1"/>
              <a:t>цьому</a:t>
            </a:r>
            <a:r>
              <a:rPr lang="ru-RU" sz="1800" dirty="0"/>
              <a:t> </a:t>
            </a:r>
            <a:r>
              <a:rPr lang="ru-RU" sz="1800" dirty="0" err="1"/>
              <a:t>іншим</a:t>
            </a:r>
            <a:r>
              <a:rPr lang="ru-RU" sz="1800" dirty="0"/>
              <a:t>.</a:t>
            </a:r>
            <a:endParaRPr lang="uk-UA" sz="1800" dirty="0"/>
          </a:p>
          <a:p>
            <a:r>
              <a:rPr lang="ru-RU" sz="1800" dirty="0"/>
              <a:t>Для </a:t>
            </a:r>
            <a:r>
              <a:rPr lang="ru-RU" sz="1800" dirty="0" err="1"/>
              <a:t>збереження</a:t>
            </a:r>
            <a:r>
              <a:rPr lang="ru-RU" sz="1800" dirty="0"/>
              <a:t> </a:t>
            </a:r>
            <a:r>
              <a:rPr lang="ru-RU" sz="1800" dirty="0" err="1"/>
              <a:t>свого</a:t>
            </a:r>
            <a:r>
              <a:rPr lang="ru-RU" sz="1800" dirty="0"/>
              <a:t> ментального та </a:t>
            </a:r>
            <a:r>
              <a:rPr lang="ru-RU" sz="1800" dirty="0" err="1"/>
              <a:t>соматичного</a:t>
            </a:r>
            <a:r>
              <a:rPr lang="ru-RU" sz="1800" dirty="0"/>
              <a:t> </a:t>
            </a:r>
            <a:r>
              <a:rPr lang="ru-RU" sz="1800" dirty="0" err="1"/>
              <a:t>здоров’я</a:t>
            </a:r>
            <a:r>
              <a:rPr lang="ru-RU" sz="1800" dirty="0"/>
              <a:t> </a:t>
            </a:r>
            <a:r>
              <a:rPr lang="ru-RU" sz="1800" dirty="0" err="1"/>
              <a:t>важливо</a:t>
            </a:r>
            <a:r>
              <a:rPr lang="ru-RU" sz="1800" dirty="0"/>
              <a:t> </a:t>
            </a:r>
            <a:r>
              <a:rPr lang="ru-RU" sz="1800" dirty="0" err="1"/>
              <a:t>з’ясувати</a:t>
            </a:r>
            <a:r>
              <a:rPr lang="ru-RU" sz="1800" dirty="0"/>
              <a:t> </a:t>
            </a:r>
            <a:r>
              <a:rPr lang="ru-RU" sz="1800" dirty="0" err="1"/>
              <a:t>наявні</a:t>
            </a:r>
            <a:r>
              <a:rPr lang="ru-RU" sz="1800" dirty="0"/>
              <a:t> у </a:t>
            </a:r>
            <a:r>
              <a:rPr lang="ru-RU" sz="1800" dirty="0" err="1"/>
              <a:t>людини</a:t>
            </a:r>
            <a:r>
              <a:rPr lang="ru-RU" sz="1800" dirty="0"/>
              <a:t> </a:t>
            </a:r>
            <a:r>
              <a:rPr lang="ru-RU" sz="1800" dirty="0" err="1"/>
              <a:t>ресурси</a:t>
            </a:r>
            <a:r>
              <a:rPr lang="ru-RU" sz="1800" dirty="0"/>
              <a:t>, </a:t>
            </a:r>
            <a:r>
              <a:rPr lang="ru-RU" sz="1800" dirty="0" err="1"/>
              <a:t>що</a:t>
            </a:r>
            <a:r>
              <a:rPr lang="ru-RU" sz="1800" dirty="0"/>
              <a:t> </a:t>
            </a:r>
            <a:r>
              <a:rPr lang="ru-RU" sz="1800" dirty="0" err="1"/>
              <a:t>дозволяють</a:t>
            </a:r>
            <a:r>
              <a:rPr lang="ru-RU" sz="1800" dirty="0"/>
              <a:t> </a:t>
            </a:r>
            <a:r>
              <a:rPr lang="ru-RU" sz="1800" dirty="0" err="1"/>
              <a:t>зберігати</a:t>
            </a:r>
            <a:r>
              <a:rPr lang="ru-RU" sz="1800" dirty="0"/>
              <a:t> </a:t>
            </a:r>
            <a:r>
              <a:rPr lang="ru-RU" sz="1800" dirty="0" err="1"/>
              <a:t>адаптаційні</a:t>
            </a:r>
            <a:r>
              <a:rPr lang="ru-RU" sz="1800" dirty="0"/>
              <a:t> </a:t>
            </a:r>
            <a:r>
              <a:rPr lang="ru-RU" sz="1800" dirty="0" err="1"/>
              <a:t>можливості</a:t>
            </a:r>
            <a:r>
              <a:rPr lang="ru-RU" sz="1800" dirty="0"/>
              <a:t> </a:t>
            </a:r>
            <a:r>
              <a:rPr lang="ru-RU" sz="1800" dirty="0" err="1"/>
              <a:t>організму</a:t>
            </a:r>
            <a:r>
              <a:rPr lang="ru-RU" sz="1800" dirty="0"/>
              <a:t>. </a:t>
            </a:r>
            <a:r>
              <a:rPr lang="uk-UA" sz="1800" b="1" i="1" dirty="0"/>
              <a:t>Ресурси</a:t>
            </a:r>
            <a:r>
              <a:rPr lang="uk-UA" sz="1800" b="1" dirty="0"/>
              <a:t> </a:t>
            </a:r>
            <a:r>
              <a:rPr lang="uk-UA" sz="1800" dirty="0"/>
              <a:t>– це все те, що людина використовує, щоб задовольнити вимоги середовища (фізичні, психологічні, соціальні ресурси тощо). Успішність подолання складних життєвих ситуацій безпосередньо залежить від розуміння власних ресурсів, вміння їх виявляти, від різноманітності, характеру і міри використання наявних і доступних ресурсів людини. Побачити, розвинути та навчитися ефективно використовувати власні ресурси нам може допомогти розроблена професором Мулі </a:t>
            </a:r>
            <a:r>
              <a:rPr lang="uk-UA" sz="1800" dirty="0" err="1"/>
              <a:t>Лахадом</a:t>
            </a:r>
            <a:r>
              <a:rPr lang="uk-UA" sz="1800" dirty="0"/>
              <a:t> (</a:t>
            </a:r>
            <a:r>
              <a:rPr lang="uk-UA" sz="1800" dirty="0" err="1"/>
              <a:t>Mooli</a:t>
            </a:r>
            <a:r>
              <a:rPr lang="uk-UA" sz="1800" dirty="0"/>
              <a:t> </a:t>
            </a:r>
            <a:r>
              <a:rPr lang="uk-UA" sz="1800" dirty="0" err="1"/>
              <a:t>Lahad</a:t>
            </a:r>
            <a:r>
              <a:rPr lang="uk-UA" sz="1800" dirty="0"/>
              <a:t> – директор Ізраїльського Центру попередження стресу) та його колегами модель </a:t>
            </a:r>
            <a:r>
              <a:rPr lang="uk-UA" sz="1800" dirty="0" err="1"/>
              <a:t>стресодолання</a:t>
            </a:r>
            <a:r>
              <a:rPr lang="uk-UA" sz="1800" dirty="0"/>
              <a:t> </a:t>
            </a:r>
            <a:r>
              <a:rPr lang="uk-UA" sz="1800" b="1" i="1" dirty="0"/>
              <a:t>«BASIC </a:t>
            </a:r>
            <a:r>
              <a:rPr lang="uk-UA" sz="1800" b="1" i="1" dirty="0" err="1"/>
              <a:t>Ph</a:t>
            </a:r>
            <a:r>
              <a:rPr lang="uk-UA" sz="1800" b="1" i="1" dirty="0"/>
              <a:t>»</a:t>
            </a:r>
            <a:r>
              <a:rPr lang="uk-UA" sz="1800" i="1" dirty="0"/>
              <a:t>.</a:t>
            </a:r>
            <a:r>
              <a:rPr lang="uk-UA" sz="1800" dirty="0"/>
              <a:t> З погляду авторів цієї моделі потенціал виходу з кризи є у кожного з нас, для цього вони пропонують відкрити весь спектр особистісних можливостей людини.</a:t>
            </a:r>
            <a:r>
              <a:rPr lang="ru-RU" sz="1800" dirty="0"/>
              <a:t> </a:t>
            </a:r>
          </a:p>
          <a:p>
            <a:r>
              <a:rPr lang="uk-UA" sz="1800" i="1" dirty="0">
                <a:solidFill>
                  <a:schemeClr val="accent2">
                    <a:lumMod val="75000"/>
                  </a:schemeClr>
                </a:solidFill>
              </a:rPr>
              <a:t>Запропонуйте обрати один чи два малюнки з наступного слайду, які асоціюються у дитини чи дорослого із стресовим станом. На наступних слайдах ми можемо «розшифрувати» ресурс, що допоможе уникнути стресовий стан.</a:t>
            </a:r>
          </a:p>
        </p:txBody>
      </p:sp>
    </p:spTree>
    <p:extLst>
      <p:ext uri="{BB962C8B-B14F-4D97-AF65-F5344CB8AC3E}">
        <p14:creationId xmlns:p14="http://schemas.microsoft.com/office/powerpoint/2010/main" val="38936656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419099"/>
            <a:ext cx="7799070" cy="510541"/>
          </a:xfrm>
        </p:spPr>
        <p:txBody>
          <a:bodyPr>
            <a:normAutofit fontScale="90000"/>
          </a:bodyPr>
          <a:lstStyle/>
          <a:p>
            <a:r>
              <a:rPr lang="ru-RU" i="1" dirty="0">
                <a:solidFill>
                  <a:srgbClr val="000000"/>
                </a:solidFill>
                <a:latin typeface="Helvetica"/>
                <a:ea typeface="Times New Roman"/>
                <a:cs typeface="Helvetica"/>
              </a:rPr>
              <a:t>              </a:t>
            </a:r>
            <a:r>
              <a:rPr lang="ru-RU" b="1" i="1" dirty="0">
                <a:solidFill>
                  <a:srgbClr val="0070C0"/>
                </a:solidFill>
                <a:effectLst>
                  <a:outerShdw blurRad="38100" dist="38100" dir="2700000" algn="tl">
                    <a:srgbClr val="000000">
                      <a:alpha val="43137"/>
                    </a:srgbClr>
                  </a:outerShdw>
                </a:effectLst>
                <a:latin typeface="Helvetica"/>
                <a:ea typeface="Times New Roman"/>
                <a:cs typeface="Helvetica"/>
              </a:rPr>
              <a:t>Модель «BASIC </a:t>
            </a:r>
            <a:r>
              <a:rPr lang="ru-RU" b="1" i="1" dirty="0" err="1">
                <a:solidFill>
                  <a:srgbClr val="0070C0"/>
                </a:solidFill>
                <a:effectLst>
                  <a:outerShdw blurRad="38100" dist="38100" dir="2700000" algn="tl">
                    <a:srgbClr val="000000">
                      <a:alpha val="43137"/>
                    </a:srgbClr>
                  </a:outerShdw>
                </a:effectLst>
                <a:latin typeface="Helvetica"/>
                <a:ea typeface="Times New Roman"/>
                <a:cs typeface="Helvetica"/>
              </a:rPr>
              <a:t>Ph</a:t>
            </a:r>
            <a:r>
              <a:rPr lang="ru-RU" b="1" i="1" dirty="0">
                <a:solidFill>
                  <a:srgbClr val="0070C0"/>
                </a:solidFill>
                <a:effectLst>
                  <a:outerShdw blurRad="38100" dist="38100" dir="2700000" algn="tl">
                    <a:srgbClr val="000000">
                      <a:alpha val="43137"/>
                    </a:srgbClr>
                  </a:outerShdw>
                </a:effectLst>
                <a:latin typeface="Helvetica"/>
                <a:ea typeface="Times New Roman"/>
                <a:cs typeface="Helvetica"/>
              </a:rPr>
              <a:t>»</a:t>
            </a:r>
            <a:br>
              <a:rPr lang="ru-RU" sz="3600" b="1" dirty="0">
                <a:solidFill>
                  <a:srgbClr val="0070C0"/>
                </a:solidFill>
                <a:effectLst>
                  <a:outerShdw blurRad="38100" dist="38100" dir="2700000" algn="tl">
                    <a:srgbClr val="000000">
                      <a:alpha val="43137"/>
                    </a:srgbClr>
                  </a:outerShdw>
                </a:effectLst>
                <a:latin typeface="Times New Roman"/>
                <a:ea typeface="Times New Roman"/>
              </a:rPr>
            </a:br>
            <a:endParaRPr lang="ru-RU" b="1" dirty="0">
              <a:solidFill>
                <a:srgbClr val="0070C0"/>
              </a:solidFill>
              <a:effectLst>
                <a:outerShdw blurRad="38100" dist="38100" dir="2700000" algn="tl">
                  <a:srgbClr val="000000">
                    <a:alpha val="43137"/>
                  </a:srgbClr>
                </a:outerShdw>
              </a:effectLst>
            </a:endParaRPr>
          </a:p>
        </p:txBody>
      </p:sp>
      <p:sp>
        <p:nvSpPr>
          <p:cNvPr id="3" name="Объект 2"/>
          <p:cNvSpPr>
            <a:spLocks noGrp="1"/>
          </p:cNvSpPr>
          <p:nvPr>
            <p:ph idx="1"/>
          </p:nvPr>
        </p:nvSpPr>
        <p:spPr/>
        <p:txBody>
          <a:bodyPr/>
          <a:lstStyle/>
          <a:p>
            <a:endParaRPr lang="ru-RU"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9114" y="1148716"/>
            <a:ext cx="1893586" cy="2592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3360" y="1087757"/>
            <a:ext cx="1964500" cy="2592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21024" y="1087757"/>
            <a:ext cx="1878130" cy="25927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5936" y="3913291"/>
            <a:ext cx="1916764" cy="2717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26634" y="3913291"/>
            <a:ext cx="1915853" cy="2717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32860" y="3913291"/>
            <a:ext cx="1958340" cy="2784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294212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b="1" dirty="0">
                <a:solidFill>
                  <a:srgbClr val="0070C0"/>
                </a:solidFill>
                <a:effectLst>
                  <a:outerShdw blurRad="38100" dist="38100" dir="2700000" algn="tl">
                    <a:srgbClr val="000000">
                      <a:alpha val="43137"/>
                    </a:srgbClr>
                  </a:outerShdw>
                </a:effectLst>
              </a:rPr>
              <a:t>                              Віра</a:t>
            </a:r>
            <a:endParaRPr lang="ru-RU" b="1" dirty="0">
              <a:solidFill>
                <a:srgbClr val="0070C0"/>
              </a:solidFill>
              <a:effectLst>
                <a:outerShdw blurRad="38100" dist="38100" dir="2700000" algn="tl">
                  <a:srgbClr val="000000">
                    <a:alpha val="43137"/>
                  </a:srgbClr>
                </a:outerShdw>
              </a:effectLst>
            </a:endParaRPr>
          </a:p>
        </p:txBody>
      </p:sp>
      <p:sp>
        <p:nvSpPr>
          <p:cNvPr id="3" name="Объект 2"/>
          <p:cNvSpPr>
            <a:spLocks noGrp="1"/>
          </p:cNvSpPr>
          <p:nvPr>
            <p:ph idx="1"/>
          </p:nvPr>
        </p:nvSpPr>
        <p:spPr/>
        <p:txBody>
          <a:bodyPr/>
          <a:lstStyle/>
          <a:p>
            <a:endParaRPr lang="ru-RU"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586" y="1272541"/>
            <a:ext cx="7810994" cy="32308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24324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b="1" dirty="0">
                <a:solidFill>
                  <a:srgbClr val="0070C0"/>
                </a:solidFill>
                <a:effectLst>
                  <a:outerShdw blurRad="38100" dist="38100" dir="2700000" algn="tl">
                    <a:srgbClr val="000000">
                      <a:alpha val="43137"/>
                    </a:srgbClr>
                  </a:outerShdw>
                </a:effectLst>
              </a:rPr>
              <a:t>                 Емоції, почуття</a:t>
            </a:r>
            <a:endParaRPr lang="ru-RU" b="1" dirty="0">
              <a:solidFill>
                <a:srgbClr val="0070C0"/>
              </a:solidFill>
              <a:effectLst>
                <a:outerShdw blurRad="38100" dist="38100" dir="2700000" algn="tl">
                  <a:srgbClr val="000000">
                    <a:alpha val="43137"/>
                  </a:srgbClr>
                </a:outerShdw>
              </a:effectLst>
            </a:endParaRPr>
          </a:p>
        </p:txBody>
      </p:sp>
      <p:sp>
        <p:nvSpPr>
          <p:cNvPr id="3" name="Объект 2"/>
          <p:cNvSpPr>
            <a:spLocks noGrp="1"/>
          </p:cNvSpPr>
          <p:nvPr>
            <p:ph idx="1"/>
          </p:nvPr>
        </p:nvSpPr>
        <p:spPr/>
        <p:txBody>
          <a:bodyPr/>
          <a:lstStyle/>
          <a:p>
            <a:endParaRPr lang="ru-RU"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841" y="1411604"/>
            <a:ext cx="7696199" cy="34651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68302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a:t>                   </a:t>
            </a:r>
            <a:r>
              <a:rPr lang="uk-UA" b="1" dirty="0">
                <a:solidFill>
                  <a:srgbClr val="0070C0"/>
                </a:solidFill>
                <a:effectLst>
                  <a:outerShdw blurRad="38100" dist="38100" dir="2700000" algn="tl">
                    <a:srgbClr val="000000">
                      <a:alpha val="43137"/>
                    </a:srgbClr>
                  </a:outerShdw>
                </a:effectLst>
              </a:rPr>
              <a:t>Соціальна підтримка</a:t>
            </a:r>
            <a:endParaRPr lang="ru-RU" b="1" dirty="0">
              <a:solidFill>
                <a:srgbClr val="0070C0"/>
              </a:solidFill>
              <a:effectLst>
                <a:outerShdw blurRad="38100" dist="38100" dir="2700000" algn="tl">
                  <a:srgbClr val="000000">
                    <a:alpha val="43137"/>
                  </a:srgbClr>
                </a:outerShdw>
              </a:effectLst>
            </a:endParaRPr>
          </a:p>
        </p:txBody>
      </p:sp>
      <p:sp>
        <p:nvSpPr>
          <p:cNvPr id="3" name="Объект 2"/>
          <p:cNvSpPr>
            <a:spLocks noGrp="1"/>
          </p:cNvSpPr>
          <p:nvPr>
            <p:ph idx="1"/>
          </p:nvPr>
        </p:nvSpPr>
        <p:spPr/>
        <p:txBody>
          <a:bodyPr/>
          <a:lstStyle/>
          <a:p>
            <a:endParaRPr lang="ru-RU" dirty="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697" y="1261110"/>
            <a:ext cx="8109213" cy="3790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987106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b="1" dirty="0">
                <a:solidFill>
                  <a:srgbClr val="0070C0"/>
                </a:solidFill>
                <a:effectLst>
                  <a:outerShdw blurRad="38100" dist="38100" dir="2700000" algn="tl">
                    <a:srgbClr val="000000">
                      <a:alpha val="43137"/>
                    </a:srgbClr>
                  </a:outerShdw>
                </a:effectLst>
              </a:rPr>
              <a:t>                                Уява</a:t>
            </a:r>
            <a:endParaRPr lang="ru-RU" b="1" dirty="0">
              <a:solidFill>
                <a:srgbClr val="0070C0"/>
              </a:solidFill>
              <a:effectLst>
                <a:outerShdw blurRad="38100" dist="38100" dir="2700000" algn="tl">
                  <a:srgbClr val="000000">
                    <a:alpha val="43137"/>
                  </a:srgbClr>
                </a:outerShdw>
              </a:effectLst>
            </a:endParaRPr>
          </a:p>
        </p:txBody>
      </p:sp>
      <p:sp>
        <p:nvSpPr>
          <p:cNvPr id="3" name="Объект 2"/>
          <p:cNvSpPr>
            <a:spLocks noGrp="1"/>
          </p:cNvSpPr>
          <p:nvPr>
            <p:ph idx="1"/>
          </p:nvPr>
        </p:nvSpPr>
        <p:spPr/>
        <p:txBody>
          <a:bodyPr/>
          <a:lstStyle/>
          <a:p>
            <a:endParaRPr lang="ru-RU" dirty="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361" y="1304925"/>
            <a:ext cx="8139883" cy="326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09218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b="1" dirty="0">
                <a:solidFill>
                  <a:srgbClr val="0070C0"/>
                </a:solidFill>
                <a:effectLst>
                  <a:outerShdw blurRad="38100" dist="38100" dir="2700000" algn="tl">
                    <a:srgbClr val="000000">
                      <a:alpha val="43137"/>
                    </a:srgbClr>
                  </a:outerShdw>
                </a:effectLst>
              </a:rPr>
              <a:t>                               Пізнання</a:t>
            </a:r>
            <a:endParaRPr lang="ru-RU" b="1" dirty="0">
              <a:solidFill>
                <a:srgbClr val="0070C0"/>
              </a:solidFill>
              <a:effectLst>
                <a:outerShdw blurRad="38100" dist="38100" dir="2700000" algn="tl">
                  <a:srgbClr val="000000">
                    <a:alpha val="43137"/>
                  </a:srgbClr>
                </a:outerShdw>
              </a:effectLst>
            </a:endParaRPr>
          </a:p>
        </p:txBody>
      </p:sp>
      <p:sp>
        <p:nvSpPr>
          <p:cNvPr id="3" name="Объект 2"/>
          <p:cNvSpPr>
            <a:spLocks noGrp="1"/>
          </p:cNvSpPr>
          <p:nvPr>
            <p:ph idx="1"/>
          </p:nvPr>
        </p:nvSpPr>
        <p:spPr/>
        <p:txBody>
          <a:bodyPr/>
          <a:lstStyle/>
          <a:p>
            <a:endParaRPr lang="ru-RU" dirty="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 y="1423035"/>
            <a:ext cx="7436137" cy="267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95441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b="1" dirty="0">
                <a:solidFill>
                  <a:srgbClr val="0070C0"/>
                </a:solidFill>
                <a:effectLst>
                  <a:outerShdw blurRad="38100" dist="38100" dir="2700000" algn="tl">
                    <a:srgbClr val="000000">
                      <a:alpha val="43137"/>
                    </a:srgbClr>
                  </a:outerShdw>
                </a:effectLst>
              </a:rPr>
              <a:t>                 Фізична активність</a:t>
            </a:r>
            <a:endParaRPr lang="ru-RU" b="1" dirty="0">
              <a:solidFill>
                <a:srgbClr val="0070C0"/>
              </a:solidFill>
              <a:effectLst>
                <a:outerShdw blurRad="38100" dist="38100" dir="2700000" algn="tl">
                  <a:srgbClr val="000000">
                    <a:alpha val="43137"/>
                  </a:srgbClr>
                </a:outerShdw>
              </a:effectLst>
            </a:endParaRPr>
          </a:p>
        </p:txBody>
      </p:sp>
      <p:sp>
        <p:nvSpPr>
          <p:cNvPr id="3" name="Объект 2"/>
          <p:cNvSpPr>
            <a:spLocks noGrp="1"/>
          </p:cNvSpPr>
          <p:nvPr>
            <p:ph idx="1"/>
          </p:nvPr>
        </p:nvSpPr>
        <p:spPr/>
        <p:txBody>
          <a:bodyPr/>
          <a:lstStyle/>
          <a:p>
            <a:endParaRPr lang="ru-RU" dirty="0"/>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980" y="1286829"/>
            <a:ext cx="7593211" cy="30794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67531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a:t>                            </a:t>
            </a:r>
            <a:r>
              <a:rPr lang="uk-UA" b="1" dirty="0">
                <a:solidFill>
                  <a:srgbClr val="0070C0"/>
                </a:solidFill>
                <a:effectLst>
                  <a:outerShdw blurRad="38100" dist="38100" dir="2700000" algn="tl">
                    <a:srgbClr val="000000">
                      <a:alpha val="43137"/>
                    </a:srgbClr>
                  </a:outerShdw>
                </a:effectLst>
              </a:rPr>
              <a:t>Висновок:</a:t>
            </a:r>
            <a:endParaRPr lang="ru-RU" b="1" dirty="0">
              <a:solidFill>
                <a:srgbClr val="0070C0"/>
              </a:solidFill>
              <a:effectLst>
                <a:outerShdw blurRad="38100" dist="38100" dir="2700000" algn="tl">
                  <a:srgbClr val="000000">
                    <a:alpha val="43137"/>
                  </a:srgbClr>
                </a:outerShdw>
              </a:effectLst>
            </a:endParaRPr>
          </a:p>
        </p:txBody>
      </p:sp>
      <p:sp>
        <p:nvSpPr>
          <p:cNvPr id="3" name="Объект 2"/>
          <p:cNvSpPr>
            <a:spLocks noGrp="1"/>
          </p:cNvSpPr>
          <p:nvPr>
            <p:ph idx="1"/>
          </p:nvPr>
        </p:nvSpPr>
        <p:spPr>
          <a:xfrm>
            <a:off x="2026920" y="1270001"/>
            <a:ext cx="6149340" cy="3782060"/>
          </a:xfrm>
        </p:spPr>
        <p:txBody>
          <a:bodyPr>
            <a:normAutofit fontScale="85000" lnSpcReduction="20000"/>
          </a:bodyPr>
          <a:lstStyle/>
          <a:p>
            <a:pPr marL="342900" marR="571500" indent="0">
              <a:spcAft>
                <a:spcPts val="1875"/>
              </a:spcAft>
              <a:buNone/>
            </a:pPr>
            <a:r>
              <a:rPr lang="uk-UA" sz="2400" b="1" dirty="0">
                <a:latin typeface="Times New Roman"/>
                <a:ea typeface="Times New Roman"/>
              </a:rPr>
              <a:t>     </a:t>
            </a:r>
            <a:r>
              <a:rPr lang="uk-UA" sz="2400" dirty="0">
                <a:latin typeface="Times New Roman"/>
                <a:ea typeface="Times New Roman"/>
              </a:rPr>
              <a:t> </a:t>
            </a:r>
            <a:r>
              <a:rPr lang="ru-RU" dirty="0">
                <a:solidFill>
                  <a:srgbClr val="141414"/>
                </a:solidFill>
                <a:latin typeface="Monotype Corsiva" pitchFamily="66" charset="0"/>
                <a:ea typeface="Times New Roman"/>
              </a:rPr>
              <a:t>Зараз </a:t>
            </a:r>
            <a:r>
              <a:rPr lang="ru-RU" dirty="0" err="1">
                <a:solidFill>
                  <a:srgbClr val="141414"/>
                </a:solidFill>
                <a:latin typeface="Monotype Corsiva" pitchFamily="66" charset="0"/>
                <a:ea typeface="Times New Roman"/>
              </a:rPr>
              <a:t>кожен</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із</a:t>
            </a:r>
            <a:r>
              <a:rPr lang="ru-RU" dirty="0">
                <a:solidFill>
                  <a:srgbClr val="141414"/>
                </a:solidFill>
                <a:latin typeface="Monotype Corsiva" pitchFamily="66" charset="0"/>
                <a:ea typeface="Times New Roman"/>
              </a:rPr>
              <a:t> нас – опора для </a:t>
            </a:r>
            <a:r>
              <a:rPr lang="ru-RU" dirty="0" err="1">
                <a:solidFill>
                  <a:srgbClr val="141414"/>
                </a:solidFill>
                <a:latin typeface="Monotype Corsiva" pitchFamily="66" charset="0"/>
                <a:ea typeface="Times New Roman"/>
              </a:rPr>
              <a:t>іншого</a:t>
            </a:r>
            <a:r>
              <a:rPr lang="ru-RU" dirty="0">
                <a:solidFill>
                  <a:srgbClr val="141414"/>
                </a:solidFill>
                <a:latin typeface="Monotype Corsiva" pitchFamily="66" charset="0"/>
                <a:ea typeface="Times New Roman"/>
              </a:rPr>
              <a:t>. І </a:t>
            </a:r>
            <a:r>
              <a:rPr lang="ru-RU" dirty="0" err="1">
                <a:solidFill>
                  <a:srgbClr val="141414"/>
                </a:solidFill>
                <a:latin typeface="Monotype Corsiva" pitchFamily="66" charset="0"/>
                <a:ea typeface="Times New Roman"/>
              </a:rPr>
              <a:t>саме</a:t>
            </a:r>
            <a:r>
              <a:rPr lang="ru-RU" dirty="0">
                <a:solidFill>
                  <a:srgbClr val="141414"/>
                </a:solidFill>
                <a:latin typeface="Monotype Corsiva" pitchFamily="66" charset="0"/>
                <a:ea typeface="Times New Roman"/>
              </a:rPr>
              <a:t> зараз для </a:t>
            </a:r>
            <a:r>
              <a:rPr lang="ru-RU" dirty="0" err="1">
                <a:solidFill>
                  <a:srgbClr val="141414"/>
                </a:solidFill>
                <a:latin typeface="Monotype Corsiva" pitchFamily="66" charset="0"/>
                <a:ea typeface="Times New Roman"/>
              </a:rPr>
              <a:t>дітей</a:t>
            </a:r>
            <a:r>
              <a:rPr lang="ru-RU" dirty="0">
                <a:solidFill>
                  <a:srgbClr val="141414"/>
                </a:solidFill>
                <a:latin typeface="Monotype Corsiva" pitchFamily="66" charset="0"/>
                <a:ea typeface="Times New Roman"/>
              </a:rPr>
              <a:t> ми – </a:t>
            </a:r>
            <a:r>
              <a:rPr lang="ru-RU" dirty="0" err="1">
                <a:solidFill>
                  <a:srgbClr val="141414"/>
                </a:solidFill>
                <a:latin typeface="Monotype Corsiva" pitchFamily="66" charset="0"/>
                <a:ea typeface="Times New Roman"/>
              </a:rPr>
              <a:t>значно</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більше</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ніж</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учителі</a:t>
            </a:r>
            <a:r>
              <a:rPr lang="ru-RU" dirty="0">
                <a:solidFill>
                  <a:srgbClr val="141414"/>
                </a:solidFill>
                <a:latin typeface="Monotype Corsiva" pitchFamily="66" charset="0"/>
                <a:ea typeface="Times New Roman"/>
              </a:rPr>
              <a:t>. Будь-</a:t>
            </a:r>
            <a:r>
              <a:rPr lang="ru-RU" dirty="0" err="1">
                <a:solidFill>
                  <a:srgbClr val="141414"/>
                </a:solidFill>
                <a:latin typeface="Monotype Corsiva" pitchFamily="66" charset="0"/>
                <a:ea typeface="Times New Roman"/>
              </a:rPr>
              <a:t>який</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дорослий</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який</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перебуває</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поруч</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із</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дитиною</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який</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може</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відчувати</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стабільність</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обличчя</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якого</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зберегло</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жвавість</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хто</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знаходить</a:t>
            </a:r>
            <a:r>
              <a:rPr lang="ru-RU" dirty="0">
                <a:solidFill>
                  <a:srgbClr val="141414"/>
                </a:solidFill>
                <a:latin typeface="Monotype Corsiva" pitchFamily="66" charset="0"/>
                <a:ea typeface="Times New Roman"/>
              </a:rPr>
              <a:t> у </a:t>
            </a:r>
            <a:r>
              <a:rPr lang="ru-RU" dirty="0" err="1">
                <a:solidFill>
                  <a:srgbClr val="141414"/>
                </a:solidFill>
                <a:latin typeface="Monotype Corsiva" pitchFamily="66" charset="0"/>
                <a:ea typeface="Times New Roman"/>
              </a:rPr>
              <a:t>собі</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сили</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дивитися</a:t>
            </a:r>
            <a:r>
              <a:rPr lang="ru-RU" dirty="0">
                <a:solidFill>
                  <a:srgbClr val="141414"/>
                </a:solidFill>
                <a:latin typeface="Monotype Corsiva" pitchFamily="66" charset="0"/>
                <a:ea typeface="Times New Roman"/>
              </a:rPr>
              <a:t> в </a:t>
            </a:r>
            <a:r>
              <a:rPr lang="ru-RU" dirty="0" err="1">
                <a:solidFill>
                  <a:srgbClr val="141414"/>
                </a:solidFill>
                <a:latin typeface="Monotype Corsiva" pitchFamily="66" charset="0"/>
                <a:ea typeface="Times New Roman"/>
              </a:rPr>
              <a:t>очі</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може</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пояснювати</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що</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відбувається</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витримати</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погляд</a:t>
            </a:r>
            <a:r>
              <a:rPr lang="ru-RU" dirty="0">
                <a:solidFill>
                  <a:srgbClr val="141414"/>
                </a:solidFill>
                <a:latin typeface="Monotype Corsiva" pitchFamily="66" charset="0"/>
                <a:ea typeface="Times New Roman"/>
              </a:rPr>
              <a:t> того, кому складно, </a:t>
            </a:r>
            <a:r>
              <a:rPr lang="ru-RU" dirty="0" err="1">
                <a:solidFill>
                  <a:srgbClr val="141414"/>
                </a:solidFill>
                <a:latin typeface="Monotype Corsiva" pitchFamily="66" charset="0"/>
                <a:ea typeface="Times New Roman"/>
              </a:rPr>
              <a:t>витримати</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напруження</a:t>
            </a:r>
            <a:r>
              <a:rPr lang="ru-RU" dirty="0">
                <a:solidFill>
                  <a:srgbClr val="141414"/>
                </a:solidFill>
                <a:latin typeface="Monotype Corsiva" pitchFamily="66" charset="0"/>
                <a:ea typeface="Times New Roman"/>
              </a:rPr>
              <a:t>, – є маяком і </a:t>
            </a:r>
            <a:r>
              <a:rPr lang="ru-RU" dirty="0" err="1">
                <a:solidFill>
                  <a:srgbClr val="141414"/>
                </a:solidFill>
                <a:latin typeface="Monotype Corsiva" pitchFamily="66" charset="0"/>
                <a:ea typeface="Times New Roman"/>
              </a:rPr>
              <a:t>джерелом</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зцілення</a:t>
            </a:r>
            <a:r>
              <a:rPr lang="ru-RU" dirty="0">
                <a:solidFill>
                  <a:srgbClr val="141414"/>
                </a:solidFill>
                <a:latin typeface="Monotype Corsiva" pitchFamily="66" charset="0"/>
                <a:ea typeface="Times New Roman"/>
              </a:rPr>
              <a:t>. Зараз ми </a:t>
            </a:r>
            <a:r>
              <a:rPr lang="ru-RU" dirty="0" err="1">
                <a:solidFill>
                  <a:srgbClr val="141414"/>
                </a:solidFill>
                <a:latin typeface="Monotype Corsiva" pitchFamily="66" charset="0"/>
                <a:ea typeface="Times New Roman"/>
              </a:rPr>
              <a:t>всі</a:t>
            </a:r>
            <a:r>
              <a:rPr lang="ru-RU" dirty="0">
                <a:solidFill>
                  <a:srgbClr val="141414"/>
                </a:solidFill>
                <a:latin typeface="Monotype Corsiva" pitchFamily="66" charset="0"/>
                <a:ea typeface="Times New Roman"/>
              </a:rPr>
              <a:t> – маяки та </a:t>
            </a:r>
            <a:r>
              <a:rPr lang="ru-RU" dirty="0" err="1">
                <a:solidFill>
                  <a:srgbClr val="141414"/>
                </a:solidFill>
                <a:latin typeface="Monotype Corsiva" pitchFamily="66" charset="0"/>
                <a:ea typeface="Times New Roman"/>
              </a:rPr>
              <a:t>джерела</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зцілення</a:t>
            </a:r>
            <a:r>
              <a:rPr lang="ru-RU" dirty="0">
                <a:solidFill>
                  <a:srgbClr val="141414"/>
                </a:solidFill>
                <a:latin typeface="Monotype Corsiva" pitchFamily="66" charset="0"/>
                <a:ea typeface="Times New Roman"/>
              </a:rPr>
              <a:t> для тих, </a:t>
            </a:r>
            <a:r>
              <a:rPr lang="ru-RU" dirty="0" err="1">
                <a:solidFill>
                  <a:srgbClr val="141414"/>
                </a:solidFill>
                <a:latin typeface="Monotype Corsiva" pitchFamily="66" charset="0"/>
                <a:ea typeface="Times New Roman"/>
              </a:rPr>
              <a:t>хто</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поруч</a:t>
            </a:r>
            <a:r>
              <a:rPr lang="ru-RU" dirty="0">
                <a:solidFill>
                  <a:srgbClr val="141414"/>
                </a:solidFill>
                <a:latin typeface="Monotype Corsiva" pitchFamily="66" charset="0"/>
                <a:ea typeface="Times New Roman"/>
              </a:rPr>
              <a:t> </a:t>
            </a:r>
            <a:r>
              <a:rPr lang="ru-RU" dirty="0" err="1">
                <a:solidFill>
                  <a:srgbClr val="141414"/>
                </a:solidFill>
                <a:latin typeface="Monotype Corsiva" pitchFamily="66" charset="0"/>
                <a:ea typeface="Times New Roman"/>
              </a:rPr>
              <a:t>із</a:t>
            </a:r>
            <a:r>
              <a:rPr lang="ru-RU" dirty="0">
                <a:solidFill>
                  <a:srgbClr val="141414"/>
                </a:solidFill>
                <a:latin typeface="Monotype Corsiva" pitchFamily="66" charset="0"/>
                <a:ea typeface="Times New Roman"/>
              </a:rPr>
              <a:t> нами.</a:t>
            </a:r>
            <a:endParaRPr lang="ru-RU" sz="2000" dirty="0">
              <a:latin typeface="Monotype Corsiva" pitchFamily="66" charset="0"/>
              <a:ea typeface="Times New Roman"/>
            </a:endParaRPr>
          </a:p>
          <a:p>
            <a:endParaRPr lang="ru-RU" dirty="0"/>
          </a:p>
        </p:txBody>
      </p:sp>
    </p:spTree>
    <p:extLst>
      <p:ext uri="{BB962C8B-B14F-4D97-AF65-F5344CB8AC3E}">
        <p14:creationId xmlns:p14="http://schemas.microsoft.com/office/powerpoint/2010/main" val="213800082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758</TotalTime>
  <Words>1772</Words>
  <Application>Microsoft Office PowerPoint</Application>
  <PresentationFormat>Екран (4:3)</PresentationFormat>
  <Paragraphs>61</Paragraphs>
  <Slides>18</Slides>
  <Notes>0</Notes>
  <HiddenSlides>0</HiddenSlides>
  <MMClips>0</MMClips>
  <ScaleCrop>false</ScaleCrop>
  <HeadingPairs>
    <vt:vector size="6" baseType="variant">
      <vt:variant>
        <vt:lpstr>Використані шрифти</vt:lpstr>
      </vt:variant>
      <vt:variant>
        <vt:i4>7</vt:i4>
      </vt:variant>
      <vt:variant>
        <vt:lpstr>Тема</vt:lpstr>
      </vt:variant>
      <vt:variant>
        <vt:i4>1</vt:i4>
      </vt:variant>
      <vt:variant>
        <vt:lpstr>Заголовки слайдів</vt:lpstr>
      </vt:variant>
      <vt:variant>
        <vt:i4>18</vt:i4>
      </vt:variant>
    </vt:vector>
  </HeadingPairs>
  <TitlesOfParts>
    <vt:vector size="26" baseType="lpstr">
      <vt:lpstr>Arial</vt:lpstr>
      <vt:lpstr>Calibri</vt:lpstr>
      <vt:lpstr>Calibri Light</vt:lpstr>
      <vt:lpstr>Helvetica</vt:lpstr>
      <vt:lpstr>Monotype Corsiva</vt:lpstr>
      <vt:lpstr>Segoe UI Black</vt:lpstr>
      <vt:lpstr>Times New Roman</vt:lpstr>
      <vt:lpstr>Office Theme</vt:lpstr>
      <vt:lpstr>Презентація PowerPoint</vt:lpstr>
      <vt:lpstr> Вступ</vt:lpstr>
      <vt:lpstr>               Вплив травматичних подій на                           освітній процес</vt:lpstr>
      <vt:lpstr>                      З чого варто розпочати перший урок?</vt:lpstr>
      <vt:lpstr>                  Психологічний супровід освітнього процесу в                        умовах воєнного й післявоєнного часу </vt:lpstr>
      <vt:lpstr>               Дихальні техніки для зняття                       стресу, панічних атак   </vt:lpstr>
      <vt:lpstr>                 Дихальні техніки для зняття                       стресу, панічних атак</vt:lpstr>
      <vt:lpstr>              Психологія воєнного часу.                                      Самопідтримка</vt:lpstr>
      <vt:lpstr>                         ПРАКТИКИ, ЯКІ ДОПОМОЖУТЬ                                                          СТАБІЛІЗУВАТИСЯ: </vt:lpstr>
      <vt:lpstr>             Модель «BASIC Ph» </vt:lpstr>
      <vt:lpstr>              Модель «BASIC Ph» </vt:lpstr>
      <vt:lpstr>                              Віра</vt:lpstr>
      <vt:lpstr>                 Емоції, почуття</vt:lpstr>
      <vt:lpstr>                   Соціальна підтримка</vt:lpstr>
      <vt:lpstr>                                Уява</vt:lpstr>
      <vt:lpstr>                               Пізнання</vt:lpstr>
      <vt:lpstr>                 Фізична активність</vt:lpstr>
      <vt:lpstr>                            Висновок:</vt:lpstr>
    </vt:vector>
  </TitlesOfParts>
  <Company>PJSC "New Engineering Technologies"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Markasian, Pavel (KIEVH)</dc:creator>
  <cp:lastModifiedBy>Заводіна Тетяна Сергіївна</cp:lastModifiedBy>
  <cp:revision>67</cp:revision>
  <dcterms:created xsi:type="dcterms:W3CDTF">2016-11-18T14:12:19Z</dcterms:created>
  <dcterms:modified xsi:type="dcterms:W3CDTF">2025-08-11T15:22:17Z</dcterms:modified>
</cp:coreProperties>
</file>