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2560300" cy="20104100"/>
  <p:notesSz cx="12560300" cy="201041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42498" y="6232271"/>
            <a:ext cx="10681653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84997" y="11258296"/>
            <a:ext cx="879665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28332" y="4623943"/>
            <a:ext cx="5466493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471824" y="4623943"/>
            <a:ext cx="5466493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Relationship Id="rId12" Type="http://schemas.openxmlformats.org/officeDocument/2006/relationships/image" Target="../media/image6.png"/><Relationship Id="rId13" Type="http://schemas.openxmlformats.org/officeDocument/2006/relationships/image" Target="../media/image7.png"/><Relationship Id="rId14" Type="http://schemas.openxmlformats.org/officeDocument/2006/relationships/image" Target="../media/image8.png"/><Relationship Id="rId15" Type="http://schemas.openxmlformats.org/officeDocument/2006/relationships/image" Target="../media/image9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565380" cy="20104100"/>
          </a:xfrm>
          <a:custGeom>
            <a:avLst/>
            <a:gdLst/>
            <a:ahLst/>
            <a:cxnLst/>
            <a:rect l="l" t="t" r="r" b="b"/>
            <a:pathLst>
              <a:path w="12565380" h="20104100">
                <a:moveTo>
                  <a:pt x="12565062" y="0"/>
                </a:moveTo>
                <a:lnTo>
                  <a:pt x="0" y="0"/>
                </a:lnTo>
                <a:lnTo>
                  <a:pt x="0" y="20104099"/>
                </a:lnTo>
                <a:lnTo>
                  <a:pt x="12565062" y="20104099"/>
                </a:lnTo>
                <a:lnTo>
                  <a:pt x="12565062" y="0"/>
                </a:lnTo>
                <a:close/>
              </a:path>
            </a:pathLst>
          </a:custGeom>
          <a:solidFill>
            <a:srgbClr val="EEE0D6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4897138"/>
            <a:ext cx="6890444" cy="442910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02489" y="15863784"/>
            <a:ext cx="2963234" cy="2495814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17999609"/>
            <a:ext cx="12565062" cy="210449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15261839"/>
            <a:ext cx="3264638" cy="466917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80701" y="19032850"/>
            <a:ext cx="3428612" cy="80573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47455" y="17259134"/>
            <a:ext cx="1492493" cy="2157970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965957" y="15261839"/>
            <a:ext cx="3599105" cy="484226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0" y="19326244"/>
            <a:ext cx="7745418" cy="777855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232091" y="18826469"/>
            <a:ext cx="2513248" cy="590636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796420" y="17450987"/>
            <a:ext cx="1094024" cy="158186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8332" y="804164"/>
            <a:ext cx="1130998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8332" y="4623943"/>
            <a:ext cx="1130998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272661" y="18696814"/>
            <a:ext cx="4021328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28332" y="18696814"/>
            <a:ext cx="289032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9047988" y="18696814"/>
            <a:ext cx="289032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1" Type="http://schemas.openxmlformats.org/officeDocument/2006/relationships/image" Target="../media/image19.png"/><Relationship Id="rId12" Type="http://schemas.openxmlformats.org/officeDocument/2006/relationships/image" Target="../media/image20.png"/><Relationship Id="rId13" Type="http://schemas.openxmlformats.org/officeDocument/2006/relationships/image" Target="../media/image21.png"/><Relationship Id="rId14" Type="http://schemas.openxmlformats.org/officeDocument/2006/relationships/image" Target="../media/image22.png"/><Relationship Id="rId15" Type="http://schemas.openxmlformats.org/officeDocument/2006/relationships/image" Target="../media/image23.png"/><Relationship Id="rId16" Type="http://schemas.openxmlformats.org/officeDocument/2006/relationships/image" Target="../media/image24.png"/><Relationship Id="rId17" Type="http://schemas.openxmlformats.org/officeDocument/2006/relationships/image" Target="../media/image25.png"/><Relationship Id="rId18" Type="http://schemas.openxmlformats.org/officeDocument/2006/relationships/image" Target="../media/image26.png"/><Relationship Id="rId19" Type="http://schemas.openxmlformats.org/officeDocument/2006/relationships/image" Target="../media/image27.png"/><Relationship Id="rId20" Type="http://schemas.openxmlformats.org/officeDocument/2006/relationships/image" Target="../media/image28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565380" cy="20104100"/>
            <a:chOff x="0" y="0"/>
            <a:chExt cx="12565380" cy="201041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565062" cy="2010409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718302"/>
              <a:ext cx="12565062" cy="1305219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3872771"/>
              <a:ext cx="8560498" cy="4429105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00374" y="16414134"/>
              <a:ext cx="7664688" cy="185633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9456" y="15899358"/>
              <a:ext cx="2359483" cy="198732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78906" y="16492666"/>
              <a:ext cx="7586156" cy="185633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17559675"/>
              <a:ext cx="12565062" cy="254442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18705" y="17559675"/>
              <a:ext cx="8327652" cy="175910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83139" y="12705319"/>
              <a:ext cx="4499391" cy="556514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87047" y="8218414"/>
              <a:ext cx="3588738" cy="1005205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602874" y="12705319"/>
              <a:ext cx="6301614" cy="566511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96100" y="16164796"/>
              <a:ext cx="3208645" cy="210566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858369" y="2683975"/>
              <a:ext cx="3706693" cy="112849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4842104"/>
              <a:ext cx="3324165" cy="157762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0" y="3058571"/>
              <a:ext cx="12565062" cy="301561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0" y="1018476"/>
              <a:ext cx="5743175" cy="112849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660670" y="0"/>
              <a:ext cx="1904392" cy="4224295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0" y="0"/>
              <a:ext cx="3009018" cy="4224295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602874" y="17160812"/>
              <a:ext cx="1492493" cy="2157970"/>
            </a:xfrm>
            <a:prstGeom prst="rect">
              <a:avLst/>
            </a:prstGeom>
          </p:spPr>
        </p:pic>
      </p:grpSp>
      <p:sp>
        <p:nvSpPr>
          <p:cNvPr id="22" name="object 22" descr=""/>
          <p:cNvSpPr txBox="1"/>
          <p:nvPr/>
        </p:nvSpPr>
        <p:spPr>
          <a:xfrm>
            <a:off x="6284752" y="669818"/>
            <a:ext cx="4394200" cy="591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3700" spc="-20">
                <a:solidFill>
                  <a:srgbClr val="090203"/>
                </a:solidFill>
                <a:latin typeface="Lucida Sans Unicode"/>
                <a:cs typeface="Lucida Sans Unicode"/>
              </a:rPr>
              <a:t>Клавдія</a:t>
            </a:r>
            <a:r>
              <a:rPr dirty="0" sz="3700" spc="-245">
                <a:solidFill>
                  <a:srgbClr val="090203"/>
                </a:solidFill>
                <a:latin typeface="Lucida Sans Unicode"/>
                <a:cs typeface="Lucida Sans Unicode"/>
              </a:rPr>
              <a:t> </a:t>
            </a:r>
            <a:r>
              <a:rPr dirty="0" sz="3700" spc="-50">
                <a:solidFill>
                  <a:srgbClr val="090203"/>
                </a:solidFill>
                <a:latin typeface="Lucida Sans Unicode"/>
                <a:cs typeface="Lucida Sans Unicode"/>
              </a:rPr>
              <a:t>Давиденко</a:t>
            </a:r>
            <a:endParaRPr sz="37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3723" y="837304"/>
            <a:ext cx="11245024" cy="1419294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5683" y="1020911"/>
            <a:ext cx="11014926" cy="139786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27321" y="818064"/>
            <a:ext cx="10506826" cy="144563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0602" y="865261"/>
            <a:ext cx="11076573" cy="144091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terms:created xsi:type="dcterms:W3CDTF">2025-11-13T11:34:45Z</dcterms:created>
  <dcterms:modified xsi:type="dcterms:W3CDTF">2025-11-13T11:34:45Z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UnknownApplication</vt:lpwstr>
  </property>
  <property fmtid="{D5CDD505-2E9C-101B-9397-08002B2CF9AE}" pid="4" name="LastSaved">
    <vt:filetime>2025-11-13T00:00:00Z</vt:filetime>
  </property>
  <property fmtid="{D5CDD505-2E9C-101B-9397-08002B2CF9AE}" pid="5" name="Producer">
    <vt:lpwstr>GPL Ghostscript 9.53.3</vt:lpwstr>
  </property>
</Properties>
</file>