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Cave Age Rough" panose="020B0604020202020204" charset="-52"/>
      <p:regular r:id="rId21"/>
    </p:embeddedFont>
    <p:embeddedFont>
      <p:font typeface="Pangolin" panose="020B0604020202020204" charset="-52"/>
      <p:regular r:id="rId22"/>
    </p:embeddedFont>
    <p:embeddedFont>
      <p:font typeface="Sniglet" panose="020B0604020202020204" charset="0"/>
      <p:regular r:id="rId23"/>
    </p:embeddedFont>
    <p:embeddedFont>
      <p:font typeface="Intro" panose="02000000000000000000" charset="0"/>
      <p:regular r:id="rId24"/>
    </p:embeddedFont>
    <p:embeddedFont>
      <p:font typeface="Waldemar" panose="020B060402020202020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PT Serif Bold" panose="020B0604020202020204" charset="-52"/>
      <p:regular r:id="rId30"/>
    </p:embeddedFont>
    <p:embeddedFont>
      <p:font typeface="Cave Age" panose="020B0604020202020204" charset="-52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87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svg"/><Relationship Id="rId1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1.svg"/><Relationship Id="rId12" Type="http://schemas.openxmlformats.org/officeDocument/2006/relationships/image" Target="../media/image10.png"/><Relationship Id="rId17" Type="http://schemas.openxmlformats.org/officeDocument/2006/relationships/image" Target="../media/image20.svg"/><Relationship Id="rId2" Type="http://schemas.openxmlformats.org/officeDocument/2006/relationships/image" Target="../media/image2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9.png"/><Relationship Id="rId5" Type="http://schemas.openxmlformats.org/officeDocument/2006/relationships/image" Target="../media/image6.svg"/><Relationship Id="rId15" Type="http://schemas.openxmlformats.org/officeDocument/2006/relationships/image" Target="../media/image18.svg"/><Relationship Id="rId10" Type="http://schemas.openxmlformats.org/officeDocument/2006/relationships/image" Target="../media/image13.svg"/><Relationship Id="rId19" Type="http://schemas.openxmlformats.org/officeDocument/2006/relationships/image" Target="../media/image22.svg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svg"/><Relationship Id="rId1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1.svg"/><Relationship Id="rId12" Type="http://schemas.openxmlformats.org/officeDocument/2006/relationships/image" Target="../media/image10.png"/><Relationship Id="rId17" Type="http://schemas.openxmlformats.org/officeDocument/2006/relationships/image" Target="../media/image20.svg"/><Relationship Id="rId2" Type="http://schemas.openxmlformats.org/officeDocument/2006/relationships/image" Target="../media/image2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9.png"/><Relationship Id="rId5" Type="http://schemas.openxmlformats.org/officeDocument/2006/relationships/image" Target="../media/image6.svg"/><Relationship Id="rId15" Type="http://schemas.openxmlformats.org/officeDocument/2006/relationships/image" Target="../media/image18.svg"/><Relationship Id="rId10" Type="http://schemas.openxmlformats.org/officeDocument/2006/relationships/image" Target="../media/image13.svg"/><Relationship Id="rId19" Type="http://schemas.openxmlformats.org/officeDocument/2006/relationships/image" Target="../media/image22.svg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6.png"/><Relationship Id="rId5" Type="http://schemas.openxmlformats.org/officeDocument/2006/relationships/image" Target="../media/image2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hyperlink" Target="https://wordwall.net/uk/resource/59678850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0.svg"/><Relationship Id="rId5" Type="http://schemas.openxmlformats.org/officeDocument/2006/relationships/image" Target="../media/image3.png"/><Relationship Id="rId10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2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4.sv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2.svg"/><Relationship Id="rId5" Type="http://schemas.openxmlformats.org/officeDocument/2006/relationships/image" Target="../media/image3.png"/><Relationship Id="rId10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6.sv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12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2.svg"/><Relationship Id="rId5" Type="http://schemas.openxmlformats.org/officeDocument/2006/relationships/image" Target="../media/image3.png"/><Relationship Id="rId15" Type="http://schemas.openxmlformats.org/officeDocument/2006/relationships/image" Target="../media/image38.svg"/><Relationship Id="rId10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28.sv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svg"/><Relationship Id="rId7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44.svg"/><Relationship Id="rId5" Type="http://schemas.openxmlformats.org/officeDocument/2006/relationships/image" Target="../media/image3.png"/><Relationship Id="rId10" Type="http://schemas.openxmlformats.org/officeDocument/2006/relationships/image" Target="../media/image27.png"/><Relationship Id="rId4" Type="http://schemas.openxmlformats.org/officeDocument/2006/relationships/image" Target="../media/image2.png"/><Relationship Id="rId9" Type="http://schemas.openxmlformats.org/officeDocument/2006/relationships/image" Target="../media/image42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2.svg"/><Relationship Id="rId7" Type="http://schemas.openxmlformats.org/officeDocument/2006/relationships/image" Target="../media/image29.png"/><Relationship Id="rId12" Type="http://schemas.openxmlformats.org/officeDocument/2006/relationships/image" Target="../media/image5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image" Target="../media/image3.png"/><Relationship Id="rId10" Type="http://schemas.openxmlformats.org/officeDocument/2006/relationships/image" Target="../media/image49.svg"/><Relationship Id="rId4" Type="http://schemas.openxmlformats.org/officeDocument/2006/relationships/image" Target="../media/image2.pn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2.svg"/><Relationship Id="rId7" Type="http://schemas.openxmlformats.org/officeDocument/2006/relationships/image" Target="../media/image34.png"/><Relationship Id="rId12" Type="http://schemas.openxmlformats.org/officeDocument/2006/relationships/image" Target="../media/image6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image" Target="../media/image3.png"/><Relationship Id="rId10" Type="http://schemas.openxmlformats.org/officeDocument/2006/relationships/image" Target="../media/image58.svg"/><Relationship Id="rId4" Type="http://schemas.openxmlformats.org/officeDocument/2006/relationships/image" Target="../media/image2.png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64.sv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12" Type="http://schemas.openxmlformats.org/officeDocument/2006/relationships/image" Target="../media/image38.png"/><Relationship Id="rId17" Type="http://schemas.openxmlformats.org/officeDocument/2006/relationships/image" Target="../media/image68.svg"/><Relationship Id="rId2" Type="http://schemas.openxmlformats.org/officeDocument/2006/relationships/image" Target="../media/image1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62.svg"/><Relationship Id="rId5" Type="http://schemas.openxmlformats.org/officeDocument/2006/relationships/image" Target="../media/image2.png"/><Relationship Id="rId15" Type="http://schemas.openxmlformats.org/officeDocument/2006/relationships/image" Target="../media/image66.svg"/><Relationship Id="rId10" Type="http://schemas.openxmlformats.org/officeDocument/2006/relationships/image" Target="../media/image37.png"/><Relationship Id="rId4" Type="http://schemas.openxmlformats.org/officeDocument/2006/relationships/image" Target="../media/image3.png"/><Relationship Id="rId9" Type="http://schemas.openxmlformats.org/officeDocument/2006/relationships/image" Target="../media/image6.svg"/><Relationship Id="rId1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0" Type="http://schemas.openxmlformats.org/officeDocument/2006/relationships/image" Target="../media/image70.svg"/><Relationship Id="rId4" Type="http://schemas.openxmlformats.org/officeDocument/2006/relationships/image" Target="../media/image2.png"/><Relationship Id="rId9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6.sv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12" Type="http://schemas.openxmlformats.org/officeDocument/2006/relationships/image" Target="../media/image23.png"/><Relationship Id="rId17" Type="http://schemas.openxmlformats.org/officeDocument/2006/relationships/image" Target="../media/image74.svg"/><Relationship Id="rId2" Type="http://schemas.openxmlformats.org/officeDocument/2006/relationships/image" Target="../media/image1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2.svg"/><Relationship Id="rId5" Type="http://schemas.openxmlformats.org/officeDocument/2006/relationships/image" Target="../media/image3.png"/><Relationship Id="rId15" Type="http://schemas.openxmlformats.org/officeDocument/2006/relationships/image" Target="../media/image72.svg"/><Relationship Id="rId10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28.svg"/><Relationship Id="rId1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6.svg"/><Relationship Id="rId18" Type="http://schemas.openxmlformats.org/officeDocument/2006/relationships/image" Target="../media/image45.png"/><Relationship Id="rId3" Type="http://schemas.openxmlformats.org/officeDocument/2006/relationships/image" Target="../media/image2.svg"/><Relationship Id="rId7" Type="http://schemas.openxmlformats.org/officeDocument/2006/relationships/image" Target="../media/image11.svg"/><Relationship Id="rId12" Type="http://schemas.openxmlformats.org/officeDocument/2006/relationships/image" Target="../media/image23.png"/><Relationship Id="rId17" Type="http://schemas.openxmlformats.org/officeDocument/2006/relationships/image" Target="../media/image76.svg"/><Relationship Id="rId2" Type="http://schemas.openxmlformats.org/officeDocument/2006/relationships/image" Target="../media/image1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2.svg"/><Relationship Id="rId5" Type="http://schemas.openxmlformats.org/officeDocument/2006/relationships/image" Target="../media/image3.png"/><Relationship Id="rId15" Type="http://schemas.openxmlformats.org/officeDocument/2006/relationships/image" Target="../media/image72.svg"/><Relationship Id="rId10" Type="http://schemas.openxmlformats.org/officeDocument/2006/relationships/image" Target="../media/image21.png"/><Relationship Id="rId19" Type="http://schemas.openxmlformats.org/officeDocument/2006/relationships/image" Target="../media/image78.svg"/><Relationship Id="rId4" Type="http://schemas.openxmlformats.org/officeDocument/2006/relationships/image" Target="../media/image2.png"/><Relationship Id="rId9" Type="http://schemas.openxmlformats.org/officeDocument/2006/relationships/image" Target="../media/image28.svg"/><Relationship Id="rId1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svg"/><Relationship Id="rId1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1.svg"/><Relationship Id="rId12" Type="http://schemas.openxmlformats.org/officeDocument/2006/relationships/image" Target="../media/image10.png"/><Relationship Id="rId17" Type="http://schemas.openxmlformats.org/officeDocument/2006/relationships/image" Target="../media/image20.svg"/><Relationship Id="rId2" Type="http://schemas.openxmlformats.org/officeDocument/2006/relationships/image" Target="../media/image2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9.png"/><Relationship Id="rId5" Type="http://schemas.openxmlformats.org/officeDocument/2006/relationships/image" Target="../media/image6.svg"/><Relationship Id="rId15" Type="http://schemas.openxmlformats.org/officeDocument/2006/relationships/image" Target="../media/image18.svg"/><Relationship Id="rId10" Type="http://schemas.openxmlformats.org/officeDocument/2006/relationships/image" Target="../media/image13.svg"/><Relationship Id="rId19" Type="http://schemas.openxmlformats.org/officeDocument/2006/relationships/image" Target="../media/image22.svg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564542" y="1331671"/>
            <a:ext cx="2186870" cy="1191585"/>
            <a:chOff x="0" y="0"/>
            <a:chExt cx="595553" cy="324506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595553" cy="324506"/>
            </a:xfrm>
            <a:custGeom>
              <a:avLst/>
              <a:gdLst/>
              <a:ahLst/>
              <a:cxnLst/>
              <a:rect l="l" t="t" r="r" b="b"/>
              <a:pathLst>
                <a:path w="595553" h="324506">
                  <a:moveTo>
                    <a:pt x="88505" y="0"/>
                  </a:moveTo>
                  <a:lnTo>
                    <a:pt x="507048" y="0"/>
                  </a:lnTo>
                  <a:cubicBezTo>
                    <a:pt x="555928" y="0"/>
                    <a:pt x="595553" y="39625"/>
                    <a:pt x="595553" y="88505"/>
                  </a:cubicBezTo>
                  <a:lnTo>
                    <a:pt x="595553" y="236001"/>
                  </a:lnTo>
                  <a:cubicBezTo>
                    <a:pt x="595553" y="284881"/>
                    <a:pt x="555928" y="324506"/>
                    <a:pt x="507048" y="324506"/>
                  </a:cubicBezTo>
                  <a:lnTo>
                    <a:pt x="88505" y="324506"/>
                  </a:lnTo>
                  <a:cubicBezTo>
                    <a:pt x="39625" y="324506"/>
                    <a:pt x="0" y="284881"/>
                    <a:pt x="0" y="236001"/>
                  </a:cubicBezTo>
                  <a:lnTo>
                    <a:pt x="0" y="88505"/>
                  </a:lnTo>
                  <a:cubicBezTo>
                    <a:pt x="0" y="39625"/>
                    <a:pt x="39625" y="0"/>
                    <a:pt x="88505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0" y="-28575"/>
              <a:ext cx="595553" cy="353081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2493695" y="2733487"/>
            <a:ext cx="6795871" cy="6221842"/>
            <a:chOff x="0" y="0"/>
            <a:chExt cx="1789859" cy="1638674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1789859" cy="1638674"/>
            </a:xfrm>
            <a:custGeom>
              <a:avLst/>
              <a:gdLst/>
              <a:ahLst/>
              <a:cxnLst/>
              <a:rect l="l" t="t" r="r" b="b"/>
              <a:pathLst>
                <a:path w="1789859" h="1638674">
                  <a:moveTo>
                    <a:pt x="68353" y="0"/>
                  </a:moveTo>
                  <a:lnTo>
                    <a:pt x="1721506" y="0"/>
                  </a:lnTo>
                  <a:cubicBezTo>
                    <a:pt x="1739635" y="0"/>
                    <a:pt x="1757020" y="7201"/>
                    <a:pt x="1769839" y="20020"/>
                  </a:cubicBezTo>
                  <a:cubicBezTo>
                    <a:pt x="1782657" y="32839"/>
                    <a:pt x="1789859" y="50224"/>
                    <a:pt x="1789859" y="68353"/>
                  </a:cubicBezTo>
                  <a:lnTo>
                    <a:pt x="1789859" y="1570322"/>
                  </a:lnTo>
                  <a:cubicBezTo>
                    <a:pt x="1789859" y="1608072"/>
                    <a:pt x="1759257" y="1638674"/>
                    <a:pt x="1721506" y="1638674"/>
                  </a:cubicBezTo>
                  <a:lnTo>
                    <a:pt x="68353" y="1638674"/>
                  </a:lnTo>
                  <a:cubicBezTo>
                    <a:pt x="30602" y="1638674"/>
                    <a:pt x="0" y="1608072"/>
                    <a:pt x="0" y="1570322"/>
                  </a:cubicBezTo>
                  <a:lnTo>
                    <a:pt x="0" y="68353"/>
                  </a:lnTo>
                  <a:cubicBezTo>
                    <a:pt x="0" y="30602"/>
                    <a:pt x="30602" y="0"/>
                    <a:pt x="68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89" name="TextBox 89"/>
            <p:cNvSpPr txBox="1"/>
            <p:nvPr/>
          </p:nvSpPr>
          <p:spPr>
            <a:xfrm>
              <a:off x="0" y="-76200"/>
              <a:ext cx="1789859" cy="17148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Доброго ранку, доброго  дня,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Мої колежанки – весела рідня!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З новою зустріччю вас вітаю,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День  цікавий обіцяю.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День сьогодні  хоч й робочий,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Та на витівки охочий: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З нами попрацює,</a:t>
              </a:r>
            </a:p>
            <a:p>
              <a:pPr algn="ctr">
                <a:lnSpc>
                  <a:spcPts val="4619"/>
                </a:lnSpc>
              </a:pPr>
              <a:r>
                <a:rPr lang="en-US" sz="3299">
                  <a:solidFill>
                    <a:srgbClr val="503D36"/>
                  </a:solidFill>
                  <a:latin typeface="Cave Age"/>
                </a:rPr>
                <a:t>З нами й пожартує!</a:t>
              </a:r>
            </a:p>
            <a:p>
              <a:pPr algn="ctr">
                <a:lnSpc>
                  <a:spcPts val="2659"/>
                </a:lnSpc>
              </a:pPr>
              <a:endParaRPr lang="en-US" sz="3299">
                <a:solidFill>
                  <a:srgbClr val="503D36"/>
                </a:solidFill>
                <a:latin typeface="Cave Age"/>
              </a:endParaRPr>
            </a:p>
          </p:txBody>
        </p:sp>
      </p:grpSp>
      <p:sp>
        <p:nvSpPr>
          <p:cNvPr id="90" name="Freeform 90"/>
          <p:cNvSpPr/>
          <p:nvPr/>
        </p:nvSpPr>
        <p:spPr>
          <a:xfrm>
            <a:off x="13915304" y="3449550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91" name="Freeform 91"/>
          <p:cNvSpPr/>
          <p:nvPr/>
        </p:nvSpPr>
        <p:spPr>
          <a:xfrm rot="1255237">
            <a:off x="2136994" y="7645083"/>
            <a:ext cx="1180043" cy="812600"/>
          </a:xfrm>
          <a:custGeom>
            <a:avLst/>
            <a:gdLst/>
            <a:ahLst/>
            <a:cxnLst/>
            <a:rect l="l" t="t" r="r" b="b"/>
            <a:pathLst>
              <a:path w="1180043" h="812600">
                <a:moveTo>
                  <a:pt x="0" y="0"/>
                </a:moveTo>
                <a:lnTo>
                  <a:pt x="1180043" y="0"/>
                </a:lnTo>
                <a:lnTo>
                  <a:pt x="1180043" y="812600"/>
                </a:lnTo>
                <a:lnTo>
                  <a:pt x="0" y="8126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2" name="Freeform 92"/>
          <p:cNvSpPr/>
          <p:nvPr/>
        </p:nvSpPr>
        <p:spPr>
          <a:xfrm rot="-298565" flipH="1">
            <a:off x="3143090" y="8072793"/>
            <a:ext cx="728793" cy="501861"/>
          </a:xfrm>
          <a:custGeom>
            <a:avLst/>
            <a:gdLst/>
            <a:ahLst/>
            <a:cxnLst/>
            <a:rect l="l" t="t" r="r" b="b"/>
            <a:pathLst>
              <a:path w="728793" h="501861">
                <a:moveTo>
                  <a:pt x="728793" y="0"/>
                </a:moveTo>
                <a:lnTo>
                  <a:pt x="0" y="0"/>
                </a:lnTo>
                <a:lnTo>
                  <a:pt x="0" y="501861"/>
                </a:lnTo>
                <a:lnTo>
                  <a:pt x="728793" y="501861"/>
                </a:lnTo>
                <a:lnTo>
                  <a:pt x="728793" y="0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3" name="Freeform 93"/>
          <p:cNvSpPr/>
          <p:nvPr/>
        </p:nvSpPr>
        <p:spPr>
          <a:xfrm>
            <a:off x="7232152" y="8117681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grpSp>
        <p:nvGrpSpPr>
          <p:cNvPr id="94" name="Group 94"/>
          <p:cNvGrpSpPr/>
          <p:nvPr/>
        </p:nvGrpSpPr>
        <p:grpSpPr>
          <a:xfrm>
            <a:off x="3715023" y="1238110"/>
            <a:ext cx="10200281" cy="1401815"/>
            <a:chOff x="0" y="0"/>
            <a:chExt cx="2686494" cy="369202"/>
          </a:xfrm>
        </p:grpSpPr>
        <p:sp>
          <p:nvSpPr>
            <p:cNvPr id="95" name="Freeform 95"/>
            <p:cNvSpPr/>
            <p:nvPr/>
          </p:nvSpPr>
          <p:spPr>
            <a:xfrm>
              <a:off x="0" y="0"/>
              <a:ext cx="2686494" cy="369202"/>
            </a:xfrm>
            <a:custGeom>
              <a:avLst/>
              <a:gdLst/>
              <a:ahLst/>
              <a:cxnLst/>
              <a:rect l="l" t="t" r="r" b="b"/>
              <a:pathLst>
                <a:path w="2686494" h="369202">
                  <a:moveTo>
                    <a:pt x="75899" y="0"/>
                  </a:moveTo>
                  <a:lnTo>
                    <a:pt x="2610595" y="0"/>
                  </a:lnTo>
                  <a:cubicBezTo>
                    <a:pt x="2652513" y="0"/>
                    <a:pt x="2686494" y="33981"/>
                    <a:pt x="2686494" y="75899"/>
                  </a:cubicBezTo>
                  <a:lnTo>
                    <a:pt x="2686494" y="293303"/>
                  </a:lnTo>
                  <a:cubicBezTo>
                    <a:pt x="2686494" y="335221"/>
                    <a:pt x="2652513" y="369202"/>
                    <a:pt x="2610595" y="369202"/>
                  </a:cubicBezTo>
                  <a:lnTo>
                    <a:pt x="75899" y="369202"/>
                  </a:lnTo>
                  <a:cubicBezTo>
                    <a:pt x="33981" y="369202"/>
                    <a:pt x="0" y="335221"/>
                    <a:pt x="0" y="293303"/>
                  </a:cubicBezTo>
                  <a:lnTo>
                    <a:pt x="0" y="75899"/>
                  </a:lnTo>
                  <a:cubicBezTo>
                    <a:pt x="0" y="33981"/>
                    <a:pt x="33981" y="0"/>
                    <a:pt x="75899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6" name="TextBox 96"/>
            <p:cNvSpPr txBox="1"/>
            <p:nvPr/>
          </p:nvSpPr>
          <p:spPr>
            <a:xfrm>
              <a:off x="0" y="-28575"/>
              <a:ext cx="2686494" cy="3977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7" name="Freeform 97"/>
          <p:cNvSpPr/>
          <p:nvPr/>
        </p:nvSpPr>
        <p:spPr>
          <a:xfrm>
            <a:off x="10243502" y="3178066"/>
            <a:ext cx="4772251" cy="5217283"/>
          </a:xfrm>
          <a:custGeom>
            <a:avLst/>
            <a:gdLst/>
            <a:ahLst/>
            <a:cxnLst/>
            <a:rect l="l" t="t" r="r" b="b"/>
            <a:pathLst>
              <a:path w="4772251" h="5217283">
                <a:moveTo>
                  <a:pt x="0" y="0"/>
                </a:moveTo>
                <a:lnTo>
                  <a:pt x="4772252" y="0"/>
                </a:lnTo>
                <a:lnTo>
                  <a:pt x="4772252" y="5217283"/>
                </a:lnTo>
                <a:lnTo>
                  <a:pt x="0" y="52172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98" name="Group 98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9" name="TextBox 99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8" name="TextBox 108"/>
          <p:cNvSpPr txBox="1"/>
          <p:nvPr/>
        </p:nvSpPr>
        <p:spPr>
          <a:xfrm>
            <a:off x="4099414" y="1410056"/>
            <a:ext cx="9431499" cy="1009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20"/>
              </a:lnSpc>
              <a:spcBef>
                <a:spcPct val="0"/>
              </a:spcBef>
            </a:pPr>
            <a:r>
              <a:rPr lang="en-US" sz="6600">
                <a:solidFill>
                  <a:srgbClr val="503D36"/>
                </a:solidFill>
                <a:latin typeface="Cave Age"/>
              </a:rPr>
              <a:t>ПРИВІТАННЯ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9" name="Group 9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6" name="Group 16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9" name="TextBox 19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3" name="Group 23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7" name="Group 37"/>
          <p:cNvGrpSpPr/>
          <p:nvPr/>
        </p:nvGrpSpPr>
        <p:grpSpPr>
          <a:xfrm>
            <a:off x="15564542" y="1331671"/>
            <a:ext cx="2186870" cy="1191585"/>
            <a:chOff x="0" y="0"/>
            <a:chExt cx="2915827" cy="1588780"/>
          </a:xfrm>
        </p:grpSpPr>
        <p:grpSp>
          <p:nvGrpSpPr>
            <p:cNvPr id="38" name="Group 38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40" name="TextBox 40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1" name="Group 41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3" name="TextBox 43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44" name="Freeform 44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5" name="Group 45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6" name="TextBox 46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0" name="TextBox 50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1" name="TextBox 51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2" name="TextBox 52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4" name="TextBox 54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5" name="Freeform 55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6" name="Group 56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8" name="TextBox 58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1" name="TextBox 6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2" name="Group 62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4" name="TextBox 6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7" name="TextBox 6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0" name="TextBox 7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1" name="Group 71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2" name="Freeform 7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3" name="TextBox 7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4" name="Group 74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5" name="Freeform 7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6" name="TextBox 7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7" name="Group 77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78" name="Freeform 7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9" name="TextBox 7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2" name="TextBox 8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3" name="Group 83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4" name="Freeform 8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5" name="TextBox 8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6" name="Freeform 86"/>
          <p:cNvSpPr/>
          <p:nvPr/>
        </p:nvSpPr>
        <p:spPr>
          <a:xfrm>
            <a:off x="13914135" y="3308468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112263"/>
            </a:stretch>
          </a:blipFill>
        </p:spPr>
      </p:sp>
      <p:sp>
        <p:nvSpPr>
          <p:cNvPr id="87" name="Freeform 87"/>
          <p:cNvSpPr/>
          <p:nvPr/>
        </p:nvSpPr>
        <p:spPr>
          <a:xfrm rot="1743030">
            <a:off x="2154814" y="5077690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0" y="0"/>
                </a:moveTo>
                <a:lnTo>
                  <a:pt x="1070846" y="0"/>
                </a:lnTo>
                <a:lnTo>
                  <a:pt x="1070846" y="926502"/>
                </a:lnTo>
                <a:lnTo>
                  <a:pt x="0" y="9265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8" name="Freeform 88"/>
          <p:cNvSpPr/>
          <p:nvPr/>
        </p:nvSpPr>
        <p:spPr>
          <a:xfrm rot="-2375794" flipH="1">
            <a:off x="15046214" y="7161446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1070845" y="0"/>
                </a:moveTo>
                <a:lnTo>
                  <a:pt x="0" y="0"/>
                </a:lnTo>
                <a:lnTo>
                  <a:pt x="0" y="926501"/>
                </a:lnTo>
                <a:lnTo>
                  <a:pt x="1070845" y="926501"/>
                </a:lnTo>
                <a:lnTo>
                  <a:pt x="10708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9" name="Freeform 89"/>
          <p:cNvSpPr/>
          <p:nvPr/>
        </p:nvSpPr>
        <p:spPr>
          <a:xfrm rot="-6877315" flipH="1">
            <a:off x="14421293" y="1956020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0"/>
                </a:moveTo>
                <a:lnTo>
                  <a:pt x="0" y="0"/>
                </a:lnTo>
                <a:lnTo>
                  <a:pt x="0" y="696741"/>
                </a:lnTo>
                <a:lnTo>
                  <a:pt x="1011795" y="696741"/>
                </a:lnTo>
                <a:lnTo>
                  <a:pt x="1011795" y="0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0" name="Freeform 90"/>
          <p:cNvSpPr/>
          <p:nvPr/>
        </p:nvSpPr>
        <p:spPr>
          <a:xfrm>
            <a:off x="4199562" y="292803"/>
            <a:ext cx="8898256" cy="8965497"/>
          </a:xfrm>
          <a:custGeom>
            <a:avLst/>
            <a:gdLst/>
            <a:ahLst/>
            <a:cxnLst/>
            <a:rect l="l" t="t" r="r" b="b"/>
            <a:pathLst>
              <a:path w="8898256" h="8965497">
                <a:moveTo>
                  <a:pt x="0" y="0"/>
                </a:moveTo>
                <a:lnTo>
                  <a:pt x="8898256" y="0"/>
                </a:lnTo>
                <a:lnTo>
                  <a:pt x="8898256" y="8965497"/>
                </a:lnTo>
                <a:lnTo>
                  <a:pt x="0" y="896549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1" name="Freeform 91"/>
          <p:cNvSpPr/>
          <p:nvPr/>
        </p:nvSpPr>
        <p:spPr>
          <a:xfrm rot="-1146872">
            <a:off x="8130471" y="2581905"/>
            <a:ext cx="1036437" cy="1263947"/>
          </a:xfrm>
          <a:custGeom>
            <a:avLst/>
            <a:gdLst/>
            <a:ahLst/>
            <a:cxnLst/>
            <a:rect l="l" t="t" r="r" b="b"/>
            <a:pathLst>
              <a:path w="1036437" h="1263947">
                <a:moveTo>
                  <a:pt x="0" y="0"/>
                </a:moveTo>
                <a:lnTo>
                  <a:pt x="1036437" y="0"/>
                </a:lnTo>
                <a:lnTo>
                  <a:pt x="1036437" y="1263947"/>
                </a:lnTo>
                <a:lnTo>
                  <a:pt x="0" y="126394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2" name="Freeform 92"/>
          <p:cNvSpPr/>
          <p:nvPr/>
        </p:nvSpPr>
        <p:spPr>
          <a:xfrm rot="-1146872">
            <a:off x="11912855" y="3549167"/>
            <a:ext cx="1010972" cy="1232893"/>
          </a:xfrm>
          <a:custGeom>
            <a:avLst/>
            <a:gdLst/>
            <a:ahLst/>
            <a:cxnLst/>
            <a:rect l="l" t="t" r="r" b="b"/>
            <a:pathLst>
              <a:path w="1010972" h="1232893">
                <a:moveTo>
                  <a:pt x="0" y="0"/>
                </a:moveTo>
                <a:lnTo>
                  <a:pt x="1010972" y="0"/>
                </a:lnTo>
                <a:lnTo>
                  <a:pt x="1010972" y="1232893"/>
                </a:lnTo>
                <a:lnTo>
                  <a:pt x="0" y="123289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3" name="Freeform 93"/>
          <p:cNvSpPr/>
          <p:nvPr/>
        </p:nvSpPr>
        <p:spPr>
          <a:xfrm>
            <a:off x="6431826" y="2272469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60"/>
                </a:lnTo>
                <a:lnTo>
                  <a:pt x="0" y="11451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4" name="Freeform 94"/>
          <p:cNvSpPr/>
          <p:nvPr/>
        </p:nvSpPr>
        <p:spPr>
          <a:xfrm>
            <a:off x="9970834" y="1950677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59"/>
                </a:lnTo>
                <a:lnTo>
                  <a:pt x="0" y="114515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5" name="Freeform 95"/>
          <p:cNvSpPr/>
          <p:nvPr/>
        </p:nvSpPr>
        <p:spPr>
          <a:xfrm>
            <a:off x="6729431" y="4082227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6" name="Freeform 96"/>
          <p:cNvSpPr/>
          <p:nvPr/>
        </p:nvSpPr>
        <p:spPr>
          <a:xfrm>
            <a:off x="9733711" y="3449421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10727209" y="4178624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8" name="Freeform 98"/>
          <p:cNvSpPr/>
          <p:nvPr/>
        </p:nvSpPr>
        <p:spPr>
          <a:xfrm>
            <a:off x="5187946" y="3032245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9" name="Freeform 99"/>
          <p:cNvSpPr/>
          <p:nvPr/>
        </p:nvSpPr>
        <p:spPr>
          <a:xfrm>
            <a:off x="7485373" y="681883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1" y="0"/>
                </a:lnTo>
                <a:lnTo>
                  <a:pt x="925761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grpSp>
        <p:nvGrpSpPr>
          <p:cNvPr id="100" name="Group 100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1" name="TextBox 101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8" name="TextBox 108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0" name="Freeform 110"/>
          <p:cNvSpPr/>
          <p:nvPr/>
        </p:nvSpPr>
        <p:spPr>
          <a:xfrm>
            <a:off x="9801449" y="1028700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0" y="0"/>
                </a:lnTo>
                <a:lnTo>
                  <a:pt x="925760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5" name="TextBox 5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5164201" y="1331671"/>
            <a:ext cx="2279617" cy="1191585"/>
            <a:chOff x="0" y="0"/>
            <a:chExt cx="3039489" cy="1588780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1" name="Group 21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5" name="Group 35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36" name="Group 36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2" name="Group 42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45" name="TextBox 4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6" name="Group 4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8" name="TextBox 4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9" name="Group 49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50" name="Group 5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52" name="TextBox 5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53" name="Group 5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55" name="TextBox 5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56" name="Freeform 56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7" name="Freeform 57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9" name="TextBox 6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2" name="TextBox 7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4" name="Freeform 7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5" name="TextBox 7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7" name="Freeform 7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8" name="TextBox 7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0" name="Freeform 8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1" name="TextBox 8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2" name="Group 82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3" name="Freeform 8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4" name="TextBox 8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6" name="Freeform 8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7" name="TextBox 8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8" name="Group 88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89" name="Freeform 89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90" name="TextBox 90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1" name="Freeform 91"/>
          <p:cNvSpPr/>
          <p:nvPr/>
        </p:nvSpPr>
        <p:spPr>
          <a:xfrm>
            <a:off x="2725000" y="2169995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92" name="Freeform 92"/>
          <p:cNvSpPr/>
          <p:nvPr/>
        </p:nvSpPr>
        <p:spPr>
          <a:xfrm rot="-244622">
            <a:off x="14978818" y="7308653"/>
            <a:ext cx="1587845" cy="2190131"/>
          </a:xfrm>
          <a:custGeom>
            <a:avLst/>
            <a:gdLst/>
            <a:ahLst/>
            <a:cxnLst/>
            <a:rect l="l" t="t" r="r" b="b"/>
            <a:pathLst>
              <a:path w="1587845" h="2190131">
                <a:moveTo>
                  <a:pt x="0" y="0"/>
                </a:moveTo>
                <a:lnTo>
                  <a:pt x="1587845" y="0"/>
                </a:lnTo>
                <a:lnTo>
                  <a:pt x="1587845" y="2190131"/>
                </a:lnTo>
                <a:lnTo>
                  <a:pt x="0" y="219013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3" name="Freeform 93"/>
          <p:cNvSpPr/>
          <p:nvPr/>
        </p:nvSpPr>
        <p:spPr>
          <a:xfrm rot="254373">
            <a:off x="13718356" y="7760215"/>
            <a:ext cx="1260463" cy="1738569"/>
          </a:xfrm>
          <a:custGeom>
            <a:avLst/>
            <a:gdLst/>
            <a:ahLst/>
            <a:cxnLst/>
            <a:rect l="l" t="t" r="r" b="b"/>
            <a:pathLst>
              <a:path w="1260463" h="1738569">
                <a:moveTo>
                  <a:pt x="0" y="0"/>
                </a:moveTo>
                <a:lnTo>
                  <a:pt x="1260462" y="0"/>
                </a:lnTo>
                <a:lnTo>
                  <a:pt x="1260462" y="1738569"/>
                </a:lnTo>
                <a:lnTo>
                  <a:pt x="0" y="173856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4" name="TextBox 94"/>
          <p:cNvSpPr txBox="1"/>
          <p:nvPr/>
        </p:nvSpPr>
        <p:spPr>
          <a:xfrm>
            <a:off x="3671399" y="2868326"/>
            <a:ext cx="10149393" cy="463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220"/>
              </a:lnSpc>
              <a:spcBef>
                <a:spcPct val="0"/>
              </a:spcBef>
            </a:pPr>
            <a:r>
              <a:rPr lang="en-US" sz="10183">
                <a:solidFill>
                  <a:srgbClr val="940005"/>
                </a:solidFill>
                <a:latin typeface="Cave Age"/>
              </a:rPr>
              <a:t>Формувальне оцінювання – шлях до успіху</a:t>
            </a:r>
          </a:p>
        </p:txBody>
      </p:sp>
      <p:grpSp>
        <p:nvGrpSpPr>
          <p:cNvPr id="95" name="Group 95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6" name="TextBox 96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7" name="TextBox 97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5" name="Freeform 105"/>
          <p:cNvSpPr/>
          <p:nvPr/>
        </p:nvSpPr>
        <p:spPr>
          <a:xfrm>
            <a:off x="13923714" y="3163513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106" name="Freeform 106"/>
          <p:cNvSpPr/>
          <p:nvPr/>
        </p:nvSpPr>
        <p:spPr>
          <a:xfrm rot="1255237">
            <a:off x="2451491" y="7608820"/>
            <a:ext cx="1180043" cy="812600"/>
          </a:xfrm>
          <a:custGeom>
            <a:avLst/>
            <a:gdLst/>
            <a:ahLst/>
            <a:cxnLst/>
            <a:rect l="l" t="t" r="r" b="b"/>
            <a:pathLst>
              <a:path w="1180043" h="812600">
                <a:moveTo>
                  <a:pt x="0" y="0"/>
                </a:moveTo>
                <a:lnTo>
                  <a:pt x="1180044" y="0"/>
                </a:lnTo>
                <a:lnTo>
                  <a:pt x="1180044" y="812600"/>
                </a:lnTo>
                <a:lnTo>
                  <a:pt x="0" y="8126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7" name="Freeform 107"/>
          <p:cNvSpPr/>
          <p:nvPr/>
        </p:nvSpPr>
        <p:spPr>
          <a:xfrm rot="-1453828" flipH="1">
            <a:off x="3742280" y="8108606"/>
            <a:ext cx="728793" cy="501861"/>
          </a:xfrm>
          <a:custGeom>
            <a:avLst/>
            <a:gdLst/>
            <a:ahLst/>
            <a:cxnLst/>
            <a:rect l="l" t="t" r="r" b="b"/>
            <a:pathLst>
              <a:path w="728793" h="501861">
                <a:moveTo>
                  <a:pt x="728794" y="0"/>
                </a:moveTo>
                <a:lnTo>
                  <a:pt x="0" y="0"/>
                </a:lnTo>
                <a:lnTo>
                  <a:pt x="0" y="501861"/>
                </a:lnTo>
                <a:lnTo>
                  <a:pt x="728794" y="501861"/>
                </a:lnTo>
                <a:lnTo>
                  <a:pt x="728794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8" name="Freeform 108"/>
          <p:cNvSpPr/>
          <p:nvPr/>
        </p:nvSpPr>
        <p:spPr>
          <a:xfrm rot="-6902382" flipH="1">
            <a:off x="14161458" y="1923684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0"/>
                </a:moveTo>
                <a:lnTo>
                  <a:pt x="0" y="0"/>
                </a:lnTo>
                <a:lnTo>
                  <a:pt x="0" y="696740"/>
                </a:lnTo>
                <a:lnTo>
                  <a:pt x="1011795" y="696740"/>
                </a:lnTo>
                <a:lnTo>
                  <a:pt x="1011795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9" name="Freeform 109"/>
          <p:cNvSpPr/>
          <p:nvPr/>
        </p:nvSpPr>
        <p:spPr>
          <a:xfrm>
            <a:off x="7232152" y="8117681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9" name="Group 9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6" name="Group 16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9" name="TextBox 19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3" name="Group 23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7" name="Group 37"/>
          <p:cNvGrpSpPr/>
          <p:nvPr/>
        </p:nvGrpSpPr>
        <p:grpSpPr>
          <a:xfrm>
            <a:off x="15564542" y="1331671"/>
            <a:ext cx="2186870" cy="1191585"/>
            <a:chOff x="0" y="0"/>
            <a:chExt cx="2915827" cy="1588780"/>
          </a:xfrm>
        </p:grpSpPr>
        <p:grpSp>
          <p:nvGrpSpPr>
            <p:cNvPr id="38" name="Group 38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40" name="TextBox 40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1" name="Group 41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3" name="TextBox 43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44" name="Freeform 44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5" name="Group 45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6" name="TextBox 46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0" name="TextBox 50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1" name="TextBox 51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2" name="TextBox 52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4" name="TextBox 54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5" name="Freeform 55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6" name="Group 56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8" name="TextBox 58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1" name="TextBox 6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2" name="Group 62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4" name="TextBox 6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7" name="TextBox 6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0" name="TextBox 7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1" name="Group 71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2" name="Freeform 7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3" name="TextBox 7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4" name="Group 74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5" name="Freeform 7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6" name="TextBox 7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7" name="Group 77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78" name="Freeform 7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9" name="TextBox 7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2" name="TextBox 8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3" name="Group 83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4" name="Freeform 8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5" name="TextBox 8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6" name="Freeform 86"/>
          <p:cNvSpPr/>
          <p:nvPr/>
        </p:nvSpPr>
        <p:spPr>
          <a:xfrm>
            <a:off x="13914135" y="3308468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112263"/>
            </a:stretch>
          </a:blipFill>
        </p:spPr>
      </p:sp>
      <p:sp>
        <p:nvSpPr>
          <p:cNvPr id="87" name="Freeform 87"/>
          <p:cNvSpPr/>
          <p:nvPr/>
        </p:nvSpPr>
        <p:spPr>
          <a:xfrm rot="1743030">
            <a:off x="2154814" y="5077690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0" y="0"/>
                </a:moveTo>
                <a:lnTo>
                  <a:pt x="1070846" y="0"/>
                </a:lnTo>
                <a:lnTo>
                  <a:pt x="1070846" y="926502"/>
                </a:lnTo>
                <a:lnTo>
                  <a:pt x="0" y="9265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8" name="Freeform 88"/>
          <p:cNvSpPr/>
          <p:nvPr/>
        </p:nvSpPr>
        <p:spPr>
          <a:xfrm rot="-2375794" flipH="1">
            <a:off x="15046214" y="7161446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1070845" y="0"/>
                </a:moveTo>
                <a:lnTo>
                  <a:pt x="0" y="0"/>
                </a:lnTo>
                <a:lnTo>
                  <a:pt x="0" y="926501"/>
                </a:lnTo>
                <a:lnTo>
                  <a:pt x="1070845" y="926501"/>
                </a:lnTo>
                <a:lnTo>
                  <a:pt x="10708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9" name="Freeform 89"/>
          <p:cNvSpPr/>
          <p:nvPr/>
        </p:nvSpPr>
        <p:spPr>
          <a:xfrm rot="-6877315" flipH="1">
            <a:off x="14421293" y="1956020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0"/>
                </a:moveTo>
                <a:lnTo>
                  <a:pt x="0" y="0"/>
                </a:lnTo>
                <a:lnTo>
                  <a:pt x="0" y="696741"/>
                </a:lnTo>
                <a:lnTo>
                  <a:pt x="1011795" y="696741"/>
                </a:lnTo>
                <a:lnTo>
                  <a:pt x="1011795" y="0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0" name="Freeform 90"/>
          <p:cNvSpPr/>
          <p:nvPr/>
        </p:nvSpPr>
        <p:spPr>
          <a:xfrm>
            <a:off x="4199562" y="292803"/>
            <a:ext cx="8898256" cy="8965497"/>
          </a:xfrm>
          <a:custGeom>
            <a:avLst/>
            <a:gdLst/>
            <a:ahLst/>
            <a:cxnLst/>
            <a:rect l="l" t="t" r="r" b="b"/>
            <a:pathLst>
              <a:path w="8898256" h="8965497">
                <a:moveTo>
                  <a:pt x="0" y="0"/>
                </a:moveTo>
                <a:lnTo>
                  <a:pt x="8898256" y="0"/>
                </a:lnTo>
                <a:lnTo>
                  <a:pt x="8898256" y="8965497"/>
                </a:lnTo>
                <a:lnTo>
                  <a:pt x="0" y="896549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1" name="Freeform 91"/>
          <p:cNvSpPr/>
          <p:nvPr/>
        </p:nvSpPr>
        <p:spPr>
          <a:xfrm rot="-1146872">
            <a:off x="8130471" y="2581905"/>
            <a:ext cx="1036437" cy="1263947"/>
          </a:xfrm>
          <a:custGeom>
            <a:avLst/>
            <a:gdLst/>
            <a:ahLst/>
            <a:cxnLst/>
            <a:rect l="l" t="t" r="r" b="b"/>
            <a:pathLst>
              <a:path w="1036437" h="1263947">
                <a:moveTo>
                  <a:pt x="0" y="0"/>
                </a:moveTo>
                <a:lnTo>
                  <a:pt x="1036437" y="0"/>
                </a:lnTo>
                <a:lnTo>
                  <a:pt x="1036437" y="1263947"/>
                </a:lnTo>
                <a:lnTo>
                  <a:pt x="0" y="126394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2" name="Freeform 92"/>
          <p:cNvSpPr/>
          <p:nvPr/>
        </p:nvSpPr>
        <p:spPr>
          <a:xfrm rot="-1146872">
            <a:off x="11912855" y="3549167"/>
            <a:ext cx="1010972" cy="1232893"/>
          </a:xfrm>
          <a:custGeom>
            <a:avLst/>
            <a:gdLst/>
            <a:ahLst/>
            <a:cxnLst/>
            <a:rect l="l" t="t" r="r" b="b"/>
            <a:pathLst>
              <a:path w="1010972" h="1232893">
                <a:moveTo>
                  <a:pt x="0" y="0"/>
                </a:moveTo>
                <a:lnTo>
                  <a:pt x="1010972" y="0"/>
                </a:lnTo>
                <a:lnTo>
                  <a:pt x="1010972" y="1232893"/>
                </a:lnTo>
                <a:lnTo>
                  <a:pt x="0" y="123289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3" name="Freeform 93"/>
          <p:cNvSpPr/>
          <p:nvPr/>
        </p:nvSpPr>
        <p:spPr>
          <a:xfrm>
            <a:off x="6431826" y="2272469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60"/>
                </a:lnTo>
                <a:lnTo>
                  <a:pt x="0" y="11451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4" name="Freeform 94"/>
          <p:cNvSpPr/>
          <p:nvPr/>
        </p:nvSpPr>
        <p:spPr>
          <a:xfrm>
            <a:off x="9970834" y="1950677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59"/>
                </a:lnTo>
                <a:lnTo>
                  <a:pt x="0" y="114515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5" name="Freeform 95"/>
          <p:cNvSpPr/>
          <p:nvPr/>
        </p:nvSpPr>
        <p:spPr>
          <a:xfrm>
            <a:off x="6729431" y="4082227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6" name="Freeform 96"/>
          <p:cNvSpPr/>
          <p:nvPr/>
        </p:nvSpPr>
        <p:spPr>
          <a:xfrm>
            <a:off x="9733711" y="3449421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10727209" y="4178624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8" name="Freeform 98"/>
          <p:cNvSpPr/>
          <p:nvPr/>
        </p:nvSpPr>
        <p:spPr>
          <a:xfrm>
            <a:off x="5187946" y="3032245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9" name="Freeform 99"/>
          <p:cNvSpPr/>
          <p:nvPr/>
        </p:nvSpPr>
        <p:spPr>
          <a:xfrm>
            <a:off x="7485373" y="681883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1" y="0"/>
                </a:lnTo>
                <a:lnTo>
                  <a:pt x="925761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grpSp>
        <p:nvGrpSpPr>
          <p:cNvPr id="100" name="Group 100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1" name="TextBox 101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8" name="TextBox 108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0" name="Freeform 110"/>
          <p:cNvSpPr/>
          <p:nvPr/>
        </p:nvSpPr>
        <p:spPr>
          <a:xfrm>
            <a:off x="9801449" y="1028700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0" y="0"/>
                </a:lnTo>
                <a:lnTo>
                  <a:pt x="925760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5" name="TextBox 5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16" name="Group 16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9" name="Group 19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2" name="Group 22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9" name="Group 29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6" name="Group 36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3" name="Group 43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46" name="TextBox 4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7" name="Group 4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8" name="Freeform 4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9" name="TextBox 4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50" name="Group 50"/>
          <p:cNvGrpSpPr/>
          <p:nvPr/>
        </p:nvGrpSpPr>
        <p:grpSpPr>
          <a:xfrm>
            <a:off x="15564542" y="1331671"/>
            <a:ext cx="2186870" cy="1191585"/>
            <a:chOff x="0" y="0"/>
            <a:chExt cx="2915827" cy="1588780"/>
          </a:xfrm>
        </p:grpSpPr>
        <p:grpSp>
          <p:nvGrpSpPr>
            <p:cNvPr id="51" name="Group 51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53" name="TextBox 53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54" name="Group 54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55" name="Freeform 55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56" name="TextBox 56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57" name="Freeform 57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63" name="TextBox 63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540290" y="1622751"/>
            <a:ext cx="263115" cy="7044082"/>
            <a:chOff x="0" y="0"/>
            <a:chExt cx="350819" cy="9392109"/>
          </a:xfrm>
        </p:grpSpPr>
        <p:grpSp>
          <p:nvGrpSpPr>
            <p:cNvPr id="65" name="Group 65"/>
            <p:cNvGrpSpPr/>
            <p:nvPr/>
          </p:nvGrpSpPr>
          <p:grpSpPr>
            <a:xfrm>
              <a:off x="0" y="0"/>
              <a:ext cx="350819" cy="350819"/>
              <a:chOff x="0" y="0"/>
              <a:chExt cx="812800" cy="812800"/>
            </a:xfrm>
          </p:grpSpPr>
          <p:sp>
            <p:nvSpPr>
              <p:cNvPr id="66" name="Freeform 6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67" name="TextBox 6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8" name="Group 68"/>
            <p:cNvGrpSpPr/>
            <p:nvPr/>
          </p:nvGrpSpPr>
          <p:grpSpPr>
            <a:xfrm>
              <a:off x="0" y="1130161"/>
              <a:ext cx="350819" cy="350819"/>
              <a:chOff x="0" y="0"/>
              <a:chExt cx="812800" cy="812800"/>
            </a:xfrm>
          </p:grpSpPr>
          <p:sp>
            <p:nvSpPr>
              <p:cNvPr id="69" name="Freeform 6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70" name="TextBox 70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1" name="Group 71"/>
            <p:cNvGrpSpPr/>
            <p:nvPr/>
          </p:nvGrpSpPr>
          <p:grpSpPr>
            <a:xfrm>
              <a:off x="0" y="2260322"/>
              <a:ext cx="350819" cy="350819"/>
              <a:chOff x="0" y="0"/>
              <a:chExt cx="812800" cy="812800"/>
            </a:xfrm>
          </p:grpSpPr>
          <p:sp>
            <p:nvSpPr>
              <p:cNvPr id="72" name="Freeform 7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73" name="TextBox 73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4" name="Group 74"/>
            <p:cNvGrpSpPr/>
            <p:nvPr/>
          </p:nvGrpSpPr>
          <p:grpSpPr>
            <a:xfrm>
              <a:off x="0" y="3390484"/>
              <a:ext cx="350819" cy="350819"/>
              <a:chOff x="0" y="0"/>
              <a:chExt cx="812800" cy="812800"/>
            </a:xfrm>
          </p:grpSpPr>
          <p:sp>
            <p:nvSpPr>
              <p:cNvPr id="75" name="Freeform 7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76" name="TextBox 76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7" name="Group 77"/>
            <p:cNvGrpSpPr/>
            <p:nvPr/>
          </p:nvGrpSpPr>
          <p:grpSpPr>
            <a:xfrm>
              <a:off x="0" y="4520645"/>
              <a:ext cx="350819" cy="350819"/>
              <a:chOff x="0" y="0"/>
              <a:chExt cx="812800" cy="812800"/>
            </a:xfrm>
          </p:grpSpPr>
          <p:sp>
            <p:nvSpPr>
              <p:cNvPr id="78" name="Freeform 7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79" name="TextBox 79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0" name="Group 80"/>
            <p:cNvGrpSpPr/>
            <p:nvPr/>
          </p:nvGrpSpPr>
          <p:grpSpPr>
            <a:xfrm>
              <a:off x="0" y="5650806"/>
              <a:ext cx="350819" cy="350819"/>
              <a:chOff x="0" y="0"/>
              <a:chExt cx="812800" cy="812800"/>
            </a:xfrm>
          </p:grpSpPr>
          <p:sp>
            <p:nvSpPr>
              <p:cNvPr id="81" name="Freeform 8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82" name="TextBox 82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3" name="Group 83"/>
            <p:cNvGrpSpPr/>
            <p:nvPr/>
          </p:nvGrpSpPr>
          <p:grpSpPr>
            <a:xfrm>
              <a:off x="0" y="6780967"/>
              <a:ext cx="350819" cy="350819"/>
              <a:chOff x="0" y="0"/>
              <a:chExt cx="812800" cy="812800"/>
            </a:xfrm>
          </p:grpSpPr>
          <p:sp>
            <p:nvSpPr>
              <p:cNvPr id="84" name="Freeform 8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85" name="TextBox 8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6" name="Group 86"/>
            <p:cNvGrpSpPr/>
            <p:nvPr/>
          </p:nvGrpSpPr>
          <p:grpSpPr>
            <a:xfrm>
              <a:off x="0" y="7911128"/>
              <a:ext cx="350819" cy="350819"/>
              <a:chOff x="0" y="0"/>
              <a:chExt cx="812800" cy="812800"/>
            </a:xfrm>
          </p:grpSpPr>
          <p:sp>
            <p:nvSpPr>
              <p:cNvPr id="87" name="Freeform 8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88" name="TextBox 88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9" name="Group 89"/>
            <p:cNvGrpSpPr/>
            <p:nvPr/>
          </p:nvGrpSpPr>
          <p:grpSpPr>
            <a:xfrm>
              <a:off x="0" y="9041289"/>
              <a:ext cx="350819" cy="350819"/>
              <a:chOff x="0" y="0"/>
              <a:chExt cx="812800" cy="812800"/>
            </a:xfrm>
          </p:grpSpPr>
          <p:sp>
            <p:nvSpPr>
              <p:cNvPr id="90" name="Freeform 9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9FC2B6"/>
              </a:solidFill>
            </p:spPr>
          </p:sp>
          <p:sp>
            <p:nvSpPr>
              <p:cNvPr id="91" name="TextBox 91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60442" tIns="60442" rIns="60442" bIns="60442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92" name="Group 92"/>
          <p:cNvGrpSpPr/>
          <p:nvPr/>
        </p:nvGrpSpPr>
        <p:grpSpPr>
          <a:xfrm>
            <a:off x="9144000" y="2583992"/>
            <a:ext cx="6327796" cy="5961365"/>
            <a:chOff x="0" y="0"/>
            <a:chExt cx="1666580" cy="1570071"/>
          </a:xfrm>
        </p:grpSpPr>
        <p:sp>
          <p:nvSpPr>
            <p:cNvPr id="93" name="Freeform 93"/>
            <p:cNvSpPr/>
            <p:nvPr/>
          </p:nvSpPr>
          <p:spPr>
            <a:xfrm>
              <a:off x="0" y="0"/>
              <a:ext cx="1666580" cy="1570071"/>
            </a:xfrm>
            <a:custGeom>
              <a:avLst/>
              <a:gdLst/>
              <a:ahLst/>
              <a:cxnLst/>
              <a:rect l="l" t="t" r="r" b="b"/>
              <a:pathLst>
                <a:path w="1666580" h="1570071">
                  <a:moveTo>
                    <a:pt x="61174" y="0"/>
                  </a:moveTo>
                  <a:lnTo>
                    <a:pt x="1605406" y="0"/>
                  </a:lnTo>
                  <a:cubicBezTo>
                    <a:pt x="1621630" y="0"/>
                    <a:pt x="1637190" y="6445"/>
                    <a:pt x="1648663" y="17917"/>
                  </a:cubicBezTo>
                  <a:cubicBezTo>
                    <a:pt x="1660135" y="29390"/>
                    <a:pt x="1666580" y="44950"/>
                    <a:pt x="1666580" y="61174"/>
                  </a:cubicBezTo>
                  <a:lnTo>
                    <a:pt x="1666580" y="1508898"/>
                  </a:lnTo>
                  <a:cubicBezTo>
                    <a:pt x="1666580" y="1525122"/>
                    <a:pt x="1660135" y="1540682"/>
                    <a:pt x="1648663" y="1552154"/>
                  </a:cubicBezTo>
                  <a:cubicBezTo>
                    <a:pt x="1637190" y="1563626"/>
                    <a:pt x="1621630" y="1570071"/>
                    <a:pt x="1605406" y="1570071"/>
                  </a:cubicBezTo>
                  <a:lnTo>
                    <a:pt x="61174" y="1570071"/>
                  </a:lnTo>
                  <a:cubicBezTo>
                    <a:pt x="44950" y="1570071"/>
                    <a:pt x="29390" y="1563626"/>
                    <a:pt x="17917" y="1552154"/>
                  </a:cubicBezTo>
                  <a:cubicBezTo>
                    <a:pt x="6445" y="1540682"/>
                    <a:pt x="0" y="1525122"/>
                    <a:pt x="0" y="1508898"/>
                  </a:cubicBezTo>
                  <a:lnTo>
                    <a:pt x="0" y="61174"/>
                  </a:lnTo>
                  <a:cubicBezTo>
                    <a:pt x="0" y="44950"/>
                    <a:pt x="6445" y="29390"/>
                    <a:pt x="17917" y="17917"/>
                  </a:cubicBezTo>
                  <a:cubicBezTo>
                    <a:pt x="29390" y="6445"/>
                    <a:pt x="44950" y="0"/>
                    <a:pt x="61174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4" name="TextBox 94"/>
            <p:cNvSpPr txBox="1"/>
            <p:nvPr/>
          </p:nvSpPr>
          <p:spPr>
            <a:xfrm>
              <a:off x="0" y="-28575"/>
              <a:ext cx="1666580" cy="15986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5" name="Group 95"/>
          <p:cNvGrpSpPr/>
          <p:nvPr/>
        </p:nvGrpSpPr>
        <p:grpSpPr>
          <a:xfrm>
            <a:off x="2507810" y="2612011"/>
            <a:ext cx="6327796" cy="5961365"/>
            <a:chOff x="0" y="0"/>
            <a:chExt cx="1666580" cy="1570071"/>
          </a:xfrm>
        </p:grpSpPr>
        <p:sp>
          <p:nvSpPr>
            <p:cNvPr id="96" name="Freeform 96"/>
            <p:cNvSpPr/>
            <p:nvPr/>
          </p:nvSpPr>
          <p:spPr>
            <a:xfrm>
              <a:off x="0" y="0"/>
              <a:ext cx="1666580" cy="1570071"/>
            </a:xfrm>
            <a:custGeom>
              <a:avLst/>
              <a:gdLst/>
              <a:ahLst/>
              <a:cxnLst/>
              <a:rect l="l" t="t" r="r" b="b"/>
              <a:pathLst>
                <a:path w="1666580" h="1570071">
                  <a:moveTo>
                    <a:pt x="61174" y="0"/>
                  </a:moveTo>
                  <a:lnTo>
                    <a:pt x="1605406" y="0"/>
                  </a:lnTo>
                  <a:cubicBezTo>
                    <a:pt x="1621630" y="0"/>
                    <a:pt x="1637190" y="6445"/>
                    <a:pt x="1648663" y="17917"/>
                  </a:cubicBezTo>
                  <a:cubicBezTo>
                    <a:pt x="1660135" y="29390"/>
                    <a:pt x="1666580" y="44950"/>
                    <a:pt x="1666580" y="61174"/>
                  </a:cubicBezTo>
                  <a:lnTo>
                    <a:pt x="1666580" y="1508898"/>
                  </a:lnTo>
                  <a:cubicBezTo>
                    <a:pt x="1666580" y="1525122"/>
                    <a:pt x="1660135" y="1540682"/>
                    <a:pt x="1648663" y="1552154"/>
                  </a:cubicBezTo>
                  <a:cubicBezTo>
                    <a:pt x="1637190" y="1563626"/>
                    <a:pt x="1621630" y="1570071"/>
                    <a:pt x="1605406" y="1570071"/>
                  </a:cubicBezTo>
                  <a:lnTo>
                    <a:pt x="61174" y="1570071"/>
                  </a:lnTo>
                  <a:cubicBezTo>
                    <a:pt x="44950" y="1570071"/>
                    <a:pt x="29390" y="1563626"/>
                    <a:pt x="17917" y="1552154"/>
                  </a:cubicBezTo>
                  <a:cubicBezTo>
                    <a:pt x="6445" y="1540682"/>
                    <a:pt x="0" y="1525122"/>
                    <a:pt x="0" y="1508898"/>
                  </a:cubicBezTo>
                  <a:lnTo>
                    <a:pt x="0" y="61174"/>
                  </a:lnTo>
                  <a:cubicBezTo>
                    <a:pt x="0" y="44950"/>
                    <a:pt x="6445" y="29390"/>
                    <a:pt x="17917" y="17917"/>
                  </a:cubicBezTo>
                  <a:cubicBezTo>
                    <a:pt x="29390" y="6445"/>
                    <a:pt x="44950" y="0"/>
                    <a:pt x="61174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7" name="TextBox 97"/>
            <p:cNvSpPr txBox="1"/>
            <p:nvPr/>
          </p:nvSpPr>
          <p:spPr>
            <a:xfrm>
              <a:off x="0" y="-28575"/>
              <a:ext cx="1666580" cy="15986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8" name="Group 98"/>
          <p:cNvGrpSpPr/>
          <p:nvPr/>
        </p:nvGrpSpPr>
        <p:grpSpPr>
          <a:xfrm>
            <a:off x="9254920" y="3595955"/>
            <a:ext cx="244068" cy="244068"/>
            <a:chOff x="0" y="0"/>
            <a:chExt cx="812800" cy="812800"/>
          </a:xfrm>
        </p:grpSpPr>
        <p:sp>
          <p:nvSpPr>
            <p:cNvPr id="99" name="Freeform 9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00" name="TextBox 10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1" name="Group 101"/>
          <p:cNvGrpSpPr/>
          <p:nvPr/>
        </p:nvGrpSpPr>
        <p:grpSpPr>
          <a:xfrm>
            <a:off x="9254920" y="4382219"/>
            <a:ext cx="244068" cy="244068"/>
            <a:chOff x="0" y="0"/>
            <a:chExt cx="812800" cy="812800"/>
          </a:xfrm>
        </p:grpSpPr>
        <p:sp>
          <p:nvSpPr>
            <p:cNvPr id="102" name="Freeform 10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03" name="TextBox 10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4" name="Group 104"/>
          <p:cNvGrpSpPr/>
          <p:nvPr/>
        </p:nvGrpSpPr>
        <p:grpSpPr>
          <a:xfrm>
            <a:off x="9254920" y="5168483"/>
            <a:ext cx="244068" cy="244068"/>
            <a:chOff x="0" y="0"/>
            <a:chExt cx="812800" cy="812800"/>
          </a:xfrm>
        </p:grpSpPr>
        <p:sp>
          <p:nvSpPr>
            <p:cNvPr id="105" name="Freeform 10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06" name="TextBox 10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7" name="Group 107"/>
          <p:cNvGrpSpPr/>
          <p:nvPr/>
        </p:nvGrpSpPr>
        <p:grpSpPr>
          <a:xfrm>
            <a:off x="9254920" y="5954747"/>
            <a:ext cx="244068" cy="244068"/>
            <a:chOff x="0" y="0"/>
            <a:chExt cx="812800" cy="812800"/>
          </a:xfrm>
        </p:grpSpPr>
        <p:sp>
          <p:nvSpPr>
            <p:cNvPr id="108" name="Freeform 10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09" name="TextBox 10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0" name="Group 110"/>
          <p:cNvGrpSpPr/>
          <p:nvPr/>
        </p:nvGrpSpPr>
        <p:grpSpPr>
          <a:xfrm>
            <a:off x="9254920" y="6741011"/>
            <a:ext cx="244068" cy="244068"/>
            <a:chOff x="0" y="0"/>
            <a:chExt cx="812800" cy="812800"/>
          </a:xfrm>
        </p:grpSpPr>
        <p:sp>
          <p:nvSpPr>
            <p:cNvPr id="111" name="Freeform 1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12" name="TextBox 11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3" name="Group 113"/>
          <p:cNvGrpSpPr/>
          <p:nvPr/>
        </p:nvGrpSpPr>
        <p:grpSpPr>
          <a:xfrm>
            <a:off x="9254920" y="7527274"/>
            <a:ext cx="244068" cy="244068"/>
            <a:chOff x="0" y="0"/>
            <a:chExt cx="812800" cy="812800"/>
          </a:xfrm>
        </p:grpSpPr>
        <p:sp>
          <p:nvSpPr>
            <p:cNvPr id="114" name="Freeform 1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15" name="TextBox 11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6" name="Group 116"/>
          <p:cNvGrpSpPr/>
          <p:nvPr/>
        </p:nvGrpSpPr>
        <p:grpSpPr>
          <a:xfrm>
            <a:off x="8479191" y="3595955"/>
            <a:ext cx="244068" cy="244068"/>
            <a:chOff x="0" y="0"/>
            <a:chExt cx="812800" cy="812800"/>
          </a:xfrm>
        </p:grpSpPr>
        <p:sp>
          <p:nvSpPr>
            <p:cNvPr id="117" name="Freeform 1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18" name="TextBox 11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9" name="Group 119"/>
          <p:cNvGrpSpPr/>
          <p:nvPr/>
        </p:nvGrpSpPr>
        <p:grpSpPr>
          <a:xfrm>
            <a:off x="8479191" y="4382219"/>
            <a:ext cx="244068" cy="244068"/>
            <a:chOff x="0" y="0"/>
            <a:chExt cx="812800" cy="812800"/>
          </a:xfrm>
        </p:grpSpPr>
        <p:sp>
          <p:nvSpPr>
            <p:cNvPr id="120" name="Freeform 1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21" name="TextBox 12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2" name="Group 122"/>
          <p:cNvGrpSpPr/>
          <p:nvPr/>
        </p:nvGrpSpPr>
        <p:grpSpPr>
          <a:xfrm>
            <a:off x="8479191" y="5168483"/>
            <a:ext cx="244068" cy="244068"/>
            <a:chOff x="0" y="0"/>
            <a:chExt cx="812800" cy="812800"/>
          </a:xfrm>
        </p:grpSpPr>
        <p:sp>
          <p:nvSpPr>
            <p:cNvPr id="123" name="Freeform 1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24" name="TextBox 12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5" name="Group 125"/>
          <p:cNvGrpSpPr/>
          <p:nvPr/>
        </p:nvGrpSpPr>
        <p:grpSpPr>
          <a:xfrm>
            <a:off x="8479191" y="5954747"/>
            <a:ext cx="244068" cy="244068"/>
            <a:chOff x="0" y="0"/>
            <a:chExt cx="812800" cy="812800"/>
          </a:xfrm>
        </p:grpSpPr>
        <p:sp>
          <p:nvSpPr>
            <p:cNvPr id="126" name="Freeform 1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27" name="TextBox 12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8" name="Group 128"/>
          <p:cNvGrpSpPr/>
          <p:nvPr/>
        </p:nvGrpSpPr>
        <p:grpSpPr>
          <a:xfrm>
            <a:off x="8479191" y="6741011"/>
            <a:ext cx="244068" cy="244068"/>
            <a:chOff x="0" y="0"/>
            <a:chExt cx="812800" cy="812800"/>
          </a:xfrm>
        </p:grpSpPr>
        <p:sp>
          <p:nvSpPr>
            <p:cNvPr id="129" name="Freeform 1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30" name="TextBox 13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1" name="Group 131"/>
          <p:cNvGrpSpPr/>
          <p:nvPr/>
        </p:nvGrpSpPr>
        <p:grpSpPr>
          <a:xfrm>
            <a:off x="8479191" y="7527274"/>
            <a:ext cx="244068" cy="244068"/>
            <a:chOff x="0" y="0"/>
            <a:chExt cx="812800" cy="812800"/>
          </a:xfrm>
        </p:grpSpPr>
        <p:sp>
          <p:nvSpPr>
            <p:cNvPr id="132" name="Freeform 1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133" name="TextBox 13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6067" tIns="56067" rIns="56067" bIns="5606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4" name="TextBox 134"/>
          <p:cNvSpPr txBox="1"/>
          <p:nvPr/>
        </p:nvSpPr>
        <p:spPr>
          <a:xfrm rot="5400000">
            <a:off x="8859902" y="2382624"/>
            <a:ext cx="330566" cy="128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503D36"/>
                </a:solidFill>
                <a:latin typeface="Sniglet"/>
              </a:rPr>
              <a:t>)</a:t>
            </a:r>
          </a:p>
        </p:txBody>
      </p:sp>
      <p:sp>
        <p:nvSpPr>
          <p:cNvPr id="135" name="Freeform 135"/>
          <p:cNvSpPr/>
          <p:nvPr/>
        </p:nvSpPr>
        <p:spPr>
          <a:xfrm>
            <a:off x="3018566" y="1745323"/>
            <a:ext cx="1395047" cy="304713"/>
          </a:xfrm>
          <a:custGeom>
            <a:avLst/>
            <a:gdLst/>
            <a:ahLst/>
            <a:cxnLst/>
            <a:rect l="l" t="t" r="r" b="b"/>
            <a:pathLst>
              <a:path w="1395047" h="304713">
                <a:moveTo>
                  <a:pt x="0" y="0"/>
                </a:moveTo>
                <a:lnTo>
                  <a:pt x="1395046" y="0"/>
                </a:lnTo>
                <a:lnTo>
                  <a:pt x="1395046" y="304713"/>
                </a:lnTo>
                <a:lnTo>
                  <a:pt x="0" y="3047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136" name="Freeform 136"/>
          <p:cNvSpPr/>
          <p:nvPr/>
        </p:nvSpPr>
        <p:spPr>
          <a:xfrm rot="-63734">
            <a:off x="3477935" y="3743001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0" y="0"/>
                </a:moveTo>
                <a:lnTo>
                  <a:pt x="801563" y="0"/>
                </a:lnTo>
                <a:lnTo>
                  <a:pt x="801563" y="693517"/>
                </a:lnTo>
                <a:lnTo>
                  <a:pt x="0" y="69351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137" name="Freeform 137"/>
          <p:cNvSpPr/>
          <p:nvPr/>
        </p:nvSpPr>
        <p:spPr>
          <a:xfrm rot="107698">
            <a:off x="11069685" y="3793442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0" y="0"/>
                </a:moveTo>
                <a:lnTo>
                  <a:pt x="801563" y="0"/>
                </a:lnTo>
                <a:lnTo>
                  <a:pt x="801563" y="693516"/>
                </a:lnTo>
                <a:lnTo>
                  <a:pt x="0" y="69351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138" name="Freeform 138"/>
          <p:cNvSpPr/>
          <p:nvPr/>
        </p:nvSpPr>
        <p:spPr>
          <a:xfrm rot="248596" flipH="1" flipV="1">
            <a:off x="13146288" y="4011515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801563" y="693517"/>
                </a:moveTo>
                <a:lnTo>
                  <a:pt x="0" y="693517"/>
                </a:lnTo>
                <a:lnTo>
                  <a:pt x="0" y="0"/>
                </a:lnTo>
                <a:lnTo>
                  <a:pt x="801563" y="0"/>
                </a:lnTo>
                <a:lnTo>
                  <a:pt x="801563" y="69351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139" name="Freeform 139"/>
          <p:cNvSpPr/>
          <p:nvPr/>
        </p:nvSpPr>
        <p:spPr>
          <a:xfrm rot="248596" flipH="1" flipV="1">
            <a:off x="7126653" y="4030711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801563" y="693516"/>
                </a:moveTo>
                <a:lnTo>
                  <a:pt x="0" y="693516"/>
                </a:lnTo>
                <a:lnTo>
                  <a:pt x="0" y="0"/>
                </a:lnTo>
                <a:lnTo>
                  <a:pt x="801563" y="0"/>
                </a:lnTo>
                <a:lnTo>
                  <a:pt x="801563" y="693516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140" name="Freeform 140"/>
          <p:cNvSpPr/>
          <p:nvPr/>
        </p:nvSpPr>
        <p:spPr>
          <a:xfrm>
            <a:off x="1867701" y="1927464"/>
            <a:ext cx="6617893" cy="6896998"/>
          </a:xfrm>
          <a:custGeom>
            <a:avLst/>
            <a:gdLst/>
            <a:ahLst/>
            <a:cxnLst/>
            <a:rect l="l" t="t" r="r" b="b"/>
            <a:pathLst>
              <a:path w="6617893" h="6896998">
                <a:moveTo>
                  <a:pt x="0" y="0"/>
                </a:moveTo>
                <a:lnTo>
                  <a:pt x="6617893" y="0"/>
                </a:lnTo>
                <a:lnTo>
                  <a:pt x="6617893" y="6896997"/>
                </a:lnTo>
                <a:lnTo>
                  <a:pt x="0" y="689699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108" r="-2108"/>
            </a:stretch>
          </a:blipFill>
        </p:spPr>
      </p:sp>
      <p:sp>
        <p:nvSpPr>
          <p:cNvPr id="141" name="Freeform 141"/>
          <p:cNvSpPr/>
          <p:nvPr/>
        </p:nvSpPr>
        <p:spPr>
          <a:xfrm>
            <a:off x="9686055" y="1927464"/>
            <a:ext cx="6594033" cy="6739369"/>
          </a:xfrm>
          <a:custGeom>
            <a:avLst/>
            <a:gdLst/>
            <a:ahLst/>
            <a:cxnLst/>
            <a:rect l="l" t="t" r="r" b="b"/>
            <a:pathLst>
              <a:path w="6594033" h="6739369">
                <a:moveTo>
                  <a:pt x="0" y="0"/>
                </a:moveTo>
                <a:lnTo>
                  <a:pt x="6594033" y="0"/>
                </a:lnTo>
                <a:lnTo>
                  <a:pt x="6594033" y="6739369"/>
                </a:lnTo>
                <a:lnTo>
                  <a:pt x="0" y="673936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102" r="-1102"/>
            </a:stretch>
          </a:blipFill>
        </p:spPr>
      </p:sp>
      <p:grpSp>
        <p:nvGrpSpPr>
          <p:cNvPr id="142" name="Group 142"/>
          <p:cNvGrpSpPr/>
          <p:nvPr/>
        </p:nvGrpSpPr>
        <p:grpSpPr>
          <a:xfrm>
            <a:off x="1540290" y="119086"/>
            <a:ext cx="15102221" cy="1351905"/>
            <a:chOff x="0" y="0"/>
            <a:chExt cx="4540540" cy="406456"/>
          </a:xfrm>
        </p:grpSpPr>
        <p:sp>
          <p:nvSpPr>
            <p:cNvPr id="143" name="Freeform 143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44" name="TextBox 144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5" name="TextBox 145"/>
          <p:cNvSpPr txBox="1"/>
          <p:nvPr/>
        </p:nvSpPr>
        <p:spPr>
          <a:xfrm>
            <a:off x="2676024" y="312976"/>
            <a:ext cx="12766759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840"/>
              </a:lnSpc>
              <a:spcBef>
                <a:spcPct val="0"/>
              </a:spcBef>
            </a:pPr>
            <a:r>
              <a:rPr lang="en-US" sz="5700">
                <a:solidFill>
                  <a:srgbClr val="503D36"/>
                </a:solidFill>
                <a:latin typeface="Intro"/>
              </a:rPr>
              <a:t>"ВИМІРЮВАННЯ ТЕМПЕРАТУРИ"</a:t>
            </a:r>
          </a:p>
        </p:txBody>
      </p:sp>
      <p:sp>
        <p:nvSpPr>
          <p:cNvPr id="146" name="Freeform 146"/>
          <p:cNvSpPr/>
          <p:nvPr/>
        </p:nvSpPr>
        <p:spPr>
          <a:xfrm rot="-3955797" flipH="1" flipV="1">
            <a:off x="14751050" y="8020834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696741"/>
                </a:moveTo>
                <a:lnTo>
                  <a:pt x="0" y="696741"/>
                </a:lnTo>
                <a:lnTo>
                  <a:pt x="0" y="0"/>
                </a:lnTo>
                <a:lnTo>
                  <a:pt x="1011795" y="0"/>
                </a:lnTo>
                <a:lnTo>
                  <a:pt x="1011795" y="696741"/>
                </a:lnTo>
                <a:close/>
              </a:path>
            </a:pathLst>
          </a:custGeom>
          <a:blipFill>
            <a:blip r:embed="rId12"/>
            <a:stretch>
              <a:fillRect t="-62571" r="-193516" b="-197067"/>
            </a:stretch>
          </a:blipFill>
          <a:ln cap="sq">
            <a:noFill/>
            <a:prstDash val="solid"/>
            <a:miter/>
          </a:ln>
        </p:spPr>
      </p:sp>
      <p:sp>
        <p:nvSpPr>
          <p:cNvPr id="147" name="TextBox 147"/>
          <p:cNvSpPr txBox="1"/>
          <p:nvPr/>
        </p:nvSpPr>
        <p:spPr>
          <a:xfrm rot="5400000">
            <a:off x="8860700" y="3168870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C46848"/>
                </a:solidFill>
                <a:latin typeface="Sniglet"/>
              </a:rPr>
              <a:t>)</a:t>
            </a:r>
          </a:p>
        </p:txBody>
      </p:sp>
      <p:sp>
        <p:nvSpPr>
          <p:cNvPr id="148" name="TextBox 148"/>
          <p:cNvSpPr txBox="1"/>
          <p:nvPr/>
        </p:nvSpPr>
        <p:spPr>
          <a:xfrm rot="5400000">
            <a:off x="8860700" y="3954786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E76262"/>
                </a:solidFill>
                <a:latin typeface="Sniglet"/>
              </a:rPr>
              <a:t>)</a:t>
            </a:r>
          </a:p>
        </p:txBody>
      </p:sp>
      <p:sp>
        <p:nvSpPr>
          <p:cNvPr id="149" name="TextBox 149"/>
          <p:cNvSpPr txBox="1"/>
          <p:nvPr/>
        </p:nvSpPr>
        <p:spPr>
          <a:xfrm rot="5400000">
            <a:off x="8860700" y="4740700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E76262"/>
                </a:solidFill>
                <a:latin typeface="Sniglet"/>
              </a:rPr>
              <a:t>)</a:t>
            </a:r>
          </a:p>
        </p:txBody>
      </p:sp>
      <p:sp>
        <p:nvSpPr>
          <p:cNvPr id="150" name="TextBox 150"/>
          <p:cNvSpPr txBox="1"/>
          <p:nvPr/>
        </p:nvSpPr>
        <p:spPr>
          <a:xfrm rot="5400000">
            <a:off x="8860700" y="5526616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E76262"/>
                </a:solidFill>
                <a:latin typeface="Sniglet"/>
              </a:rPr>
              <a:t>)</a:t>
            </a:r>
          </a:p>
        </p:txBody>
      </p:sp>
      <p:sp>
        <p:nvSpPr>
          <p:cNvPr id="151" name="TextBox 151"/>
          <p:cNvSpPr txBox="1"/>
          <p:nvPr/>
        </p:nvSpPr>
        <p:spPr>
          <a:xfrm rot="5400000">
            <a:off x="8860700" y="6312532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E76262"/>
                </a:solidFill>
                <a:latin typeface="Sniglet"/>
              </a:rPr>
              <a:t>)</a:t>
            </a:r>
          </a:p>
        </p:txBody>
      </p:sp>
      <p:sp>
        <p:nvSpPr>
          <p:cNvPr id="152" name="TextBox 152"/>
          <p:cNvSpPr txBox="1"/>
          <p:nvPr/>
        </p:nvSpPr>
        <p:spPr>
          <a:xfrm rot="5400000">
            <a:off x="8860700" y="7098447"/>
            <a:ext cx="330566" cy="128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60"/>
              </a:lnSpc>
            </a:pPr>
            <a:r>
              <a:rPr lang="en-US" sz="7543">
                <a:solidFill>
                  <a:srgbClr val="E76262"/>
                </a:solidFill>
                <a:latin typeface="Sniglet"/>
              </a:rPr>
              <a:t>)</a:t>
            </a:r>
          </a:p>
        </p:txBody>
      </p:sp>
      <p:grpSp>
        <p:nvGrpSpPr>
          <p:cNvPr id="153" name="Group 153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54" name="TextBox 154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55" name="TextBox 155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56" name="TextBox 156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57" name="TextBox 157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58" name="TextBox 158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59" name="TextBox 159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60" name="TextBox 160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61" name="TextBox 161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62" name="TextBox 162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3904921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87408" y="535200"/>
            <a:ext cx="15613815" cy="8909015"/>
            <a:chOff x="0" y="-28575"/>
            <a:chExt cx="4112280" cy="2346407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15564542" y="5190915"/>
            <a:ext cx="2186870" cy="1191585"/>
            <a:chOff x="0" y="0"/>
            <a:chExt cx="595553" cy="324506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595553" cy="324506"/>
            </a:xfrm>
            <a:custGeom>
              <a:avLst/>
              <a:gdLst/>
              <a:ahLst/>
              <a:cxnLst/>
              <a:rect l="l" t="t" r="r" b="b"/>
              <a:pathLst>
                <a:path w="595553" h="324506">
                  <a:moveTo>
                    <a:pt x="88505" y="0"/>
                  </a:moveTo>
                  <a:lnTo>
                    <a:pt x="507048" y="0"/>
                  </a:lnTo>
                  <a:cubicBezTo>
                    <a:pt x="555928" y="0"/>
                    <a:pt x="595553" y="39625"/>
                    <a:pt x="595553" y="88505"/>
                  </a:cubicBezTo>
                  <a:lnTo>
                    <a:pt x="595553" y="236001"/>
                  </a:lnTo>
                  <a:cubicBezTo>
                    <a:pt x="595553" y="284881"/>
                    <a:pt x="555928" y="324506"/>
                    <a:pt x="507048" y="324506"/>
                  </a:cubicBezTo>
                  <a:lnTo>
                    <a:pt x="88505" y="324506"/>
                  </a:lnTo>
                  <a:cubicBezTo>
                    <a:pt x="39625" y="324506"/>
                    <a:pt x="0" y="284881"/>
                    <a:pt x="0" y="236001"/>
                  </a:cubicBezTo>
                  <a:lnTo>
                    <a:pt x="0" y="88505"/>
                  </a:lnTo>
                  <a:cubicBezTo>
                    <a:pt x="0" y="39625"/>
                    <a:pt x="39625" y="0"/>
                    <a:pt x="88505" y="0"/>
                  </a:cubicBezTo>
                  <a:close/>
                </a:path>
              </a:pathLst>
            </a:custGeom>
            <a:solidFill>
              <a:srgbClr val="E76262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0" y="-28575"/>
              <a:ext cx="595553" cy="353081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666322" y="5278824"/>
            <a:ext cx="1998307" cy="1015766"/>
            <a:chOff x="0" y="0"/>
            <a:chExt cx="544201" cy="276625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544201" cy="276625"/>
            </a:xfrm>
            <a:custGeom>
              <a:avLst/>
              <a:gdLst/>
              <a:ahLst/>
              <a:cxnLst/>
              <a:rect l="l" t="t" r="r" b="b"/>
              <a:pathLst>
                <a:path w="544201" h="276625">
                  <a:moveTo>
                    <a:pt x="77485" y="0"/>
                  </a:moveTo>
                  <a:lnTo>
                    <a:pt x="466716" y="0"/>
                  </a:lnTo>
                  <a:cubicBezTo>
                    <a:pt x="509510" y="0"/>
                    <a:pt x="544201" y="34691"/>
                    <a:pt x="544201" y="77485"/>
                  </a:cubicBezTo>
                  <a:lnTo>
                    <a:pt x="544201" y="199140"/>
                  </a:lnTo>
                  <a:cubicBezTo>
                    <a:pt x="544201" y="241933"/>
                    <a:pt x="509510" y="276625"/>
                    <a:pt x="466716" y="276625"/>
                  </a:cubicBezTo>
                  <a:lnTo>
                    <a:pt x="77485" y="276625"/>
                  </a:lnTo>
                  <a:cubicBezTo>
                    <a:pt x="34691" y="276625"/>
                    <a:pt x="0" y="241933"/>
                    <a:pt x="0" y="199140"/>
                  </a:cubicBezTo>
                  <a:lnTo>
                    <a:pt x="0" y="77485"/>
                  </a:lnTo>
                  <a:cubicBezTo>
                    <a:pt x="0" y="34691"/>
                    <a:pt x="34691" y="0"/>
                    <a:pt x="77485" y="0"/>
                  </a:cubicBezTo>
                  <a:close/>
                </a:path>
              </a:pathLst>
            </a:custGeom>
            <a:solidFill>
              <a:srgbClr val="E76262"/>
            </a:solidFill>
            <a:ln w="28575" cap="sq">
              <a:solidFill>
                <a:srgbClr val="FCF4E8"/>
              </a:solidFill>
              <a:prstDash val="lgDash"/>
              <a:miter/>
            </a:ln>
          </p:spPr>
        </p:sp>
        <p:sp>
          <p:nvSpPr>
            <p:cNvPr id="62" name="TextBox 62"/>
            <p:cNvSpPr txBox="1"/>
            <p:nvPr/>
          </p:nvSpPr>
          <p:spPr>
            <a:xfrm>
              <a:off x="0" y="-66675"/>
              <a:ext cx="544201" cy="343300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4200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1" name="Freeform 91"/>
          <p:cNvSpPr/>
          <p:nvPr/>
        </p:nvSpPr>
        <p:spPr>
          <a:xfrm>
            <a:off x="13652694" y="3487326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92" name="Freeform 92"/>
          <p:cNvSpPr/>
          <p:nvPr/>
        </p:nvSpPr>
        <p:spPr>
          <a:xfrm rot="-8982838" flipH="1" flipV="1">
            <a:off x="5050431" y="3005036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4" y="696741"/>
                </a:moveTo>
                <a:lnTo>
                  <a:pt x="0" y="696741"/>
                </a:lnTo>
                <a:lnTo>
                  <a:pt x="0" y="0"/>
                </a:lnTo>
                <a:lnTo>
                  <a:pt x="1011794" y="0"/>
                </a:lnTo>
                <a:lnTo>
                  <a:pt x="1011794" y="696741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3" name="Freeform 93"/>
          <p:cNvSpPr/>
          <p:nvPr/>
        </p:nvSpPr>
        <p:spPr>
          <a:xfrm rot="9777171" flipV="1">
            <a:off x="13729012" y="7950387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0" y="696741"/>
                </a:moveTo>
                <a:lnTo>
                  <a:pt x="1011794" y="696741"/>
                </a:lnTo>
                <a:lnTo>
                  <a:pt x="1011794" y="0"/>
                </a:lnTo>
                <a:lnTo>
                  <a:pt x="0" y="0"/>
                </a:lnTo>
                <a:lnTo>
                  <a:pt x="0" y="696741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4" name="Freeform 94"/>
          <p:cNvSpPr/>
          <p:nvPr/>
        </p:nvSpPr>
        <p:spPr>
          <a:xfrm>
            <a:off x="7755813" y="8298758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95" name="Freeform 95"/>
          <p:cNvSpPr/>
          <p:nvPr/>
        </p:nvSpPr>
        <p:spPr>
          <a:xfrm rot="-1726704">
            <a:off x="2446103" y="7512753"/>
            <a:ext cx="1166539" cy="1135918"/>
          </a:xfrm>
          <a:custGeom>
            <a:avLst/>
            <a:gdLst/>
            <a:ahLst/>
            <a:cxnLst/>
            <a:rect l="l" t="t" r="r" b="b"/>
            <a:pathLst>
              <a:path w="1166539" h="1135918">
                <a:moveTo>
                  <a:pt x="0" y="0"/>
                </a:moveTo>
                <a:lnTo>
                  <a:pt x="1166540" y="0"/>
                </a:lnTo>
                <a:lnTo>
                  <a:pt x="1166540" y="1135918"/>
                </a:lnTo>
                <a:lnTo>
                  <a:pt x="0" y="11359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7" name="TextBox 97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6" name="Freeform 106"/>
          <p:cNvSpPr/>
          <p:nvPr/>
        </p:nvSpPr>
        <p:spPr>
          <a:xfrm rot="-9364023">
            <a:off x="11735075" y="2140148"/>
            <a:ext cx="1321244" cy="1286561"/>
          </a:xfrm>
          <a:custGeom>
            <a:avLst/>
            <a:gdLst/>
            <a:ahLst/>
            <a:cxnLst/>
            <a:rect l="l" t="t" r="r" b="b"/>
            <a:pathLst>
              <a:path w="1321244" h="1286561">
                <a:moveTo>
                  <a:pt x="0" y="0"/>
                </a:moveTo>
                <a:lnTo>
                  <a:pt x="1321244" y="0"/>
                </a:lnTo>
                <a:lnTo>
                  <a:pt x="1321244" y="1286561"/>
                </a:lnTo>
                <a:lnTo>
                  <a:pt x="0" y="128656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grpSp>
        <p:nvGrpSpPr>
          <p:cNvPr id="107" name="Group 107"/>
          <p:cNvGrpSpPr/>
          <p:nvPr/>
        </p:nvGrpSpPr>
        <p:grpSpPr>
          <a:xfrm>
            <a:off x="1540290" y="119086"/>
            <a:ext cx="15102221" cy="1351905"/>
            <a:chOff x="0" y="0"/>
            <a:chExt cx="4540540" cy="406456"/>
          </a:xfrm>
        </p:grpSpPr>
        <p:sp>
          <p:nvSpPr>
            <p:cNvPr id="108" name="Freeform 108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09" name="TextBox 109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0" name="TextBox 110"/>
          <p:cNvSpPr txBox="1"/>
          <p:nvPr/>
        </p:nvSpPr>
        <p:spPr>
          <a:xfrm>
            <a:off x="2244715" y="379171"/>
            <a:ext cx="13989451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840"/>
              </a:lnSpc>
              <a:spcBef>
                <a:spcPct val="0"/>
              </a:spcBef>
            </a:pPr>
            <a:r>
              <a:rPr lang="en-US" sz="5700" dirty="0">
                <a:solidFill>
                  <a:srgbClr val="503D36"/>
                </a:solidFill>
                <a:latin typeface="Intro"/>
              </a:rPr>
              <a:t>ПОРІВНЯННЯ ТРАДИЦІЙНОГО ТА ФО</a:t>
            </a:r>
          </a:p>
        </p:txBody>
      </p:sp>
      <p:pic>
        <p:nvPicPr>
          <p:cNvPr id="115" name="Рисунок 114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8" t="26884" r="28917" b="25001"/>
          <a:stretch/>
        </p:blipFill>
        <p:spPr>
          <a:xfrm>
            <a:off x="4253529" y="1903577"/>
            <a:ext cx="9295853" cy="557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" name="Прямокутник 121"/>
          <p:cNvSpPr/>
          <p:nvPr/>
        </p:nvSpPr>
        <p:spPr>
          <a:xfrm>
            <a:off x="3569750" y="2006142"/>
            <a:ext cx="111234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11"/>
              </a:rPr>
              <a:t>https://wordwall.net/uk/resource/59678850</a:t>
            </a:r>
            <a:r>
              <a:rPr lang="uk-UA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11"/>
              </a:rPr>
              <a:t>Введіть текст</a:t>
            </a:r>
            <a:endParaRPr lang="uk-UA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4" name="Group 2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1" name="Group 3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5" name="Group 3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8" name="Freeform 38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9" name="Group 39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0" name="TextBox 40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49" name="Freeform 49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277906" y="825737"/>
            <a:ext cx="14956138" cy="8229600"/>
            <a:chOff x="0" y="0"/>
            <a:chExt cx="3939065" cy="2167467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5564542" y="2618086"/>
            <a:ext cx="2186870" cy="1191585"/>
            <a:chOff x="0" y="0"/>
            <a:chExt cx="2915827" cy="1588780"/>
          </a:xfrm>
        </p:grpSpPr>
        <p:grpSp>
          <p:nvGrpSpPr>
            <p:cNvPr id="57" name="Group 57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0" name="Group 60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0" y="-66675"/>
                <a:ext cx="544201" cy="3433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4200"/>
                  </a:lnSpc>
                </a:pPr>
                <a:endParaRPr/>
              </a:p>
            </p:txBody>
          </p:sp>
        </p:grp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78243" y="0"/>
            <a:ext cx="17956978" cy="1083218"/>
            <a:chOff x="0" y="0"/>
            <a:chExt cx="23942638" cy="1444290"/>
          </a:xfrm>
        </p:grpSpPr>
        <p:grpSp>
          <p:nvGrpSpPr>
            <p:cNvPr id="91" name="Group 91"/>
            <p:cNvGrpSpPr/>
            <p:nvPr/>
          </p:nvGrpSpPr>
          <p:grpSpPr>
            <a:xfrm>
              <a:off x="0" y="0"/>
              <a:ext cx="23942638" cy="1444290"/>
              <a:chOff x="0" y="0"/>
              <a:chExt cx="5482037" cy="330693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5482037" cy="330693"/>
              </a:xfrm>
              <a:custGeom>
                <a:avLst/>
                <a:gdLst/>
                <a:ahLst/>
                <a:cxnLst/>
                <a:rect l="l" t="t" r="r" b="b"/>
                <a:pathLst>
                  <a:path w="5482037" h="330693">
                    <a:moveTo>
                      <a:pt x="37195" y="0"/>
                    </a:moveTo>
                    <a:lnTo>
                      <a:pt x="5444842" y="0"/>
                    </a:lnTo>
                    <a:cubicBezTo>
                      <a:pt x="5465385" y="0"/>
                      <a:pt x="5482037" y="16653"/>
                      <a:pt x="5482037" y="37195"/>
                    </a:cubicBezTo>
                    <a:lnTo>
                      <a:pt x="5482037" y="293498"/>
                    </a:lnTo>
                    <a:cubicBezTo>
                      <a:pt x="5482037" y="314040"/>
                      <a:pt x="5465385" y="330693"/>
                      <a:pt x="5444842" y="330693"/>
                    </a:cubicBezTo>
                    <a:lnTo>
                      <a:pt x="37195" y="330693"/>
                    </a:lnTo>
                    <a:cubicBezTo>
                      <a:pt x="27330" y="330693"/>
                      <a:pt x="17869" y="326774"/>
                      <a:pt x="10894" y="319799"/>
                    </a:cubicBezTo>
                    <a:cubicBezTo>
                      <a:pt x="3919" y="312823"/>
                      <a:pt x="0" y="303363"/>
                      <a:pt x="0" y="293498"/>
                    </a:cubicBezTo>
                    <a:lnTo>
                      <a:pt x="0" y="37195"/>
                    </a:lnTo>
                    <a:cubicBezTo>
                      <a:pt x="0" y="27330"/>
                      <a:pt x="3919" y="17869"/>
                      <a:pt x="10894" y="10894"/>
                    </a:cubicBezTo>
                    <a:cubicBezTo>
                      <a:pt x="17869" y="3919"/>
                      <a:pt x="27330" y="0"/>
                      <a:pt x="3719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0" y="-47625"/>
                <a:ext cx="5482037" cy="378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950245" y="340653"/>
              <a:ext cx="22138113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160"/>
                </a:lnSpc>
                <a:spcBef>
                  <a:spcPct val="0"/>
                </a:spcBef>
              </a:pPr>
              <a:r>
                <a:rPr lang="en-US" sz="4300">
                  <a:solidFill>
                    <a:srgbClr val="503D36"/>
                  </a:solidFill>
                  <a:latin typeface="Intro"/>
                </a:rPr>
                <a:t>АЛГОРИТМ ДІЯЛЬНОСТІ ВЧИТЕЛЯ ЩОДО ОРГАНІЗАЦІЇ ФО</a:t>
              </a:r>
            </a:p>
          </p:txBody>
        </p:sp>
      </p:grpSp>
      <p:sp>
        <p:nvSpPr>
          <p:cNvPr id="95" name="Freeform 95"/>
          <p:cNvSpPr/>
          <p:nvPr/>
        </p:nvSpPr>
        <p:spPr>
          <a:xfrm rot="-2035095">
            <a:off x="2333785" y="7841177"/>
            <a:ext cx="1040683" cy="900405"/>
          </a:xfrm>
          <a:custGeom>
            <a:avLst/>
            <a:gdLst/>
            <a:ahLst/>
            <a:cxnLst/>
            <a:rect l="l" t="t" r="r" b="b"/>
            <a:pathLst>
              <a:path w="1040683" h="900405">
                <a:moveTo>
                  <a:pt x="0" y="0"/>
                </a:moveTo>
                <a:lnTo>
                  <a:pt x="1040683" y="0"/>
                </a:lnTo>
                <a:lnTo>
                  <a:pt x="1040683" y="900405"/>
                </a:lnTo>
                <a:lnTo>
                  <a:pt x="0" y="90040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96" name="Freeform 96"/>
          <p:cNvSpPr/>
          <p:nvPr/>
        </p:nvSpPr>
        <p:spPr>
          <a:xfrm>
            <a:off x="1894270" y="7556097"/>
            <a:ext cx="5473742" cy="1943179"/>
          </a:xfrm>
          <a:custGeom>
            <a:avLst/>
            <a:gdLst/>
            <a:ahLst/>
            <a:cxnLst/>
            <a:rect l="l" t="t" r="r" b="b"/>
            <a:pathLst>
              <a:path w="5473742" h="1943179">
                <a:moveTo>
                  <a:pt x="0" y="0"/>
                </a:moveTo>
                <a:lnTo>
                  <a:pt x="5473743" y="0"/>
                </a:lnTo>
                <a:lnTo>
                  <a:pt x="5473743" y="1943179"/>
                </a:lnTo>
                <a:lnTo>
                  <a:pt x="0" y="19431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10137445" y="1260593"/>
            <a:ext cx="5119502" cy="4114800"/>
          </a:xfrm>
          <a:custGeom>
            <a:avLst/>
            <a:gdLst/>
            <a:ahLst/>
            <a:cxnLst/>
            <a:rect l="l" t="t" r="r" b="b"/>
            <a:pathLst>
              <a:path w="5119502" h="4114800">
                <a:moveTo>
                  <a:pt x="0" y="0"/>
                </a:moveTo>
                <a:lnTo>
                  <a:pt x="5119503" y="0"/>
                </a:lnTo>
                <a:lnTo>
                  <a:pt x="51195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98" name="Group 98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9" name="TextBox 99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8" name="TextBox 108"/>
          <p:cNvSpPr txBox="1"/>
          <p:nvPr/>
        </p:nvSpPr>
        <p:spPr>
          <a:xfrm>
            <a:off x="1894270" y="7789182"/>
            <a:ext cx="5455619" cy="1696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44"/>
              </a:lnSpc>
            </a:pPr>
            <a:r>
              <a:rPr lang="en-US" sz="5499">
                <a:solidFill>
                  <a:srgbClr val="503D36"/>
                </a:solidFill>
                <a:latin typeface="PT Serif Bold"/>
              </a:rPr>
              <a:t>Визначення </a:t>
            </a:r>
          </a:p>
          <a:p>
            <a:pPr algn="ctr">
              <a:lnSpc>
                <a:spcPts val="4344"/>
              </a:lnSpc>
            </a:pPr>
            <a:r>
              <a:rPr lang="en-US" sz="5499">
                <a:solidFill>
                  <a:srgbClr val="503D36"/>
                </a:solidFill>
                <a:latin typeface="PT Serif Bold"/>
              </a:rPr>
              <a:t>цілей</a:t>
            </a:r>
          </a:p>
          <a:p>
            <a:pPr algn="ctr">
              <a:lnSpc>
                <a:spcPts val="4344"/>
              </a:lnSpc>
            </a:pPr>
            <a:r>
              <a:rPr lang="en-US" sz="5499">
                <a:solidFill>
                  <a:srgbClr val="503D36"/>
                </a:solidFill>
                <a:latin typeface="PT Serif Bold"/>
              </a:rPr>
              <a:t>навчання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4" name="Group 2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1" name="Group 3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5" name="Group 3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8" name="Freeform 38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9" name="Group 39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0" name="TextBox 40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49" name="Freeform 49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671847" y="1117732"/>
            <a:ext cx="14956138" cy="8229600"/>
            <a:chOff x="0" y="0"/>
            <a:chExt cx="3939065" cy="2167467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5564542" y="2618086"/>
            <a:ext cx="2186870" cy="1191585"/>
            <a:chOff x="0" y="0"/>
            <a:chExt cx="2915827" cy="1588780"/>
          </a:xfrm>
        </p:grpSpPr>
        <p:grpSp>
          <p:nvGrpSpPr>
            <p:cNvPr id="57" name="Group 57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0" name="Group 60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0" y="-66675"/>
                <a:ext cx="544201" cy="3433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4200"/>
                  </a:lnSpc>
                </a:pPr>
                <a:endParaRPr/>
              </a:p>
            </p:txBody>
          </p:sp>
        </p:grp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78243" y="0"/>
            <a:ext cx="17956978" cy="1083218"/>
            <a:chOff x="0" y="0"/>
            <a:chExt cx="23942638" cy="1444290"/>
          </a:xfrm>
        </p:grpSpPr>
        <p:grpSp>
          <p:nvGrpSpPr>
            <p:cNvPr id="91" name="Group 91"/>
            <p:cNvGrpSpPr/>
            <p:nvPr/>
          </p:nvGrpSpPr>
          <p:grpSpPr>
            <a:xfrm>
              <a:off x="0" y="0"/>
              <a:ext cx="23942638" cy="1444290"/>
              <a:chOff x="0" y="0"/>
              <a:chExt cx="5482037" cy="330693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5482037" cy="330693"/>
              </a:xfrm>
              <a:custGeom>
                <a:avLst/>
                <a:gdLst/>
                <a:ahLst/>
                <a:cxnLst/>
                <a:rect l="l" t="t" r="r" b="b"/>
                <a:pathLst>
                  <a:path w="5482037" h="330693">
                    <a:moveTo>
                      <a:pt x="37195" y="0"/>
                    </a:moveTo>
                    <a:lnTo>
                      <a:pt x="5444842" y="0"/>
                    </a:lnTo>
                    <a:cubicBezTo>
                      <a:pt x="5465385" y="0"/>
                      <a:pt x="5482037" y="16653"/>
                      <a:pt x="5482037" y="37195"/>
                    </a:cubicBezTo>
                    <a:lnTo>
                      <a:pt x="5482037" y="293498"/>
                    </a:lnTo>
                    <a:cubicBezTo>
                      <a:pt x="5482037" y="314040"/>
                      <a:pt x="5465385" y="330693"/>
                      <a:pt x="5444842" y="330693"/>
                    </a:cubicBezTo>
                    <a:lnTo>
                      <a:pt x="37195" y="330693"/>
                    </a:lnTo>
                    <a:cubicBezTo>
                      <a:pt x="27330" y="330693"/>
                      <a:pt x="17869" y="326774"/>
                      <a:pt x="10894" y="319799"/>
                    </a:cubicBezTo>
                    <a:cubicBezTo>
                      <a:pt x="3919" y="312823"/>
                      <a:pt x="0" y="303363"/>
                      <a:pt x="0" y="293498"/>
                    </a:cubicBezTo>
                    <a:lnTo>
                      <a:pt x="0" y="37195"/>
                    </a:lnTo>
                    <a:cubicBezTo>
                      <a:pt x="0" y="27330"/>
                      <a:pt x="3919" y="17869"/>
                      <a:pt x="10894" y="10894"/>
                    </a:cubicBezTo>
                    <a:cubicBezTo>
                      <a:pt x="17869" y="3919"/>
                      <a:pt x="27330" y="0"/>
                      <a:pt x="3719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0" y="-47625"/>
                <a:ext cx="5482037" cy="378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950245" y="340653"/>
              <a:ext cx="22138113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160"/>
                </a:lnSpc>
                <a:spcBef>
                  <a:spcPct val="0"/>
                </a:spcBef>
              </a:pPr>
              <a:r>
                <a:rPr lang="en-US" sz="4300">
                  <a:solidFill>
                    <a:srgbClr val="503D36"/>
                  </a:solidFill>
                  <a:latin typeface="Intro"/>
                </a:rPr>
                <a:t>АЛГОРИТМ ДІЯЛЬНОСТІ ВЧИТЕЛЯ ЩОДО ОРГАНІЗАЦІЇ ФО</a:t>
              </a:r>
            </a:p>
          </p:txBody>
        </p:sp>
      </p:grpSp>
      <p:sp>
        <p:nvSpPr>
          <p:cNvPr id="95" name="Freeform 95"/>
          <p:cNvSpPr/>
          <p:nvPr/>
        </p:nvSpPr>
        <p:spPr>
          <a:xfrm rot="-2035095">
            <a:off x="2333785" y="7841177"/>
            <a:ext cx="1040683" cy="900405"/>
          </a:xfrm>
          <a:custGeom>
            <a:avLst/>
            <a:gdLst/>
            <a:ahLst/>
            <a:cxnLst/>
            <a:rect l="l" t="t" r="r" b="b"/>
            <a:pathLst>
              <a:path w="1040683" h="900405">
                <a:moveTo>
                  <a:pt x="0" y="0"/>
                </a:moveTo>
                <a:lnTo>
                  <a:pt x="1040683" y="0"/>
                </a:lnTo>
                <a:lnTo>
                  <a:pt x="1040683" y="900405"/>
                </a:lnTo>
                <a:lnTo>
                  <a:pt x="0" y="90040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7" name="TextBox 97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661541" y="7939245"/>
            <a:ext cx="5516607" cy="2032167"/>
            <a:chOff x="0" y="0"/>
            <a:chExt cx="7355475" cy="2709556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8" name="TextBox 108"/>
            <p:cNvSpPr txBox="1"/>
            <p:nvPr/>
          </p:nvSpPr>
          <p:spPr>
            <a:xfrm>
              <a:off x="81316" y="375085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Визначення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цілей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навчання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3314835" y="6273492"/>
            <a:ext cx="5482804" cy="2013219"/>
            <a:chOff x="0" y="0"/>
            <a:chExt cx="7310405" cy="2684292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1" name="TextBox 111"/>
            <p:cNvSpPr txBox="1"/>
            <p:nvPr/>
          </p:nvSpPr>
          <p:spPr>
            <a:xfrm>
              <a:off x="36246" y="349821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Узгодження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критеріїв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 учнями</a:t>
              </a:r>
            </a:p>
          </p:txBody>
        </p:sp>
      </p:grpSp>
      <p:sp>
        <p:nvSpPr>
          <p:cNvPr id="112" name="Freeform 112"/>
          <p:cNvSpPr/>
          <p:nvPr/>
        </p:nvSpPr>
        <p:spPr>
          <a:xfrm>
            <a:off x="10312114" y="1885866"/>
            <a:ext cx="4079685" cy="4514175"/>
          </a:xfrm>
          <a:custGeom>
            <a:avLst/>
            <a:gdLst/>
            <a:ahLst/>
            <a:cxnLst/>
            <a:rect l="l" t="t" r="r" b="b"/>
            <a:pathLst>
              <a:path w="4079685" h="4514175">
                <a:moveTo>
                  <a:pt x="0" y="0"/>
                </a:moveTo>
                <a:lnTo>
                  <a:pt x="4079686" y="0"/>
                </a:lnTo>
                <a:lnTo>
                  <a:pt x="4079686" y="4514174"/>
                </a:lnTo>
                <a:lnTo>
                  <a:pt x="0" y="451417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4" name="Group 2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1" name="Group 3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5" name="Group 3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8" name="Freeform 38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9" name="Group 39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0" name="TextBox 40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49" name="Freeform 49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671847" y="1117732"/>
            <a:ext cx="14956138" cy="8229600"/>
            <a:chOff x="0" y="0"/>
            <a:chExt cx="3939065" cy="2167467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5564542" y="2618086"/>
            <a:ext cx="2186870" cy="1191585"/>
            <a:chOff x="0" y="0"/>
            <a:chExt cx="2915827" cy="1588780"/>
          </a:xfrm>
        </p:grpSpPr>
        <p:grpSp>
          <p:nvGrpSpPr>
            <p:cNvPr id="57" name="Group 57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0" name="Group 60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0" y="-66675"/>
                <a:ext cx="544201" cy="3433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4200"/>
                  </a:lnSpc>
                </a:pPr>
                <a:endParaRPr/>
              </a:p>
            </p:txBody>
          </p:sp>
        </p:grp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78243" y="0"/>
            <a:ext cx="17956978" cy="1083218"/>
            <a:chOff x="0" y="0"/>
            <a:chExt cx="23942638" cy="1444290"/>
          </a:xfrm>
        </p:grpSpPr>
        <p:grpSp>
          <p:nvGrpSpPr>
            <p:cNvPr id="91" name="Group 91"/>
            <p:cNvGrpSpPr/>
            <p:nvPr/>
          </p:nvGrpSpPr>
          <p:grpSpPr>
            <a:xfrm>
              <a:off x="0" y="0"/>
              <a:ext cx="23942638" cy="1444290"/>
              <a:chOff x="0" y="0"/>
              <a:chExt cx="5482037" cy="330693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5482037" cy="330693"/>
              </a:xfrm>
              <a:custGeom>
                <a:avLst/>
                <a:gdLst/>
                <a:ahLst/>
                <a:cxnLst/>
                <a:rect l="l" t="t" r="r" b="b"/>
                <a:pathLst>
                  <a:path w="5482037" h="330693">
                    <a:moveTo>
                      <a:pt x="37195" y="0"/>
                    </a:moveTo>
                    <a:lnTo>
                      <a:pt x="5444842" y="0"/>
                    </a:lnTo>
                    <a:cubicBezTo>
                      <a:pt x="5465385" y="0"/>
                      <a:pt x="5482037" y="16653"/>
                      <a:pt x="5482037" y="37195"/>
                    </a:cubicBezTo>
                    <a:lnTo>
                      <a:pt x="5482037" y="293498"/>
                    </a:lnTo>
                    <a:cubicBezTo>
                      <a:pt x="5482037" y="314040"/>
                      <a:pt x="5465385" y="330693"/>
                      <a:pt x="5444842" y="330693"/>
                    </a:cubicBezTo>
                    <a:lnTo>
                      <a:pt x="37195" y="330693"/>
                    </a:lnTo>
                    <a:cubicBezTo>
                      <a:pt x="27330" y="330693"/>
                      <a:pt x="17869" y="326774"/>
                      <a:pt x="10894" y="319799"/>
                    </a:cubicBezTo>
                    <a:cubicBezTo>
                      <a:pt x="3919" y="312823"/>
                      <a:pt x="0" y="303363"/>
                      <a:pt x="0" y="293498"/>
                    </a:cubicBezTo>
                    <a:lnTo>
                      <a:pt x="0" y="37195"/>
                    </a:lnTo>
                    <a:cubicBezTo>
                      <a:pt x="0" y="27330"/>
                      <a:pt x="3919" y="17869"/>
                      <a:pt x="10894" y="10894"/>
                    </a:cubicBezTo>
                    <a:cubicBezTo>
                      <a:pt x="17869" y="3919"/>
                      <a:pt x="27330" y="0"/>
                      <a:pt x="3719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0" y="-47625"/>
                <a:ext cx="5482037" cy="378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950245" y="340653"/>
              <a:ext cx="22138113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160"/>
                </a:lnSpc>
                <a:spcBef>
                  <a:spcPct val="0"/>
                </a:spcBef>
              </a:pPr>
              <a:r>
                <a:rPr lang="en-US" sz="4300">
                  <a:solidFill>
                    <a:srgbClr val="503D36"/>
                  </a:solidFill>
                  <a:latin typeface="Intro"/>
                </a:rPr>
                <a:t>АЛГОРИТМ ДІЯЛЬНОСТІ ВЧИТЕЛЯ ЩОДО ОРГАНІЗАЦІЇ ФО</a:t>
              </a:r>
            </a:p>
          </p:txBody>
        </p:sp>
      </p:grpSp>
      <p:sp>
        <p:nvSpPr>
          <p:cNvPr id="95" name="Freeform 95"/>
          <p:cNvSpPr/>
          <p:nvPr/>
        </p:nvSpPr>
        <p:spPr>
          <a:xfrm rot="-2035095">
            <a:off x="2333785" y="7841177"/>
            <a:ext cx="1040683" cy="900405"/>
          </a:xfrm>
          <a:custGeom>
            <a:avLst/>
            <a:gdLst/>
            <a:ahLst/>
            <a:cxnLst/>
            <a:rect l="l" t="t" r="r" b="b"/>
            <a:pathLst>
              <a:path w="1040683" h="900405">
                <a:moveTo>
                  <a:pt x="0" y="0"/>
                </a:moveTo>
                <a:lnTo>
                  <a:pt x="1040683" y="0"/>
                </a:lnTo>
                <a:lnTo>
                  <a:pt x="1040683" y="900405"/>
                </a:lnTo>
                <a:lnTo>
                  <a:pt x="0" y="90040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7" name="TextBox 97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661541" y="7939245"/>
            <a:ext cx="5516607" cy="2032167"/>
            <a:chOff x="0" y="0"/>
            <a:chExt cx="7355475" cy="2709556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8" name="TextBox 108"/>
            <p:cNvSpPr txBox="1"/>
            <p:nvPr/>
          </p:nvSpPr>
          <p:spPr>
            <a:xfrm>
              <a:off x="81316" y="375085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Визначення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цілей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навчання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3314835" y="6273492"/>
            <a:ext cx="5482804" cy="2013219"/>
            <a:chOff x="0" y="0"/>
            <a:chExt cx="7310405" cy="2684292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1" name="TextBox 111"/>
            <p:cNvSpPr txBox="1"/>
            <p:nvPr/>
          </p:nvSpPr>
          <p:spPr>
            <a:xfrm>
              <a:off x="36246" y="349821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Узгодження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критеріїв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 учнями</a:t>
              </a:r>
            </a:p>
          </p:txBody>
        </p:sp>
      </p:grpSp>
      <p:grpSp>
        <p:nvGrpSpPr>
          <p:cNvPr id="112" name="Group 112"/>
          <p:cNvGrpSpPr/>
          <p:nvPr/>
        </p:nvGrpSpPr>
        <p:grpSpPr>
          <a:xfrm>
            <a:off x="5998450" y="4534150"/>
            <a:ext cx="5674310" cy="1943179"/>
            <a:chOff x="0" y="0"/>
            <a:chExt cx="7565747" cy="2590905"/>
          </a:xfrm>
        </p:grpSpPr>
        <p:sp>
          <p:nvSpPr>
            <p:cNvPr id="113" name="Freeform 113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xmlns="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4" name="TextBox 114"/>
            <p:cNvSpPr txBox="1"/>
            <p:nvPr/>
          </p:nvSpPr>
          <p:spPr>
            <a:xfrm>
              <a:off x="291588" y="780498"/>
              <a:ext cx="7274159" cy="16105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Зворотний зв'язок</a:t>
              </a:r>
            </a:p>
          </p:txBody>
        </p:sp>
      </p:grpSp>
      <p:sp>
        <p:nvSpPr>
          <p:cNvPr id="115" name="Freeform 115"/>
          <p:cNvSpPr/>
          <p:nvPr/>
        </p:nvSpPr>
        <p:spPr>
          <a:xfrm>
            <a:off x="12018333" y="1390940"/>
            <a:ext cx="3546209" cy="4114800"/>
          </a:xfrm>
          <a:custGeom>
            <a:avLst/>
            <a:gdLst/>
            <a:ahLst/>
            <a:cxnLst/>
            <a:rect l="l" t="t" r="r" b="b"/>
            <a:pathLst>
              <a:path w="3546209" h="4114800">
                <a:moveTo>
                  <a:pt x="0" y="0"/>
                </a:moveTo>
                <a:lnTo>
                  <a:pt x="3546209" y="0"/>
                </a:lnTo>
                <a:lnTo>
                  <a:pt x="35462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3934584" y="1683084"/>
            <a:ext cx="9338358" cy="1303365"/>
            <a:chOff x="0" y="0"/>
            <a:chExt cx="2907306" cy="405776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2907306" cy="405776"/>
            </a:xfrm>
            <a:custGeom>
              <a:avLst/>
              <a:gdLst/>
              <a:ahLst/>
              <a:cxnLst/>
              <a:rect l="l" t="t" r="r" b="b"/>
              <a:pathLst>
                <a:path w="2907306" h="405776">
                  <a:moveTo>
                    <a:pt x="82905" y="0"/>
                  </a:moveTo>
                  <a:lnTo>
                    <a:pt x="2824402" y="0"/>
                  </a:lnTo>
                  <a:cubicBezTo>
                    <a:pt x="2846389" y="0"/>
                    <a:pt x="2867477" y="8735"/>
                    <a:pt x="2883024" y="24282"/>
                  </a:cubicBezTo>
                  <a:cubicBezTo>
                    <a:pt x="2898572" y="39830"/>
                    <a:pt x="2907306" y="60917"/>
                    <a:pt x="2907306" y="82905"/>
                  </a:cubicBezTo>
                  <a:lnTo>
                    <a:pt x="2907306" y="322872"/>
                  </a:lnTo>
                  <a:cubicBezTo>
                    <a:pt x="2907306" y="368658"/>
                    <a:pt x="2870189" y="405776"/>
                    <a:pt x="2824402" y="405776"/>
                  </a:cubicBezTo>
                  <a:lnTo>
                    <a:pt x="82905" y="405776"/>
                  </a:lnTo>
                  <a:cubicBezTo>
                    <a:pt x="60917" y="405776"/>
                    <a:pt x="39830" y="397042"/>
                    <a:pt x="24282" y="381494"/>
                  </a:cubicBezTo>
                  <a:cubicBezTo>
                    <a:pt x="8735" y="365946"/>
                    <a:pt x="0" y="344859"/>
                    <a:pt x="0" y="322872"/>
                  </a:cubicBezTo>
                  <a:lnTo>
                    <a:pt x="0" y="82905"/>
                  </a:lnTo>
                  <a:cubicBezTo>
                    <a:pt x="0" y="60917"/>
                    <a:pt x="8735" y="39830"/>
                    <a:pt x="24282" y="24282"/>
                  </a:cubicBezTo>
                  <a:cubicBezTo>
                    <a:pt x="39830" y="8735"/>
                    <a:pt x="60917" y="0"/>
                    <a:pt x="8290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59" name="TextBox 59"/>
            <p:cNvSpPr txBox="1"/>
            <p:nvPr/>
          </p:nvSpPr>
          <p:spPr>
            <a:xfrm>
              <a:off x="0" y="-47625"/>
              <a:ext cx="2907306" cy="453401"/>
            </a:xfrm>
            <a:prstGeom prst="rect">
              <a:avLst/>
            </a:prstGeom>
          </p:spPr>
          <p:txBody>
            <a:bodyPr lIns="42975" tIns="42975" rIns="42975" bIns="42975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564542" y="3904500"/>
            <a:ext cx="2186870" cy="1191585"/>
            <a:chOff x="0" y="0"/>
            <a:chExt cx="595553" cy="324506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595553" cy="324506"/>
            </a:xfrm>
            <a:custGeom>
              <a:avLst/>
              <a:gdLst/>
              <a:ahLst/>
              <a:cxnLst/>
              <a:rect l="l" t="t" r="r" b="b"/>
              <a:pathLst>
                <a:path w="595553" h="324506">
                  <a:moveTo>
                    <a:pt x="88505" y="0"/>
                  </a:moveTo>
                  <a:lnTo>
                    <a:pt x="507048" y="0"/>
                  </a:lnTo>
                  <a:cubicBezTo>
                    <a:pt x="555928" y="0"/>
                    <a:pt x="595553" y="39625"/>
                    <a:pt x="595553" y="88505"/>
                  </a:cubicBezTo>
                  <a:lnTo>
                    <a:pt x="595553" y="236001"/>
                  </a:lnTo>
                  <a:cubicBezTo>
                    <a:pt x="595553" y="284881"/>
                    <a:pt x="555928" y="324506"/>
                    <a:pt x="507048" y="324506"/>
                  </a:cubicBezTo>
                  <a:lnTo>
                    <a:pt x="88505" y="324506"/>
                  </a:lnTo>
                  <a:cubicBezTo>
                    <a:pt x="39625" y="324506"/>
                    <a:pt x="0" y="284881"/>
                    <a:pt x="0" y="236001"/>
                  </a:cubicBezTo>
                  <a:lnTo>
                    <a:pt x="0" y="88505"/>
                  </a:lnTo>
                  <a:cubicBezTo>
                    <a:pt x="0" y="39625"/>
                    <a:pt x="39625" y="0"/>
                    <a:pt x="88505" y="0"/>
                  </a:cubicBezTo>
                  <a:close/>
                </a:path>
              </a:pathLst>
            </a:custGeom>
            <a:solidFill>
              <a:srgbClr val="FFCF91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-28575"/>
              <a:ext cx="595553" cy="353081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91" name="Freeform 91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2" name="TextBox 92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3" name="Freeform 93"/>
          <p:cNvSpPr/>
          <p:nvPr/>
        </p:nvSpPr>
        <p:spPr>
          <a:xfrm>
            <a:off x="2710151" y="3399505"/>
            <a:ext cx="3406662" cy="2772172"/>
          </a:xfrm>
          <a:custGeom>
            <a:avLst/>
            <a:gdLst/>
            <a:ahLst/>
            <a:cxnLst/>
            <a:rect l="l" t="t" r="r" b="b"/>
            <a:pathLst>
              <a:path w="3406662" h="2772172">
                <a:moveTo>
                  <a:pt x="0" y="0"/>
                </a:moveTo>
                <a:lnTo>
                  <a:pt x="3406662" y="0"/>
                </a:lnTo>
                <a:lnTo>
                  <a:pt x="3406662" y="2772172"/>
                </a:lnTo>
                <a:lnTo>
                  <a:pt x="0" y="27721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4" name="Freeform 94"/>
          <p:cNvSpPr/>
          <p:nvPr/>
        </p:nvSpPr>
        <p:spPr>
          <a:xfrm>
            <a:off x="7647366" y="3356233"/>
            <a:ext cx="3218640" cy="2808263"/>
          </a:xfrm>
          <a:custGeom>
            <a:avLst/>
            <a:gdLst/>
            <a:ahLst/>
            <a:cxnLst/>
            <a:rect l="l" t="t" r="r" b="b"/>
            <a:pathLst>
              <a:path w="3218640" h="2808263">
                <a:moveTo>
                  <a:pt x="0" y="0"/>
                </a:moveTo>
                <a:lnTo>
                  <a:pt x="3218640" y="0"/>
                </a:lnTo>
                <a:lnTo>
                  <a:pt x="3218640" y="2808263"/>
                </a:lnTo>
                <a:lnTo>
                  <a:pt x="0" y="28082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5" name="Freeform 95"/>
          <p:cNvSpPr/>
          <p:nvPr/>
        </p:nvSpPr>
        <p:spPr>
          <a:xfrm>
            <a:off x="12547228" y="3349052"/>
            <a:ext cx="2709719" cy="2822624"/>
          </a:xfrm>
          <a:custGeom>
            <a:avLst/>
            <a:gdLst/>
            <a:ahLst/>
            <a:cxnLst/>
            <a:rect l="l" t="t" r="r" b="b"/>
            <a:pathLst>
              <a:path w="2709719" h="2822624">
                <a:moveTo>
                  <a:pt x="0" y="0"/>
                </a:moveTo>
                <a:lnTo>
                  <a:pt x="2709720" y="0"/>
                </a:lnTo>
                <a:lnTo>
                  <a:pt x="2709720" y="2822625"/>
                </a:lnTo>
                <a:lnTo>
                  <a:pt x="0" y="282262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2325639" y="6708477"/>
            <a:ext cx="4175686" cy="2246852"/>
            <a:chOff x="0" y="0"/>
            <a:chExt cx="1099769" cy="591764"/>
          </a:xfrm>
        </p:grpSpPr>
        <p:sp>
          <p:nvSpPr>
            <p:cNvPr id="97" name="Freeform 97"/>
            <p:cNvSpPr/>
            <p:nvPr/>
          </p:nvSpPr>
          <p:spPr>
            <a:xfrm>
              <a:off x="0" y="0"/>
              <a:ext cx="1099769" cy="591764"/>
            </a:xfrm>
            <a:custGeom>
              <a:avLst/>
              <a:gdLst/>
              <a:ahLst/>
              <a:cxnLst/>
              <a:rect l="l" t="t" r="r" b="b"/>
              <a:pathLst>
                <a:path w="1099769" h="591764">
                  <a:moveTo>
                    <a:pt x="94556" y="0"/>
                  </a:moveTo>
                  <a:lnTo>
                    <a:pt x="1005213" y="0"/>
                  </a:lnTo>
                  <a:cubicBezTo>
                    <a:pt x="1057435" y="0"/>
                    <a:pt x="1099769" y="42334"/>
                    <a:pt x="1099769" y="94556"/>
                  </a:cubicBezTo>
                  <a:lnTo>
                    <a:pt x="1099769" y="497207"/>
                  </a:lnTo>
                  <a:cubicBezTo>
                    <a:pt x="1099769" y="549429"/>
                    <a:pt x="1057435" y="591764"/>
                    <a:pt x="1005213" y="591764"/>
                  </a:cubicBezTo>
                  <a:lnTo>
                    <a:pt x="94556" y="591764"/>
                  </a:lnTo>
                  <a:cubicBezTo>
                    <a:pt x="42334" y="591764"/>
                    <a:pt x="0" y="549429"/>
                    <a:pt x="0" y="497207"/>
                  </a:cubicBezTo>
                  <a:lnTo>
                    <a:pt x="0" y="94556"/>
                  </a:lnTo>
                  <a:cubicBezTo>
                    <a:pt x="0" y="42334"/>
                    <a:pt x="42334" y="0"/>
                    <a:pt x="94556" y="0"/>
                  </a:cubicBezTo>
                  <a:close/>
                </a:path>
              </a:pathLst>
            </a:custGeom>
            <a:solidFill>
              <a:srgbClr val="EDABB5"/>
            </a:solidFill>
          </p:spPr>
        </p:sp>
        <p:sp>
          <p:nvSpPr>
            <p:cNvPr id="98" name="TextBox 98"/>
            <p:cNvSpPr txBox="1"/>
            <p:nvPr/>
          </p:nvSpPr>
          <p:spPr>
            <a:xfrm>
              <a:off x="0" y="-28575"/>
              <a:ext cx="1099769" cy="6203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9" name="TextBox 99"/>
          <p:cNvSpPr txBox="1"/>
          <p:nvPr/>
        </p:nvSpPr>
        <p:spPr>
          <a:xfrm>
            <a:off x="3564950" y="1801367"/>
            <a:ext cx="10077626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"СИГНАЛИ РУКОЮ"</a:t>
            </a:r>
          </a:p>
        </p:txBody>
      </p:sp>
      <p:grpSp>
        <p:nvGrpSpPr>
          <p:cNvPr id="100" name="Group 100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1" name="TextBox 101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8" name="TextBox 108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0" name="TextBox 110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1978603" y="6856249"/>
            <a:ext cx="4666365" cy="1920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1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Я розумію </a:t>
            </a:r>
          </a:p>
          <a:p>
            <a:pPr algn="ctr">
              <a:lnSpc>
                <a:spcPts val="4991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і можу пояснити</a:t>
            </a:r>
          </a:p>
        </p:txBody>
      </p:sp>
      <p:grpSp>
        <p:nvGrpSpPr>
          <p:cNvPr id="112" name="Group 112"/>
          <p:cNvGrpSpPr/>
          <p:nvPr/>
        </p:nvGrpSpPr>
        <p:grpSpPr>
          <a:xfrm>
            <a:off x="7168843" y="6631221"/>
            <a:ext cx="4175686" cy="2246852"/>
            <a:chOff x="0" y="0"/>
            <a:chExt cx="1099769" cy="591764"/>
          </a:xfrm>
        </p:grpSpPr>
        <p:sp>
          <p:nvSpPr>
            <p:cNvPr id="113" name="Freeform 113"/>
            <p:cNvSpPr/>
            <p:nvPr/>
          </p:nvSpPr>
          <p:spPr>
            <a:xfrm>
              <a:off x="0" y="0"/>
              <a:ext cx="1099769" cy="591764"/>
            </a:xfrm>
            <a:custGeom>
              <a:avLst/>
              <a:gdLst/>
              <a:ahLst/>
              <a:cxnLst/>
              <a:rect l="l" t="t" r="r" b="b"/>
              <a:pathLst>
                <a:path w="1099769" h="591764">
                  <a:moveTo>
                    <a:pt x="94556" y="0"/>
                  </a:moveTo>
                  <a:lnTo>
                    <a:pt x="1005213" y="0"/>
                  </a:lnTo>
                  <a:cubicBezTo>
                    <a:pt x="1057435" y="0"/>
                    <a:pt x="1099769" y="42334"/>
                    <a:pt x="1099769" y="94556"/>
                  </a:cubicBezTo>
                  <a:lnTo>
                    <a:pt x="1099769" y="497207"/>
                  </a:lnTo>
                  <a:cubicBezTo>
                    <a:pt x="1099769" y="549429"/>
                    <a:pt x="1057435" y="591764"/>
                    <a:pt x="1005213" y="591764"/>
                  </a:cubicBezTo>
                  <a:lnTo>
                    <a:pt x="94556" y="591764"/>
                  </a:lnTo>
                  <a:cubicBezTo>
                    <a:pt x="42334" y="591764"/>
                    <a:pt x="0" y="549429"/>
                    <a:pt x="0" y="497207"/>
                  </a:cubicBezTo>
                  <a:lnTo>
                    <a:pt x="0" y="94556"/>
                  </a:lnTo>
                  <a:cubicBezTo>
                    <a:pt x="0" y="42334"/>
                    <a:pt x="42334" y="0"/>
                    <a:pt x="94556" y="0"/>
                  </a:cubicBezTo>
                  <a:close/>
                </a:path>
              </a:pathLst>
            </a:custGeom>
            <a:solidFill>
              <a:srgbClr val="EDABB5"/>
            </a:solidFill>
          </p:spPr>
        </p:sp>
        <p:sp>
          <p:nvSpPr>
            <p:cNvPr id="114" name="TextBox 114"/>
            <p:cNvSpPr txBox="1"/>
            <p:nvPr/>
          </p:nvSpPr>
          <p:spPr>
            <a:xfrm>
              <a:off x="0" y="-28575"/>
              <a:ext cx="1099769" cy="6203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5" name="Group 115"/>
          <p:cNvGrpSpPr/>
          <p:nvPr/>
        </p:nvGrpSpPr>
        <p:grpSpPr>
          <a:xfrm>
            <a:off x="11868404" y="6595046"/>
            <a:ext cx="4175686" cy="2246852"/>
            <a:chOff x="0" y="0"/>
            <a:chExt cx="1099769" cy="591764"/>
          </a:xfrm>
        </p:grpSpPr>
        <p:sp>
          <p:nvSpPr>
            <p:cNvPr id="116" name="Freeform 116"/>
            <p:cNvSpPr/>
            <p:nvPr/>
          </p:nvSpPr>
          <p:spPr>
            <a:xfrm>
              <a:off x="0" y="0"/>
              <a:ext cx="1099769" cy="591764"/>
            </a:xfrm>
            <a:custGeom>
              <a:avLst/>
              <a:gdLst/>
              <a:ahLst/>
              <a:cxnLst/>
              <a:rect l="l" t="t" r="r" b="b"/>
              <a:pathLst>
                <a:path w="1099769" h="591764">
                  <a:moveTo>
                    <a:pt x="94556" y="0"/>
                  </a:moveTo>
                  <a:lnTo>
                    <a:pt x="1005213" y="0"/>
                  </a:lnTo>
                  <a:cubicBezTo>
                    <a:pt x="1057435" y="0"/>
                    <a:pt x="1099769" y="42334"/>
                    <a:pt x="1099769" y="94556"/>
                  </a:cubicBezTo>
                  <a:lnTo>
                    <a:pt x="1099769" y="497207"/>
                  </a:lnTo>
                  <a:cubicBezTo>
                    <a:pt x="1099769" y="549429"/>
                    <a:pt x="1057435" y="591764"/>
                    <a:pt x="1005213" y="591764"/>
                  </a:cubicBezTo>
                  <a:lnTo>
                    <a:pt x="94556" y="591764"/>
                  </a:lnTo>
                  <a:cubicBezTo>
                    <a:pt x="42334" y="591764"/>
                    <a:pt x="0" y="549429"/>
                    <a:pt x="0" y="497207"/>
                  </a:cubicBezTo>
                  <a:lnTo>
                    <a:pt x="0" y="94556"/>
                  </a:lnTo>
                  <a:cubicBezTo>
                    <a:pt x="0" y="42334"/>
                    <a:pt x="42334" y="0"/>
                    <a:pt x="94556" y="0"/>
                  </a:cubicBezTo>
                  <a:close/>
                </a:path>
              </a:pathLst>
            </a:custGeom>
            <a:solidFill>
              <a:srgbClr val="EDABB5"/>
            </a:solidFill>
          </p:spPr>
        </p:sp>
        <p:sp>
          <p:nvSpPr>
            <p:cNvPr id="117" name="TextBox 117"/>
            <p:cNvSpPr txBox="1"/>
            <p:nvPr/>
          </p:nvSpPr>
          <p:spPr>
            <a:xfrm>
              <a:off x="0" y="-28575"/>
              <a:ext cx="1099769" cy="6203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8" name="TextBox 118"/>
          <p:cNvSpPr txBox="1"/>
          <p:nvPr/>
        </p:nvSpPr>
        <p:spPr>
          <a:xfrm>
            <a:off x="6987868" y="7084841"/>
            <a:ext cx="4666365" cy="1291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1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Я все ще </a:t>
            </a:r>
          </a:p>
          <a:p>
            <a:pPr algn="ctr">
              <a:lnSpc>
                <a:spcPts val="4991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не розумію</a:t>
            </a:r>
          </a:p>
        </p:txBody>
      </p:sp>
      <p:sp>
        <p:nvSpPr>
          <p:cNvPr id="119" name="TextBox 119"/>
          <p:cNvSpPr txBox="1"/>
          <p:nvPr/>
        </p:nvSpPr>
        <p:spPr>
          <a:xfrm>
            <a:off x="11684018" y="7134399"/>
            <a:ext cx="4666365" cy="1291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1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Я не зовсім упевнений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5140555" y="1683084"/>
            <a:ext cx="7699512" cy="1303365"/>
            <a:chOff x="0" y="0"/>
            <a:chExt cx="2397085" cy="405776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2397085" cy="405776"/>
            </a:xfrm>
            <a:custGeom>
              <a:avLst/>
              <a:gdLst/>
              <a:ahLst/>
              <a:cxnLst/>
              <a:rect l="l" t="t" r="r" b="b"/>
              <a:pathLst>
                <a:path w="2397085" h="405776">
                  <a:moveTo>
                    <a:pt x="100551" y="0"/>
                  </a:moveTo>
                  <a:lnTo>
                    <a:pt x="2296534" y="0"/>
                  </a:lnTo>
                  <a:cubicBezTo>
                    <a:pt x="2352067" y="0"/>
                    <a:pt x="2397085" y="45018"/>
                    <a:pt x="2397085" y="100551"/>
                  </a:cubicBezTo>
                  <a:lnTo>
                    <a:pt x="2397085" y="305225"/>
                  </a:lnTo>
                  <a:cubicBezTo>
                    <a:pt x="2397085" y="360758"/>
                    <a:pt x="2352067" y="405776"/>
                    <a:pt x="2296534" y="405776"/>
                  </a:cubicBezTo>
                  <a:lnTo>
                    <a:pt x="100551" y="405776"/>
                  </a:lnTo>
                  <a:cubicBezTo>
                    <a:pt x="45018" y="405776"/>
                    <a:pt x="0" y="360758"/>
                    <a:pt x="0" y="305225"/>
                  </a:cubicBezTo>
                  <a:lnTo>
                    <a:pt x="0" y="100551"/>
                  </a:lnTo>
                  <a:cubicBezTo>
                    <a:pt x="0" y="45018"/>
                    <a:pt x="45018" y="0"/>
                    <a:pt x="10055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59" name="TextBox 59"/>
            <p:cNvSpPr txBox="1"/>
            <p:nvPr/>
          </p:nvSpPr>
          <p:spPr>
            <a:xfrm>
              <a:off x="0" y="-47625"/>
              <a:ext cx="2397085" cy="453401"/>
            </a:xfrm>
            <a:prstGeom prst="rect">
              <a:avLst/>
            </a:prstGeom>
          </p:spPr>
          <p:txBody>
            <a:bodyPr lIns="42975" tIns="42975" rIns="42975" bIns="42975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564542" y="3904500"/>
            <a:ext cx="2186870" cy="1191585"/>
            <a:chOff x="0" y="0"/>
            <a:chExt cx="595553" cy="324506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595553" cy="324506"/>
            </a:xfrm>
            <a:custGeom>
              <a:avLst/>
              <a:gdLst/>
              <a:ahLst/>
              <a:cxnLst/>
              <a:rect l="l" t="t" r="r" b="b"/>
              <a:pathLst>
                <a:path w="595553" h="324506">
                  <a:moveTo>
                    <a:pt x="88505" y="0"/>
                  </a:moveTo>
                  <a:lnTo>
                    <a:pt x="507048" y="0"/>
                  </a:lnTo>
                  <a:cubicBezTo>
                    <a:pt x="555928" y="0"/>
                    <a:pt x="595553" y="39625"/>
                    <a:pt x="595553" y="88505"/>
                  </a:cubicBezTo>
                  <a:lnTo>
                    <a:pt x="595553" y="236001"/>
                  </a:lnTo>
                  <a:cubicBezTo>
                    <a:pt x="595553" y="284881"/>
                    <a:pt x="555928" y="324506"/>
                    <a:pt x="507048" y="324506"/>
                  </a:cubicBezTo>
                  <a:lnTo>
                    <a:pt x="88505" y="324506"/>
                  </a:lnTo>
                  <a:cubicBezTo>
                    <a:pt x="39625" y="324506"/>
                    <a:pt x="0" y="284881"/>
                    <a:pt x="0" y="236001"/>
                  </a:cubicBezTo>
                  <a:lnTo>
                    <a:pt x="0" y="88505"/>
                  </a:lnTo>
                  <a:cubicBezTo>
                    <a:pt x="0" y="39625"/>
                    <a:pt x="39625" y="0"/>
                    <a:pt x="88505" y="0"/>
                  </a:cubicBezTo>
                  <a:close/>
                </a:path>
              </a:pathLst>
            </a:custGeom>
            <a:solidFill>
              <a:srgbClr val="FFCF91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-28575"/>
              <a:ext cx="595553" cy="353081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666322" y="3992410"/>
            <a:ext cx="1998307" cy="1015766"/>
            <a:chOff x="0" y="0"/>
            <a:chExt cx="544201" cy="276625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544201" cy="276625"/>
            </a:xfrm>
            <a:custGeom>
              <a:avLst/>
              <a:gdLst/>
              <a:ahLst/>
              <a:cxnLst/>
              <a:rect l="l" t="t" r="r" b="b"/>
              <a:pathLst>
                <a:path w="544201" h="276625">
                  <a:moveTo>
                    <a:pt x="77485" y="0"/>
                  </a:moveTo>
                  <a:lnTo>
                    <a:pt x="466716" y="0"/>
                  </a:lnTo>
                  <a:cubicBezTo>
                    <a:pt x="509510" y="0"/>
                    <a:pt x="544201" y="34691"/>
                    <a:pt x="544201" y="77485"/>
                  </a:cubicBezTo>
                  <a:lnTo>
                    <a:pt x="544201" y="199140"/>
                  </a:lnTo>
                  <a:cubicBezTo>
                    <a:pt x="544201" y="241933"/>
                    <a:pt x="509510" y="276625"/>
                    <a:pt x="466716" y="276625"/>
                  </a:cubicBezTo>
                  <a:lnTo>
                    <a:pt x="77485" y="276625"/>
                  </a:lnTo>
                  <a:cubicBezTo>
                    <a:pt x="34691" y="276625"/>
                    <a:pt x="0" y="241933"/>
                    <a:pt x="0" y="199140"/>
                  </a:cubicBezTo>
                  <a:lnTo>
                    <a:pt x="0" y="77485"/>
                  </a:lnTo>
                  <a:cubicBezTo>
                    <a:pt x="0" y="34691"/>
                    <a:pt x="34691" y="0"/>
                    <a:pt x="77485" y="0"/>
                  </a:cubicBezTo>
                  <a:close/>
                </a:path>
              </a:pathLst>
            </a:custGeom>
            <a:solidFill>
              <a:srgbClr val="FFCF91"/>
            </a:solidFill>
            <a:ln w="28575" cap="sq">
              <a:solidFill>
                <a:srgbClr val="FCF4E8"/>
              </a:solidFill>
              <a:prstDash val="lgDash"/>
              <a:miter/>
            </a:ln>
          </p:spPr>
        </p:sp>
        <p:sp>
          <p:nvSpPr>
            <p:cNvPr id="65" name="TextBox 65"/>
            <p:cNvSpPr txBox="1"/>
            <p:nvPr/>
          </p:nvSpPr>
          <p:spPr>
            <a:xfrm>
              <a:off x="0" y="-66675"/>
              <a:ext cx="544201" cy="343300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4200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91" name="Freeform 9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92" name="TextBox 9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3" name="Group 93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94" name="Freeform 94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5" name="TextBox 95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6" name="Freeform 96"/>
          <p:cNvSpPr/>
          <p:nvPr/>
        </p:nvSpPr>
        <p:spPr>
          <a:xfrm>
            <a:off x="2955051" y="7089009"/>
            <a:ext cx="2071409" cy="2042928"/>
          </a:xfrm>
          <a:custGeom>
            <a:avLst/>
            <a:gdLst/>
            <a:ahLst/>
            <a:cxnLst/>
            <a:rect l="l" t="t" r="r" b="b"/>
            <a:pathLst>
              <a:path w="2071409" h="2042928">
                <a:moveTo>
                  <a:pt x="0" y="0"/>
                </a:moveTo>
                <a:lnTo>
                  <a:pt x="2071410" y="0"/>
                </a:lnTo>
                <a:lnTo>
                  <a:pt x="2071410" y="2042928"/>
                </a:lnTo>
                <a:lnTo>
                  <a:pt x="0" y="20429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2955051" y="4693955"/>
            <a:ext cx="2185504" cy="2185504"/>
          </a:xfrm>
          <a:custGeom>
            <a:avLst/>
            <a:gdLst/>
            <a:ahLst/>
            <a:cxnLst/>
            <a:rect l="l" t="t" r="r" b="b"/>
            <a:pathLst>
              <a:path w="2185504" h="2185504">
                <a:moveTo>
                  <a:pt x="0" y="0"/>
                </a:moveTo>
                <a:lnTo>
                  <a:pt x="2185504" y="0"/>
                </a:lnTo>
                <a:lnTo>
                  <a:pt x="2185504" y="2185504"/>
                </a:lnTo>
                <a:lnTo>
                  <a:pt x="0" y="21855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8" name="Freeform 98"/>
          <p:cNvSpPr/>
          <p:nvPr/>
        </p:nvSpPr>
        <p:spPr>
          <a:xfrm>
            <a:off x="2955051" y="2416237"/>
            <a:ext cx="2066626" cy="2066626"/>
          </a:xfrm>
          <a:custGeom>
            <a:avLst/>
            <a:gdLst/>
            <a:ahLst/>
            <a:cxnLst/>
            <a:rect l="l" t="t" r="r" b="b"/>
            <a:pathLst>
              <a:path w="2066626" h="2066626">
                <a:moveTo>
                  <a:pt x="0" y="0"/>
                </a:moveTo>
                <a:lnTo>
                  <a:pt x="2066626" y="0"/>
                </a:lnTo>
                <a:lnTo>
                  <a:pt x="2066626" y="2066626"/>
                </a:lnTo>
                <a:lnTo>
                  <a:pt x="0" y="20666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9" name="TextBox 99"/>
          <p:cNvSpPr txBox="1"/>
          <p:nvPr/>
        </p:nvSpPr>
        <p:spPr>
          <a:xfrm>
            <a:off x="3564950" y="1801367"/>
            <a:ext cx="10077626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"СВІТЛОФОР"</a:t>
            </a:r>
          </a:p>
        </p:txBody>
      </p:sp>
      <p:grpSp>
        <p:nvGrpSpPr>
          <p:cNvPr id="100" name="Group 100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1" name="TextBox 101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8" name="TextBox 108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0" name="Freeform 110"/>
          <p:cNvSpPr/>
          <p:nvPr/>
        </p:nvSpPr>
        <p:spPr>
          <a:xfrm>
            <a:off x="13272942" y="5736677"/>
            <a:ext cx="3556966" cy="3638840"/>
          </a:xfrm>
          <a:custGeom>
            <a:avLst/>
            <a:gdLst/>
            <a:ahLst/>
            <a:cxnLst/>
            <a:rect l="l" t="t" r="r" b="b"/>
            <a:pathLst>
              <a:path w="3556966" h="3638840">
                <a:moveTo>
                  <a:pt x="0" y="0"/>
                </a:moveTo>
                <a:lnTo>
                  <a:pt x="3556966" y="0"/>
                </a:lnTo>
                <a:lnTo>
                  <a:pt x="3556966" y="3638841"/>
                </a:lnTo>
                <a:lnTo>
                  <a:pt x="0" y="363884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1" name="TextBox 111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5634724" y="7704912"/>
            <a:ext cx="7431451" cy="1035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503D36"/>
                </a:solidFill>
                <a:latin typeface="PT Serif Bold"/>
              </a:rPr>
              <a:t>Я зрозумів!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6114326" y="5350633"/>
            <a:ext cx="7026950" cy="1035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503D36"/>
                </a:solidFill>
                <a:latin typeface="PT Serif Bold"/>
              </a:rPr>
              <a:t>Я не все зрозумів!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7090953" y="2956724"/>
            <a:ext cx="5582960" cy="1035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503D36"/>
                </a:solidFill>
                <a:latin typeface="PT Serif Bold"/>
              </a:rPr>
              <a:t>Я не зрозумів!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2177622" y="1683084"/>
            <a:ext cx="13794421" cy="1699288"/>
            <a:chOff x="0" y="0"/>
            <a:chExt cx="4294610" cy="529038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4294610" cy="529038"/>
            </a:xfrm>
            <a:custGeom>
              <a:avLst/>
              <a:gdLst/>
              <a:ahLst/>
              <a:cxnLst/>
              <a:rect l="l" t="t" r="r" b="b"/>
              <a:pathLst>
                <a:path w="4294610" h="529038">
                  <a:moveTo>
                    <a:pt x="56124" y="0"/>
                  </a:moveTo>
                  <a:lnTo>
                    <a:pt x="4238486" y="0"/>
                  </a:lnTo>
                  <a:cubicBezTo>
                    <a:pt x="4253371" y="0"/>
                    <a:pt x="4267646" y="5913"/>
                    <a:pt x="4278172" y="16438"/>
                  </a:cubicBezTo>
                  <a:cubicBezTo>
                    <a:pt x="4288697" y="26963"/>
                    <a:pt x="4294610" y="41239"/>
                    <a:pt x="4294610" y="56124"/>
                  </a:cubicBezTo>
                  <a:lnTo>
                    <a:pt x="4294610" y="472915"/>
                  </a:lnTo>
                  <a:cubicBezTo>
                    <a:pt x="4294610" y="487800"/>
                    <a:pt x="4288697" y="502075"/>
                    <a:pt x="4278172" y="512600"/>
                  </a:cubicBezTo>
                  <a:cubicBezTo>
                    <a:pt x="4267646" y="523125"/>
                    <a:pt x="4253371" y="529038"/>
                    <a:pt x="4238486" y="529038"/>
                  </a:cubicBezTo>
                  <a:lnTo>
                    <a:pt x="56124" y="529038"/>
                  </a:lnTo>
                  <a:cubicBezTo>
                    <a:pt x="41239" y="529038"/>
                    <a:pt x="26963" y="523125"/>
                    <a:pt x="16438" y="512600"/>
                  </a:cubicBezTo>
                  <a:cubicBezTo>
                    <a:pt x="5913" y="502075"/>
                    <a:pt x="0" y="487800"/>
                    <a:pt x="0" y="472915"/>
                  </a:cubicBezTo>
                  <a:lnTo>
                    <a:pt x="0" y="56124"/>
                  </a:lnTo>
                  <a:cubicBezTo>
                    <a:pt x="0" y="41239"/>
                    <a:pt x="5913" y="26963"/>
                    <a:pt x="16438" y="16438"/>
                  </a:cubicBezTo>
                  <a:cubicBezTo>
                    <a:pt x="26963" y="5913"/>
                    <a:pt x="41239" y="0"/>
                    <a:pt x="56124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59" name="TextBox 59"/>
            <p:cNvSpPr txBox="1"/>
            <p:nvPr/>
          </p:nvSpPr>
          <p:spPr>
            <a:xfrm>
              <a:off x="0" y="-47625"/>
              <a:ext cx="4294610" cy="576663"/>
            </a:xfrm>
            <a:prstGeom prst="rect">
              <a:avLst/>
            </a:prstGeom>
          </p:spPr>
          <p:txBody>
            <a:bodyPr lIns="42975" tIns="42975" rIns="42975" bIns="42975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564542" y="3904500"/>
            <a:ext cx="2186870" cy="1191585"/>
            <a:chOff x="0" y="0"/>
            <a:chExt cx="595553" cy="324506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595553" cy="324506"/>
            </a:xfrm>
            <a:custGeom>
              <a:avLst/>
              <a:gdLst/>
              <a:ahLst/>
              <a:cxnLst/>
              <a:rect l="l" t="t" r="r" b="b"/>
              <a:pathLst>
                <a:path w="595553" h="324506">
                  <a:moveTo>
                    <a:pt x="88505" y="0"/>
                  </a:moveTo>
                  <a:lnTo>
                    <a:pt x="507048" y="0"/>
                  </a:lnTo>
                  <a:cubicBezTo>
                    <a:pt x="555928" y="0"/>
                    <a:pt x="595553" y="39625"/>
                    <a:pt x="595553" y="88505"/>
                  </a:cubicBezTo>
                  <a:lnTo>
                    <a:pt x="595553" y="236001"/>
                  </a:lnTo>
                  <a:cubicBezTo>
                    <a:pt x="595553" y="284881"/>
                    <a:pt x="555928" y="324506"/>
                    <a:pt x="507048" y="324506"/>
                  </a:cubicBezTo>
                  <a:lnTo>
                    <a:pt x="88505" y="324506"/>
                  </a:lnTo>
                  <a:cubicBezTo>
                    <a:pt x="39625" y="324506"/>
                    <a:pt x="0" y="284881"/>
                    <a:pt x="0" y="236001"/>
                  </a:cubicBezTo>
                  <a:lnTo>
                    <a:pt x="0" y="88505"/>
                  </a:lnTo>
                  <a:cubicBezTo>
                    <a:pt x="0" y="39625"/>
                    <a:pt x="39625" y="0"/>
                    <a:pt x="88505" y="0"/>
                  </a:cubicBezTo>
                  <a:close/>
                </a:path>
              </a:pathLst>
            </a:custGeom>
            <a:solidFill>
              <a:srgbClr val="FFCF91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-28575"/>
              <a:ext cx="595553" cy="353081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666322" y="3992410"/>
            <a:ext cx="1998307" cy="1015766"/>
            <a:chOff x="0" y="0"/>
            <a:chExt cx="544201" cy="276625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544201" cy="276625"/>
            </a:xfrm>
            <a:custGeom>
              <a:avLst/>
              <a:gdLst/>
              <a:ahLst/>
              <a:cxnLst/>
              <a:rect l="l" t="t" r="r" b="b"/>
              <a:pathLst>
                <a:path w="544201" h="276625">
                  <a:moveTo>
                    <a:pt x="77485" y="0"/>
                  </a:moveTo>
                  <a:lnTo>
                    <a:pt x="466716" y="0"/>
                  </a:lnTo>
                  <a:cubicBezTo>
                    <a:pt x="509510" y="0"/>
                    <a:pt x="544201" y="34691"/>
                    <a:pt x="544201" y="77485"/>
                  </a:cubicBezTo>
                  <a:lnTo>
                    <a:pt x="544201" y="199140"/>
                  </a:lnTo>
                  <a:cubicBezTo>
                    <a:pt x="544201" y="241933"/>
                    <a:pt x="509510" y="276625"/>
                    <a:pt x="466716" y="276625"/>
                  </a:cubicBezTo>
                  <a:lnTo>
                    <a:pt x="77485" y="276625"/>
                  </a:lnTo>
                  <a:cubicBezTo>
                    <a:pt x="34691" y="276625"/>
                    <a:pt x="0" y="241933"/>
                    <a:pt x="0" y="199140"/>
                  </a:cubicBezTo>
                  <a:lnTo>
                    <a:pt x="0" y="77485"/>
                  </a:lnTo>
                  <a:cubicBezTo>
                    <a:pt x="0" y="34691"/>
                    <a:pt x="34691" y="0"/>
                    <a:pt x="77485" y="0"/>
                  </a:cubicBezTo>
                  <a:close/>
                </a:path>
              </a:pathLst>
            </a:custGeom>
            <a:solidFill>
              <a:srgbClr val="FFCF91"/>
            </a:solidFill>
            <a:ln w="28575" cap="sq">
              <a:solidFill>
                <a:srgbClr val="FCF4E8"/>
              </a:solidFill>
              <a:prstDash val="lgDash"/>
              <a:miter/>
            </a:ln>
          </p:spPr>
        </p:sp>
        <p:sp>
          <p:nvSpPr>
            <p:cNvPr id="65" name="TextBox 65"/>
            <p:cNvSpPr txBox="1"/>
            <p:nvPr/>
          </p:nvSpPr>
          <p:spPr>
            <a:xfrm>
              <a:off x="0" y="-66675"/>
              <a:ext cx="544201" cy="343300"/>
            </a:xfrm>
            <a:prstGeom prst="rect">
              <a:avLst/>
            </a:prstGeom>
          </p:spPr>
          <p:txBody>
            <a:bodyPr lIns="51986" tIns="51986" rIns="51986" bIns="51986" rtlCol="0" anchor="ctr"/>
            <a:lstStyle/>
            <a:p>
              <a:pPr algn="ctr">
                <a:lnSpc>
                  <a:spcPts val="4200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91" name="Freeform 9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92" name="TextBox 9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3" name="Group 93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94" name="Freeform 94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5" name="TextBox 95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6" name="Freeform 96"/>
          <p:cNvSpPr/>
          <p:nvPr/>
        </p:nvSpPr>
        <p:spPr>
          <a:xfrm>
            <a:off x="1540290" y="4500293"/>
            <a:ext cx="2952957" cy="2856314"/>
          </a:xfrm>
          <a:custGeom>
            <a:avLst/>
            <a:gdLst/>
            <a:ahLst/>
            <a:cxnLst/>
            <a:rect l="l" t="t" r="r" b="b"/>
            <a:pathLst>
              <a:path w="2952957" h="2856314">
                <a:moveTo>
                  <a:pt x="0" y="0"/>
                </a:moveTo>
                <a:lnTo>
                  <a:pt x="2952956" y="0"/>
                </a:lnTo>
                <a:lnTo>
                  <a:pt x="2952956" y="2856314"/>
                </a:lnTo>
                <a:lnTo>
                  <a:pt x="0" y="28563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7" name="TextBox 97"/>
          <p:cNvSpPr txBox="1"/>
          <p:nvPr/>
        </p:nvSpPr>
        <p:spPr>
          <a:xfrm>
            <a:off x="3353459" y="1801367"/>
            <a:ext cx="11442747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"ДВІ ЗІРКИ Й ПОБАЖАННЯ"</a:t>
            </a:r>
          </a:p>
        </p:txBody>
      </p:sp>
      <p:grpSp>
        <p:nvGrpSpPr>
          <p:cNvPr id="98" name="Group 98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9" name="TextBox 99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8" name="TextBox 108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09" name="Freeform 109"/>
          <p:cNvSpPr/>
          <p:nvPr/>
        </p:nvSpPr>
        <p:spPr>
          <a:xfrm>
            <a:off x="0" y="6840034"/>
            <a:ext cx="2952957" cy="2856314"/>
          </a:xfrm>
          <a:custGeom>
            <a:avLst/>
            <a:gdLst/>
            <a:ahLst/>
            <a:cxnLst/>
            <a:rect l="l" t="t" r="r" b="b"/>
            <a:pathLst>
              <a:path w="2952957" h="2856314">
                <a:moveTo>
                  <a:pt x="0" y="0"/>
                </a:moveTo>
                <a:lnTo>
                  <a:pt x="2952957" y="0"/>
                </a:lnTo>
                <a:lnTo>
                  <a:pt x="2952957" y="2856314"/>
                </a:lnTo>
                <a:lnTo>
                  <a:pt x="0" y="28563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0" name="TextBox 110"/>
          <p:cNvSpPr txBox="1"/>
          <p:nvPr/>
        </p:nvSpPr>
        <p:spPr>
          <a:xfrm>
            <a:off x="5627794" y="2522836"/>
            <a:ext cx="689407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(взаємооцінювання)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4371525" y="3354300"/>
            <a:ext cx="11743954" cy="550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503D36"/>
                </a:solidFill>
                <a:latin typeface="PT Serif Bold"/>
              </a:rPr>
              <a:t>Для оцінювання творчих робіт, творів. Коментуючи роботи один одного, вказують на два позитивні моменти ("дві зірки") і на один момент, що потребує доопрацювання - "побажання".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9" name="Freeform 39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1" name="TextBox 41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1" name="Group 51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2346830" y="1683084"/>
            <a:ext cx="13217712" cy="1303365"/>
            <a:chOff x="0" y="0"/>
            <a:chExt cx="4115063" cy="405776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4115064" cy="405776"/>
            </a:xfrm>
            <a:custGeom>
              <a:avLst/>
              <a:gdLst/>
              <a:ahLst/>
              <a:cxnLst/>
              <a:rect l="l" t="t" r="r" b="b"/>
              <a:pathLst>
                <a:path w="4115064" h="405776">
                  <a:moveTo>
                    <a:pt x="58572" y="0"/>
                  </a:moveTo>
                  <a:lnTo>
                    <a:pt x="4056491" y="0"/>
                  </a:lnTo>
                  <a:cubicBezTo>
                    <a:pt x="4088840" y="0"/>
                    <a:pt x="4115064" y="26224"/>
                    <a:pt x="4115064" y="58572"/>
                  </a:cubicBezTo>
                  <a:lnTo>
                    <a:pt x="4115064" y="347204"/>
                  </a:lnTo>
                  <a:cubicBezTo>
                    <a:pt x="4115064" y="362738"/>
                    <a:pt x="4108893" y="377636"/>
                    <a:pt x="4097908" y="388621"/>
                  </a:cubicBezTo>
                  <a:cubicBezTo>
                    <a:pt x="4086924" y="399605"/>
                    <a:pt x="4072025" y="405776"/>
                    <a:pt x="4056491" y="405776"/>
                  </a:cubicBezTo>
                  <a:lnTo>
                    <a:pt x="58572" y="405776"/>
                  </a:lnTo>
                  <a:cubicBezTo>
                    <a:pt x="43038" y="405776"/>
                    <a:pt x="28140" y="399605"/>
                    <a:pt x="17155" y="388621"/>
                  </a:cubicBezTo>
                  <a:cubicBezTo>
                    <a:pt x="6171" y="377636"/>
                    <a:pt x="0" y="362738"/>
                    <a:pt x="0" y="347204"/>
                  </a:cubicBezTo>
                  <a:lnTo>
                    <a:pt x="0" y="58572"/>
                  </a:lnTo>
                  <a:cubicBezTo>
                    <a:pt x="0" y="43038"/>
                    <a:pt x="6171" y="28140"/>
                    <a:pt x="17155" y="17155"/>
                  </a:cubicBezTo>
                  <a:cubicBezTo>
                    <a:pt x="28140" y="6171"/>
                    <a:pt x="43038" y="0"/>
                    <a:pt x="5857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47625"/>
              <a:ext cx="4115063" cy="453401"/>
            </a:xfrm>
            <a:prstGeom prst="rect">
              <a:avLst/>
            </a:prstGeom>
          </p:spPr>
          <p:txBody>
            <a:bodyPr lIns="42975" tIns="42975" rIns="42975" bIns="42975" rtlCol="0" anchor="ctr"/>
            <a:lstStyle/>
            <a:p>
              <a:pPr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86" name="TextBox 86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88" name="TextBox 88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89" name="TextBox 89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0" name="TextBox 90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1" name="TextBox 91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2" name="TextBox 92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3" name="TextBox 93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4" name="TextBox 94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5" name="TextBox 95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6" name="TextBox 96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97" name="Group 97"/>
          <p:cNvGrpSpPr/>
          <p:nvPr/>
        </p:nvGrpSpPr>
        <p:grpSpPr>
          <a:xfrm>
            <a:off x="1807490" y="3317993"/>
            <a:ext cx="4593005" cy="5470834"/>
            <a:chOff x="0" y="0"/>
            <a:chExt cx="1169538" cy="1393064"/>
          </a:xfrm>
        </p:grpSpPr>
        <p:sp>
          <p:nvSpPr>
            <p:cNvPr id="98" name="Freeform 98"/>
            <p:cNvSpPr/>
            <p:nvPr/>
          </p:nvSpPr>
          <p:spPr>
            <a:xfrm>
              <a:off x="0" y="0"/>
              <a:ext cx="1169538" cy="1393064"/>
            </a:xfrm>
            <a:custGeom>
              <a:avLst/>
              <a:gdLst/>
              <a:ahLst/>
              <a:cxnLst/>
              <a:rect l="l" t="t" r="r" b="b"/>
              <a:pathLst>
                <a:path w="1169538" h="1393064">
                  <a:moveTo>
                    <a:pt x="91022" y="0"/>
                  </a:moveTo>
                  <a:lnTo>
                    <a:pt x="1078516" y="0"/>
                  </a:lnTo>
                  <a:cubicBezTo>
                    <a:pt x="1102657" y="0"/>
                    <a:pt x="1125808" y="9590"/>
                    <a:pt x="1142878" y="26660"/>
                  </a:cubicBezTo>
                  <a:cubicBezTo>
                    <a:pt x="1159948" y="43730"/>
                    <a:pt x="1169538" y="66881"/>
                    <a:pt x="1169538" y="91022"/>
                  </a:cubicBezTo>
                  <a:lnTo>
                    <a:pt x="1169538" y="1302042"/>
                  </a:lnTo>
                  <a:cubicBezTo>
                    <a:pt x="1169538" y="1326182"/>
                    <a:pt x="1159948" y="1349334"/>
                    <a:pt x="1142878" y="1366404"/>
                  </a:cubicBezTo>
                  <a:cubicBezTo>
                    <a:pt x="1125808" y="1383474"/>
                    <a:pt x="1102657" y="1393064"/>
                    <a:pt x="1078516" y="1393064"/>
                  </a:cubicBezTo>
                  <a:lnTo>
                    <a:pt x="91022" y="1393064"/>
                  </a:lnTo>
                  <a:cubicBezTo>
                    <a:pt x="40752" y="1393064"/>
                    <a:pt x="0" y="1352312"/>
                    <a:pt x="0" y="1302042"/>
                  </a:cubicBezTo>
                  <a:lnTo>
                    <a:pt x="0" y="91022"/>
                  </a:lnTo>
                  <a:cubicBezTo>
                    <a:pt x="0" y="66881"/>
                    <a:pt x="9590" y="43730"/>
                    <a:pt x="26660" y="26660"/>
                  </a:cubicBezTo>
                  <a:cubicBezTo>
                    <a:pt x="43730" y="9590"/>
                    <a:pt x="66881" y="0"/>
                    <a:pt x="91022" y="0"/>
                  </a:cubicBezTo>
                  <a:close/>
                </a:path>
              </a:pathLst>
            </a:custGeom>
            <a:solidFill>
              <a:srgbClr val="E76262"/>
            </a:solidFill>
            <a:ln cap="rnd">
              <a:noFill/>
              <a:prstDash val="lgDash"/>
              <a:round/>
            </a:ln>
          </p:spPr>
        </p:sp>
        <p:sp>
          <p:nvSpPr>
            <p:cNvPr id="99" name="TextBox 99"/>
            <p:cNvSpPr txBox="1"/>
            <p:nvPr/>
          </p:nvSpPr>
          <p:spPr>
            <a:xfrm>
              <a:off x="0" y="-28575"/>
              <a:ext cx="1169538" cy="1421639"/>
            </a:xfrm>
            <a:prstGeom prst="rect">
              <a:avLst/>
            </a:prstGeom>
          </p:spPr>
          <p:txBody>
            <a:bodyPr lIns="55030" tIns="55030" rIns="55030" bIns="55030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00" name="Group 100"/>
          <p:cNvGrpSpPr/>
          <p:nvPr/>
        </p:nvGrpSpPr>
        <p:grpSpPr>
          <a:xfrm>
            <a:off x="1674840" y="3904500"/>
            <a:ext cx="4711949" cy="5219977"/>
            <a:chOff x="0" y="0"/>
            <a:chExt cx="1199825" cy="1329187"/>
          </a:xfrm>
        </p:grpSpPr>
        <p:sp>
          <p:nvSpPr>
            <p:cNvPr id="101" name="Freeform 101"/>
            <p:cNvSpPr/>
            <p:nvPr/>
          </p:nvSpPr>
          <p:spPr>
            <a:xfrm>
              <a:off x="0" y="0"/>
              <a:ext cx="1199825" cy="1329187"/>
            </a:xfrm>
            <a:custGeom>
              <a:avLst/>
              <a:gdLst/>
              <a:ahLst/>
              <a:cxnLst/>
              <a:rect l="l" t="t" r="r" b="b"/>
              <a:pathLst>
                <a:path w="1199825" h="1329187">
                  <a:moveTo>
                    <a:pt x="88724" y="0"/>
                  </a:moveTo>
                  <a:lnTo>
                    <a:pt x="1111101" y="0"/>
                  </a:lnTo>
                  <a:cubicBezTo>
                    <a:pt x="1160102" y="0"/>
                    <a:pt x="1199825" y="39723"/>
                    <a:pt x="1199825" y="88724"/>
                  </a:cubicBezTo>
                  <a:lnTo>
                    <a:pt x="1199825" y="1240463"/>
                  </a:lnTo>
                  <a:cubicBezTo>
                    <a:pt x="1199825" y="1289464"/>
                    <a:pt x="1160102" y="1329187"/>
                    <a:pt x="1111101" y="1329187"/>
                  </a:cubicBezTo>
                  <a:lnTo>
                    <a:pt x="88724" y="1329187"/>
                  </a:lnTo>
                  <a:cubicBezTo>
                    <a:pt x="65193" y="1329187"/>
                    <a:pt x="42626" y="1319839"/>
                    <a:pt x="25987" y="1303200"/>
                  </a:cubicBezTo>
                  <a:cubicBezTo>
                    <a:pt x="9348" y="1286561"/>
                    <a:pt x="0" y="1263994"/>
                    <a:pt x="0" y="1240463"/>
                  </a:cubicBezTo>
                  <a:lnTo>
                    <a:pt x="0" y="88724"/>
                  </a:lnTo>
                  <a:cubicBezTo>
                    <a:pt x="0" y="39723"/>
                    <a:pt x="39723" y="0"/>
                    <a:pt x="88724" y="0"/>
                  </a:cubicBezTo>
                  <a:close/>
                </a:path>
              </a:pathLst>
            </a:custGeom>
            <a:solidFill>
              <a:srgbClr val="FCF4E8"/>
            </a:solidFill>
            <a:ln w="47625" cap="rnd">
              <a:solidFill>
                <a:srgbClr val="E76262"/>
              </a:solidFill>
              <a:prstDash val="solid"/>
              <a:round/>
            </a:ln>
          </p:spPr>
        </p:sp>
        <p:sp>
          <p:nvSpPr>
            <p:cNvPr id="102" name="TextBox 102"/>
            <p:cNvSpPr txBox="1"/>
            <p:nvPr/>
          </p:nvSpPr>
          <p:spPr>
            <a:xfrm>
              <a:off x="0" y="-28575"/>
              <a:ext cx="1199825" cy="1357762"/>
            </a:xfrm>
            <a:prstGeom prst="rect">
              <a:avLst/>
            </a:prstGeom>
          </p:spPr>
          <p:txBody>
            <a:bodyPr lIns="55030" tIns="55030" rIns="55030" bIns="55030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03" name="Group 103"/>
          <p:cNvGrpSpPr/>
          <p:nvPr/>
        </p:nvGrpSpPr>
        <p:grpSpPr>
          <a:xfrm>
            <a:off x="1671847" y="3317993"/>
            <a:ext cx="4711949" cy="2251393"/>
            <a:chOff x="0" y="0"/>
            <a:chExt cx="1307763" cy="624856"/>
          </a:xfrm>
        </p:grpSpPr>
        <p:sp>
          <p:nvSpPr>
            <p:cNvPr id="104" name="Freeform 104"/>
            <p:cNvSpPr/>
            <p:nvPr/>
          </p:nvSpPr>
          <p:spPr>
            <a:xfrm>
              <a:off x="0" y="0"/>
              <a:ext cx="1307763" cy="624856"/>
            </a:xfrm>
            <a:custGeom>
              <a:avLst/>
              <a:gdLst/>
              <a:ahLst/>
              <a:cxnLst/>
              <a:rect l="l" t="t" r="r" b="b"/>
              <a:pathLst>
                <a:path w="1307763" h="624856">
                  <a:moveTo>
                    <a:pt x="64079" y="0"/>
                  </a:moveTo>
                  <a:lnTo>
                    <a:pt x="1243685" y="0"/>
                  </a:lnTo>
                  <a:cubicBezTo>
                    <a:pt x="1279074" y="0"/>
                    <a:pt x="1307763" y="28689"/>
                    <a:pt x="1307763" y="64079"/>
                  </a:cubicBezTo>
                  <a:lnTo>
                    <a:pt x="1307763" y="560777"/>
                  </a:lnTo>
                  <a:cubicBezTo>
                    <a:pt x="1307763" y="596167"/>
                    <a:pt x="1279074" y="624856"/>
                    <a:pt x="1243685" y="624856"/>
                  </a:cubicBezTo>
                  <a:lnTo>
                    <a:pt x="64079" y="624856"/>
                  </a:lnTo>
                  <a:cubicBezTo>
                    <a:pt x="28689" y="624856"/>
                    <a:pt x="0" y="596167"/>
                    <a:pt x="0" y="560777"/>
                  </a:cubicBezTo>
                  <a:lnTo>
                    <a:pt x="0" y="64079"/>
                  </a:lnTo>
                  <a:cubicBezTo>
                    <a:pt x="0" y="28689"/>
                    <a:pt x="28689" y="0"/>
                    <a:pt x="64079" y="0"/>
                  </a:cubicBezTo>
                  <a:close/>
                </a:path>
              </a:pathLst>
            </a:custGeom>
            <a:solidFill>
              <a:srgbClr val="F57E16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05" name="TextBox 105"/>
            <p:cNvSpPr txBox="1"/>
            <p:nvPr/>
          </p:nvSpPr>
          <p:spPr>
            <a:xfrm>
              <a:off x="0" y="-57150"/>
              <a:ext cx="1307763" cy="682006"/>
            </a:xfrm>
            <a:prstGeom prst="rect">
              <a:avLst/>
            </a:prstGeom>
          </p:spPr>
          <p:txBody>
            <a:bodyPr lIns="48207" tIns="48207" rIns="48207" bIns="48207" rtlCol="0" anchor="ctr"/>
            <a:lstStyle/>
            <a:p>
              <a:pPr algn="ctr">
                <a:lnSpc>
                  <a:spcPts val="4199"/>
                </a:lnSpc>
              </a:pPr>
              <a:endParaRPr/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6697695" y="3449550"/>
            <a:ext cx="4629333" cy="5374911"/>
            <a:chOff x="0" y="0"/>
            <a:chExt cx="1199825" cy="1393064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1199825" cy="1393064"/>
            </a:xfrm>
            <a:custGeom>
              <a:avLst/>
              <a:gdLst/>
              <a:ahLst/>
              <a:cxnLst/>
              <a:rect l="l" t="t" r="r" b="b"/>
              <a:pathLst>
                <a:path w="1199825" h="1393064">
                  <a:moveTo>
                    <a:pt x="88635" y="0"/>
                  </a:moveTo>
                  <a:lnTo>
                    <a:pt x="1111190" y="0"/>
                  </a:lnTo>
                  <a:cubicBezTo>
                    <a:pt x="1134698" y="0"/>
                    <a:pt x="1157242" y="9338"/>
                    <a:pt x="1173865" y="25961"/>
                  </a:cubicBezTo>
                  <a:cubicBezTo>
                    <a:pt x="1190487" y="42583"/>
                    <a:pt x="1199825" y="65128"/>
                    <a:pt x="1199825" y="88635"/>
                  </a:cubicBezTo>
                  <a:lnTo>
                    <a:pt x="1199825" y="1304428"/>
                  </a:lnTo>
                  <a:cubicBezTo>
                    <a:pt x="1199825" y="1327936"/>
                    <a:pt x="1190487" y="1350481"/>
                    <a:pt x="1173865" y="1367103"/>
                  </a:cubicBezTo>
                  <a:cubicBezTo>
                    <a:pt x="1157242" y="1383725"/>
                    <a:pt x="1134698" y="1393064"/>
                    <a:pt x="1111190" y="1393064"/>
                  </a:cubicBezTo>
                  <a:lnTo>
                    <a:pt x="88635" y="1393064"/>
                  </a:lnTo>
                  <a:cubicBezTo>
                    <a:pt x="65128" y="1393064"/>
                    <a:pt x="42583" y="1383725"/>
                    <a:pt x="25961" y="1367103"/>
                  </a:cubicBezTo>
                  <a:cubicBezTo>
                    <a:pt x="9338" y="1350481"/>
                    <a:pt x="0" y="1327936"/>
                    <a:pt x="0" y="1304428"/>
                  </a:cubicBezTo>
                  <a:lnTo>
                    <a:pt x="0" y="88635"/>
                  </a:lnTo>
                  <a:cubicBezTo>
                    <a:pt x="0" y="65128"/>
                    <a:pt x="9338" y="42583"/>
                    <a:pt x="25961" y="25961"/>
                  </a:cubicBezTo>
                  <a:cubicBezTo>
                    <a:pt x="42583" y="9338"/>
                    <a:pt x="65128" y="0"/>
                    <a:pt x="88635" y="0"/>
                  </a:cubicBezTo>
                  <a:close/>
                </a:path>
              </a:pathLst>
            </a:custGeom>
            <a:solidFill>
              <a:srgbClr val="E76262"/>
            </a:solidFill>
            <a:ln cap="rnd">
              <a:noFill/>
              <a:prstDash val="lgDash"/>
              <a:round/>
            </a:ln>
          </p:spPr>
        </p:sp>
        <p:sp>
          <p:nvSpPr>
            <p:cNvPr id="108" name="TextBox 108"/>
            <p:cNvSpPr txBox="1"/>
            <p:nvPr/>
          </p:nvSpPr>
          <p:spPr>
            <a:xfrm>
              <a:off x="0" y="-28575"/>
              <a:ext cx="1199825" cy="1421639"/>
            </a:xfrm>
            <a:prstGeom prst="rect">
              <a:avLst/>
            </a:prstGeom>
          </p:spPr>
          <p:txBody>
            <a:bodyPr lIns="54065" tIns="54065" rIns="54065" bIns="54065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8872314" y="7933172"/>
            <a:ext cx="14956138" cy="8229600"/>
            <a:chOff x="0" y="0"/>
            <a:chExt cx="3939065" cy="2167467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111" name="TextBox 111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2" name="Group 112"/>
          <p:cNvGrpSpPr/>
          <p:nvPr/>
        </p:nvGrpSpPr>
        <p:grpSpPr>
          <a:xfrm>
            <a:off x="6683169" y="3996024"/>
            <a:ext cx="4629333" cy="5128453"/>
            <a:chOff x="0" y="0"/>
            <a:chExt cx="1199825" cy="1329187"/>
          </a:xfrm>
        </p:grpSpPr>
        <p:sp>
          <p:nvSpPr>
            <p:cNvPr id="113" name="Freeform 113"/>
            <p:cNvSpPr/>
            <p:nvPr/>
          </p:nvSpPr>
          <p:spPr>
            <a:xfrm>
              <a:off x="0" y="0"/>
              <a:ext cx="1199825" cy="1329187"/>
            </a:xfrm>
            <a:custGeom>
              <a:avLst/>
              <a:gdLst/>
              <a:ahLst/>
              <a:cxnLst/>
              <a:rect l="l" t="t" r="r" b="b"/>
              <a:pathLst>
                <a:path w="1199825" h="1329187">
                  <a:moveTo>
                    <a:pt x="88635" y="0"/>
                  </a:moveTo>
                  <a:lnTo>
                    <a:pt x="1111190" y="0"/>
                  </a:lnTo>
                  <a:cubicBezTo>
                    <a:pt x="1134698" y="0"/>
                    <a:pt x="1157242" y="9338"/>
                    <a:pt x="1173865" y="25961"/>
                  </a:cubicBezTo>
                  <a:cubicBezTo>
                    <a:pt x="1190487" y="42583"/>
                    <a:pt x="1199825" y="65128"/>
                    <a:pt x="1199825" y="88635"/>
                  </a:cubicBezTo>
                  <a:lnTo>
                    <a:pt x="1199825" y="1240552"/>
                  </a:lnTo>
                  <a:cubicBezTo>
                    <a:pt x="1199825" y="1289503"/>
                    <a:pt x="1160142" y="1329187"/>
                    <a:pt x="1111190" y="1329187"/>
                  </a:cubicBezTo>
                  <a:lnTo>
                    <a:pt x="88635" y="1329187"/>
                  </a:lnTo>
                  <a:cubicBezTo>
                    <a:pt x="65128" y="1329187"/>
                    <a:pt x="42583" y="1319848"/>
                    <a:pt x="25961" y="1303226"/>
                  </a:cubicBezTo>
                  <a:cubicBezTo>
                    <a:pt x="9338" y="1286604"/>
                    <a:pt x="0" y="1264059"/>
                    <a:pt x="0" y="1240552"/>
                  </a:cubicBezTo>
                  <a:lnTo>
                    <a:pt x="0" y="88635"/>
                  </a:lnTo>
                  <a:cubicBezTo>
                    <a:pt x="0" y="65128"/>
                    <a:pt x="9338" y="42583"/>
                    <a:pt x="25961" y="25961"/>
                  </a:cubicBezTo>
                  <a:cubicBezTo>
                    <a:pt x="42583" y="9338"/>
                    <a:pt x="65128" y="0"/>
                    <a:pt x="88635" y="0"/>
                  </a:cubicBezTo>
                  <a:close/>
                </a:path>
              </a:pathLst>
            </a:custGeom>
            <a:solidFill>
              <a:srgbClr val="FCF4E8"/>
            </a:solidFill>
            <a:ln w="47625" cap="rnd">
              <a:solidFill>
                <a:srgbClr val="E76262"/>
              </a:solidFill>
              <a:prstDash val="solid"/>
              <a:round/>
            </a:ln>
          </p:spPr>
        </p:sp>
        <p:sp>
          <p:nvSpPr>
            <p:cNvPr id="114" name="TextBox 114"/>
            <p:cNvSpPr txBox="1"/>
            <p:nvPr/>
          </p:nvSpPr>
          <p:spPr>
            <a:xfrm>
              <a:off x="0" y="-28575"/>
              <a:ext cx="1199825" cy="1357762"/>
            </a:xfrm>
            <a:prstGeom prst="rect">
              <a:avLst/>
            </a:prstGeom>
          </p:spPr>
          <p:txBody>
            <a:bodyPr lIns="54065" tIns="54065" rIns="54065" bIns="54065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5" name="Group 115"/>
          <p:cNvGrpSpPr/>
          <p:nvPr/>
        </p:nvGrpSpPr>
        <p:grpSpPr>
          <a:xfrm>
            <a:off x="6683169" y="3317993"/>
            <a:ext cx="4629333" cy="2251393"/>
            <a:chOff x="0" y="0"/>
            <a:chExt cx="1307763" cy="636007"/>
          </a:xfrm>
        </p:grpSpPr>
        <p:sp>
          <p:nvSpPr>
            <p:cNvPr id="116" name="Freeform 116"/>
            <p:cNvSpPr/>
            <p:nvPr/>
          </p:nvSpPr>
          <p:spPr>
            <a:xfrm>
              <a:off x="0" y="0"/>
              <a:ext cx="1307763" cy="636007"/>
            </a:xfrm>
            <a:custGeom>
              <a:avLst/>
              <a:gdLst/>
              <a:ahLst/>
              <a:cxnLst/>
              <a:rect l="l" t="t" r="r" b="b"/>
              <a:pathLst>
                <a:path w="1307763" h="636007">
                  <a:moveTo>
                    <a:pt x="63550" y="0"/>
                  </a:moveTo>
                  <a:lnTo>
                    <a:pt x="1244213" y="0"/>
                  </a:lnTo>
                  <a:cubicBezTo>
                    <a:pt x="1279311" y="0"/>
                    <a:pt x="1307763" y="28452"/>
                    <a:pt x="1307763" y="63550"/>
                  </a:cubicBezTo>
                  <a:lnTo>
                    <a:pt x="1307763" y="572457"/>
                  </a:lnTo>
                  <a:cubicBezTo>
                    <a:pt x="1307763" y="589312"/>
                    <a:pt x="1301068" y="605476"/>
                    <a:pt x="1289150" y="617394"/>
                  </a:cubicBezTo>
                  <a:cubicBezTo>
                    <a:pt x="1277232" y="629312"/>
                    <a:pt x="1261068" y="636007"/>
                    <a:pt x="1244213" y="636007"/>
                  </a:cubicBezTo>
                  <a:lnTo>
                    <a:pt x="63550" y="636007"/>
                  </a:lnTo>
                  <a:cubicBezTo>
                    <a:pt x="28452" y="636007"/>
                    <a:pt x="0" y="607555"/>
                    <a:pt x="0" y="572457"/>
                  </a:cubicBezTo>
                  <a:lnTo>
                    <a:pt x="0" y="63550"/>
                  </a:lnTo>
                  <a:cubicBezTo>
                    <a:pt x="0" y="46695"/>
                    <a:pt x="6695" y="30531"/>
                    <a:pt x="18613" y="18613"/>
                  </a:cubicBezTo>
                  <a:cubicBezTo>
                    <a:pt x="30531" y="6695"/>
                    <a:pt x="46695" y="0"/>
                    <a:pt x="63550" y="0"/>
                  </a:cubicBezTo>
                  <a:close/>
                </a:path>
              </a:pathLst>
            </a:custGeom>
            <a:solidFill>
              <a:srgbClr val="FFDC5C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17" name="TextBox 117"/>
            <p:cNvSpPr txBox="1"/>
            <p:nvPr/>
          </p:nvSpPr>
          <p:spPr>
            <a:xfrm>
              <a:off x="0" y="-57150"/>
              <a:ext cx="1307763" cy="693157"/>
            </a:xfrm>
            <a:prstGeom prst="rect">
              <a:avLst/>
            </a:prstGeom>
          </p:spPr>
          <p:txBody>
            <a:bodyPr lIns="47362" tIns="47362" rIns="47362" bIns="47362" rtlCol="0" anchor="ctr"/>
            <a:lstStyle/>
            <a:p>
              <a:pPr algn="ctr">
                <a:lnSpc>
                  <a:spcPts val="4199"/>
                </a:lnSpc>
              </a:pPr>
              <a:endParaRPr/>
            </a:p>
          </p:txBody>
        </p:sp>
      </p:grpSp>
      <p:sp>
        <p:nvSpPr>
          <p:cNvPr id="118" name="Freeform 118"/>
          <p:cNvSpPr/>
          <p:nvPr/>
        </p:nvSpPr>
        <p:spPr>
          <a:xfrm>
            <a:off x="14979613" y="7764164"/>
            <a:ext cx="1169857" cy="1149902"/>
          </a:xfrm>
          <a:custGeom>
            <a:avLst/>
            <a:gdLst/>
            <a:ahLst/>
            <a:cxnLst/>
            <a:rect l="l" t="t" r="r" b="b"/>
            <a:pathLst>
              <a:path w="1169857" h="1149902">
                <a:moveTo>
                  <a:pt x="0" y="0"/>
                </a:moveTo>
                <a:lnTo>
                  <a:pt x="1169858" y="0"/>
                </a:lnTo>
                <a:lnTo>
                  <a:pt x="1169858" y="1149902"/>
                </a:lnTo>
                <a:lnTo>
                  <a:pt x="0" y="11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19" name="Group 119"/>
          <p:cNvGrpSpPr/>
          <p:nvPr/>
        </p:nvGrpSpPr>
        <p:grpSpPr>
          <a:xfrm>
            <a:off x="11525107" y="3317993"/>
            <a:ext cx="4629333" cy="5806484"/>
            <a:chOff x="0" y="0"/>
            <a:chExt cx="6172443" cy="7741978"/>
          </a:xfrm>
        </p:grpSpPr>
        <p:grpSp>
          <p:nvGrpSpPr>
            <p:cNvPr id="120" name="Group 120"/>
            <p:cNvGrpSpPr/>
            <p:nvPr/>
          </p:nvGrpSpPr>
          <p:grpSpPr>
            <a:xfrm>
              <a:off x="0" y="904042"/>
              <a:ext cx="6172443" cy="6837937"/>
              <a:chOff x="0" y="0"/>
              <a:chExt cx="1199825" cy="1329187"/>
            </a:xfrm>
          </p:grpSpPr>
          <p:sp>
            <p:nvSpPr>
              <p:cNvPr id="121" name="Freeform 121"/>
              <p:cNvSpPr/>
              <p:nvPr/>
            </p:nvSpPr>
            <p:spPr>
              <a:xfrm>
                <a:off x="0" y="0"/>
                <a:ext cx="1199825" cy="1329187"/>
              </a:xfrm>
              <a:custGeom>
                <a:avLst/>
                <a:gdLst/>
                <a:ahLst/>
                <a:cxnLst/>
                <a:rect l="l" t="t" r="r" b="b"/>
                <a:pathLst>
                  <a:path w="1199825" h="1329187">
                    <a:moveTo>
                      <a:pt x="88635" y="0"/>
                    </a:moveTo>
                    <a:lnTo>
                      <a:pt x="1111190" y="0"/>
                    </a:lnTo>
                    <a:cubicBezTo>
                      <a:pt x="1134698" y="0"/>
                      <a:pt x="1157242" y="9338"/>
                      <a:pt x="1173865" y="25961"/>
                    </a:cubicBezTo>
                    <a:cubicBezTo>
                      <a:pt x="1190487" y="42583"/>
                      <a:pt x="1199825" y="65128"/>
                      <a:pt x="1199825" y="88635"/>
                    </a:cubicBezTo>
                    <a:lnTo>
                      <a:pt x="1199825" y="1240552"/>
                    </a:lnTo>
                    <a:cubicBezTo>
                      <a:pt x="1199825" y="1289503"/>
                      <a:pt x="1160142" y="1329187"/>
                      <a:pt x="1111190" y="1329187"/>
                    </a:cubicBezTo>
                    <a:lnTo>
                      <a:pt x="88635" y="1329187"/>
                    </a:lnTo>
                    <a:cubicBezTo>
                      <a:pt x="65128" y="1329187"/>
                      <a:pt x="42583" y="1319848"/>
                      <a:pt x="25961" y="1303226"/>
                    </a:cubicBezTo>
                    <a:cubicBezTo>
                      <a:pt x="9338" y="1286604"/>
                      <a:pt x="0" y="1264059"/>
                      <a:pt x="0" y="1240552"/>
                    </a:cubicBezTo>
                    <a:lnTo>
                      <a:pt x="0" y="88635"/>
                    </a:lnTo>
                    <a:cubicBezTo>
                      <a:pt x="0" y="65128"/>
                      <a:pt x="9338" y="42583"/>
                      <a:pt x="25961" y="25961"/>
                    </a:cubicBezTo>
                    <a:cubicBezTo>
                      <a:pt x="42583" y="9338"/>
                      <a:pt x="65128" y="0"/>
                      <a:pt x="88635" y="0"/>
                    </a:cubicBezTo>
                    <a:close/>
                  </a:path>
                </a:pathLst>
              </a:custGeom>
              <a:solidFill>
                <a:srgbClr val="FCF4E8"/>
              </a:solidFill>
              <a:ln w="47625" cap="rnd">
                <a:solidFill>
                  <a:srgbClr val="E76262"/>
                </a:solidFill>
                <a:prstDash val="solid"/>
                <a:round/>
              </a:ln>
            </p:spPr>
          </p:sp>
          <p:sp>
            <p:nvSpPr>
              <p:cNvPr id="122" name="TextBox 122"/>
              <p:cNvSpPr txBox="1"/>
              <p:nvPr/>
            </p:nvSpPr>
            <p:spPr>
              <a:xfrm>
                <a:off x="0" y="-28575"/>
                <a:ext cx="1199825" cy="1357762"/>
              </a:xfrm>
              <a:prstGeom prst="rect">
                <a:avLst/>
              </a:prstGeom>
            </p:spPr>
            <p:txBody>
              <a:bodyPr lIns="54065" tIns="54065" rIns="54065" bIns="54065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23" name="Group 123"/>
            <p:cNvGrpSpPr/>
            <p:nvPr/>
          </p:nvGrpSpPr>
          <p:grpSpPr>
            <a:xfrm>
              <a:off x="0" y="0"/>
              <a:ext cx="6172443" cy="3001857"/>
              <a:chOff x="0" y="0"/>
              <a:chExt cx="1307763" cy="636007"/>
            </a:xfrm>
          </p:grpSpPr>
          <p:sp>
            <p:nvSpPr>
              <p:cNvPr id="124" name="Freeform 124"/>
              <p:cNvSpPr/>
              <p:nvPr/>
            </p:nvSpPr>
            <p:spPr>
              <a:xfrm>
                <a:off x="0" y="0"/>
                <a:ext cx="1307763" cy="636007"/>
              </a:xfrm>
              <a:custGeom>
                <a:avLst/>
                <a:gdLst/>
                <a:ahLst/>
                <a:cxnLst/>
                <a:rect l="l" t="t" r="r" b="b"/>
                <a:pathLst>
                  <a:path w="1307763" h="636007">
                    <a:moveTo>
                      <a:pt x="63550" y="0"/>
                    </a:moveTo>
                    <a:lnTo>
                      <a:pt x="1244213" y="0"/>
                    </a:lnTo>
                    <a:cubicBezTo>
                      <a:pt x="1279311" y="0"/>
                      <a:pt x="1307763" y="28452"/>
                      <a:pt x="1307763" y="63550"/>
                    </a:cubicBezTo>
                    <a:lnTo>
                      <a:pt x="1307763" y="572457"/>
                    </a:lnTo>
                    <a:cubicBezTo>
                      <a:pt x="1307763" y="589312"/>
                      <a:pt x="1301068" y="605476"/>
                      <a:pt x="1289150" y="617394"/>
                    </a:cubicBezTo>
                    <a:cubicBezTo>
                      <a:pt x="1277232" y="629312"/>
                      <a:pt x="1261068" y="636007"/>
                      <a:pt x="1244213" y="636007"/>
                    </a:cubicBezTo>
                    <a:lnTo>
                      <a:pt x="63550" y="636007"/>
                    </a:lnTo>
                    <a:cubicBezTo>
                      <a:pt x="28452" y="636007"/>
                      <a:pt x="0" y="607555"/>
                      <a:pt x="0" y="572457"/>
                    </a:cubicBezTo>
                    <a:lnTo>
                      <a:pt x="0" y="63550"/>
                    </a:lnTo>
                    <a:cubicBezTo>
                      <a:pt x="0" y="46695"/>
                      <a:pt x="6695" y="30531"/>
                      <a:pt x="18613" y="18613"/>
                    </a:cubicBezTo>
                    <a:cubicBezTo>
                      <a:pt x="30531" y="6695"/>
                      <a:pt x="46695" y="0"/>
                      <a:pt x="63550" y="0"/>
                    </a:cubicBezTo>
                    <a:close/>
                  </a:path>
                </a:pathLst>
              </a:custGeom>
              <a:solidFill>
                <a:srgbClr val="FFFE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125" name="TextBox 125"/>
              <p:cNvSpPr txBox="1"/>
              <p:nvPr/>
            </p:nvSpPr>
            <p:spPr>
              <a:xfrm>
                <a:off x="0" y="-57150"/>
                <a:ext cx="1307763" cy="693157"/>
              </a:xfrm>
              <a:prstGeom prst="rect">
                <a:avLst/>
              </a:prstGeom>
            </p:spPr>
            <p:txBody>
              <a:bodyPr lIns="47362" tIns="47362" rIns="47362" bIns="47362" rtlCol="0" anchor="ctr"/>
              <a:lstStyle/>
              <a:p>
                <a:pPr algn="ctr">
                  <a:lnSpc>
                    <a:spcPts val="4199"/>
                  </a:lnSpc>
                </a:pPr>
                <a:endParaRPr/>
              </a:p>
            </p:txBody>
          </p:sp>
        </p:grpSp>
      </p:grpSp>
      <p:sp>
        <p:nvSpPr>
          <p:cNvPr id="126" name="Freeform 126"/>
          <p:cNvSpPr/>
          <p:nvPr/>
        </p:nvSpPr>
        <p:spPr>
          <a:xfrm>
            <a:off x="5083684" y="7291811"/>
            <a:ext cx="1627270" cy="1966489"/>
          </a:xfrm>
          <a:custGeom>
            <a:avLst/>
            <a:gdLst/>
            <a:ahLst/>
            <a:cxnLst/>
            <a:rect l="l" t="t" r="r" b="b"/>
            <a:pathLst>
              <a:path w="1627270" h="1966489">
                <a:moveTo>
                  <a:pt x="0" y="0"/>
                </a:moveTo>
                <a:lnTo>
                  <a:pt x="1627270" y="0"/>
                </a:lnTo>
                <a:lnTo>
                  <a:pt x="1627270" y="1966489"/>
                </a:lnTo>
                <a:lnTo>
                  <a:pt x="0" y="19664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7" name="Freeform 127"/>
          <p:cNvSpPr/>
          <p:nvPr/>
        </p:nvSpPr>
        <p:spPr>
          <a:xfrm>
            <a:off x="9789680" y="7291811"/>
            <a:ext cx="1735427" cy="1966489"/>
          </a:xfrm>
          <a:custGeom>
            <a:avLst/>
            <a:gdLst/>
            <a:ahLst/>
            <a:cxnLst/>
            <a:rect l="l" t="t" r="r" b="b"/>
            <a:pathLst>
              <a:path w="1735427" h="1966489">
                <a:moveTo>
                  <a:pt x="0" y="0"/>
                </a:moveTo>
                <a:lnTo>
                  <a:pt x="1735427" y="0"/>
                </a:lnTo>
                <a:lnTo>
                  <a:pt x="1735427" y="1966489"/>
                </a:lnTo>
                <a:lnTo>
                  <a:pt x="0" y="196648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8" name="Freeform 128"/>
          <p:cNvSpPr/>
          <p:nvPr/>
        </p:nvSpPr>
        <p:spPr>
          <a:xfrm>
            <a:off x="14398442" y="7525500"/>
            <a:ext cx="2244069" cy="1882213"/>
          </a:xfrm>
          <a:custGeom>
            <a:avLst/>
            <a:gdLst/>
            <a:ahLst/>
            <a:cxnLst/>
            <a:rect l="l" t="t" r="r" b="b"/>
            <a:pathLst>
              <a:path w="2244069" h="1882213">
                <a:moveTo>
                  <a:pt x="0" y="0"/>
                </a:moveTo>
                <a:lnTo>
                  <a:pt x="2244069" y="0"/>
                </a:lnTo>
                <a:lnTo>
                  <a:pt x="2244069" y="1882213"/>
                </a:lnTo>
                <a:lnTo>
                  <a:pt x="0" y="188221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9" name="TextBox 129"/>
          <p:cNvSpPr txBox="1"/>
          <p:nvPr/>
        </p:nvSpPr>
        <p:spPr>
          <a:xfrm>
            <a:off x="2764315" y="1801367"/>
            <a:ext cx="13077561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"ЗВОРОТНИЙ ВІДЛІК: 3 - 2 - 1"</a:t>
            </a:r>
          </a:p>
        </p:txBody>
      </p:sp>
      <p:sp>
        <p:nvSpPr>
          <p:cNvPr id="130" name="TextBox 130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31" name="TextBox 131"/>
          <p:cNvSpPr txBox="1"/>
          <p:nvPr/>
        </p:nvSpPr>
        <p:spPr>
          <a:xfrm>
            <a:off x="1540290" y="3658812"/>
            <a:ext cx="4843506" cy="1881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53"/>
              </a:lnSpc>
            </a:pPr>
            <a:r>
              <a:rPr lang="en-US" sz="5868">
                <a:solidFill>
                  <a:srgbClr val="503D36"/>
                </a:solidFill>
                <a:latin typeface="Cave Age Rough"/>
              </a:rPr>
              <a:t>3 речі, які я раніше не знав</a:t>
            </a:r>
          </a:p>
        </p:txBody>
      </p:sp>
      <p:sp>
        <p:nvSpPr>
          <p:cNvPr id="132" name="TextBox 132"/>
          <p:cNvSpPr txBox="1"/>
          <p:nvPr/>
        </p:nvSpPr>
        <p:spPr>
          <a:xfrm>
            <a:off x="6600520" y="3538899"/>
            <a:ext cx="4843506" cy="1881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53"/>
              </a:lnSpc>
            </a:pPr>
            <a:r>
              <a:rPr lang="en-US" sz="5868">
                <a:solidFill>
                  <a:srgbClr val="503D36"/>
                </a:solidFill>
                <a:latin typeface="Cave Age Rough"/>
              </a:rPr>
              <a:t>2 речі, які мене здивували</a:t>
            </a:r>
          </a:p>
        </p:txBody>
      </p:sp>
      <p:sp>
        <p:nvSpPr>
          <p:cNvPr id="133" name="TextBox 133"/>
          <p:cNvSpPr txBox="1"/>
          <p:nvPr/>
        </p:nvSpPr>
        <p:spPr>
          <a:xfrm>
            <a:off x="11460503" y="3569682"/>
            <a:ext cx="4843506" cy="20509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43"/>
              </a:lnSpc>
            </a:pPr>
            <a:r>
              <a:rPr lang="en-US" sz="4869">
                <a:solidFill>
                  <a:srgbClr val="503D36"/>
                </a:solidFill>
                <a:latin typeface="Cave Age Rough"/>
              </a:rPr>
              <a:t>1 річ, яку я робитиму з того, що дізнався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" name="TextBox 4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1" name="Group 21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5" name="Group 35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6" name="Group 3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2" name="Group 42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45" name="TextBox 4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6" name="Group 4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8" name="TextBox 4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9" name="Group 49"/>
          <p:cNvGrpSpPr/>
          <p:nvPr/>
        </p:nvGrpSpPr>
        <p:grpSpPr>
          <a:xfrm>
            <a:off x="15564542" y="3904500"/>
            <a:ext cx="2186870" cy="1191585"/>
            <a:chOff x="0" y="0"/>
            <a:chExt cx="2915827" cy="1588780"/>
          </a:xfrm>
        </p:grpSpPr>
        <p:grpSp>
          <p:nvGrpSpPr>
            <p:cNvPr id="50" name="Group 50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52" name="TextBox 52"/>
              <p:cNvSpPr txBox="1"/>
              <p:nvPr/>
            </p:nvSpPr>
            <p:spPr>
              <a:xfrm>
                <a:off x="0" y="-28575"/>
                <a:ext cx="595553" cy="35308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53" name="Group 53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55" name="TextBox 55"/>
              <p:cNvSpPr txBox="1"/>
              <p:nvPr/>
            </p:nvSpPr>
            <p:spPr>
              <a:xfrm>
                <a:off x="0" y="-28575"/>
                <a:ext cx="544201" cy="3052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56" name="Freeform 56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7" name="Group 57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62" name="TextBox 62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4482974" y="1540384"/>
            <a:ext cx="8998478" cy="1028030"/>
            <a:chOff x="0" y="0"/>
            <a:chExt cx="3018472" cy="344845"/>
          </a:xfrm>
        </p:grpSpPr>
        <p:sp>
          <p:nvSpPr>
            <p:cNvPr id="91" name="Freeform 91"/>
            <p:cNvSpPr/>
            <p:nvPr/>
          </p:nvSpPr>
          <p:spPr>
            <a:xfrm>
              <a:off x="0" y="0"/>
              <a:ext cx="3018472" cy="344845"/>
            </a:xfrm>
            <a:custGeom>
              <a:avLst/>
              <a:gdLst/>
              <a:ahLst/>
              <a:cxnLst/>
              <a:rect l="l" t="t" r="r" b="b"/>
              <a:pathLst>
                <a:path w="3018472" h="344845">
                  <a:moveTo>
                    <a:pt x="86036" y="0"/>
                  </a:moveTo>
                  <a:lnTo>
                    <a:pt x="2932436" y="0"/>
                  </a:lnTo>
                  <a:cubicBezTo>
                    <a:pt x="2955254" y="0"/>
                    <a:pt x="2977137" y="9064"/>
                    <a:pt x="2993272" y="25199"/>
                  </a:cubicBezTo>
                  <a:cubicBezTo>
                    <a:pt x="3009407" y="41334"/>
                    <a:pt x="3018472" y="63218"/>
                    <a:pt x="3018472" y="86036"/>
                  </a:cubicBezTo>
                  <a:lnTo>
                    <a:pt x="3018472" y="258809"/>
                  </a:lnTo>
                  <a:cubicBezTo>
                    <a:pt x="3018472" y="306325"/>
                    <a:pt x="2979952" y="344845"/>
                    <a:pt x="2932436" y="344845"/>
                  </a:cubicBezTo>
                  <a:lnTo>
                    <a:pt x="86036" y="344845"/>
                  </a:lnTo>
                  <a:cubicBezTo>
                    <a:pt x="38520" y="344845"/>
                    <a:pt x="0" y="306325"/>
                    <a:pt x="0" y="258809"/>
                  </a:cubicBezTo>
                  <a:lnTo>
                    <a:pt x="0" y="86036"/>
                  </a:lnTo>
                  <a:cubicBezTo>
                    <a:pt x="0" y="38520"/>
                    <a:pt x="38520" y="0"/>
                    <a:pt x="860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2" name="TextBox 92"/>
            <p:cNvSpPr txBox="1"/>
            <p:nvPr/>
          </p:nvSpPr>
          <p:spPr>
            <a:xfrm>
              <a:off x="0" y="-47625"/>
              <a:ext cx="3018472" cy="392470"/>
            </a:xfrm>
            <a:prstGeom prst="rect">
              <a:avLst/>
            </a:prstGeom>
          </p:spPr>
          <p:txBody>
            <a:bodyPr lIns="39886" tIns="39886" rIns="39886" bIns="39886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93" name="Group 93"/>
          <p:cNvGrpSpPr/>
          <p:nvPr/>
        </p:nvGrpSpPr>
        <p:grpSpPr>
          <a:xfrm>
            <a:off x="2148723" y="2557934"/>
            <a:ext cx="3939444" cy="3215360"/>
            <a:chOff x="0" y="0"/>
            <a:chExt cx="5252592" cy="4287147"/>
          </a:xfrm>
        </p:grpSpPr>
        <p:sp>
          <p:nvSpPr>
            <p:cNvPr id="94" name="TextBox 94"/>
            <p:cNvSpPr txBox="1"/>
            <p:nvPr/>
          </p:nvSpPr>
          <p:spPr>
            <a:xfrm>
              <a:off x="0" y="76200"/>
              <a:ext cx="5211067" cy="15730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49"/>
                </a:lnSpc>
              </a:pPr>
              <a:r>
                <a:rPr lang="en-US" sz="4449">
                  <a:solidFill>
                    <a:srgbClr val="503D36"/>
                  </a:solidFill>
                  <a:latin typeface="Intro"/>
                </a:rPr>
                <a:t>  Грунтова дорога  </a:t>
              </a:r>
            </a:p>
          </p:txBody>
        </p:sp>
        <p:sp>
          <p:nvSpPr>
            <p:cNvPr id="95" name="TextBox 95"/>
            <p:cNvSpPr txBox="1"/>
            <p:nvPr/>
          </p:nvSpPr>
          <p:spPr>
            <a:xfrm>
              <a:off x="41525" y="1766748"/>
              <a:ext cx="5211067" cy="25203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711"/>
                </a:lnSpc>
              </a:pPr>
              <a:r>
                <a:rPr lang="en-US" sz="3199">
                  <a:solidFill>
                    <a:srgbClr val="940005"/>
                  </a:solidFill>
                  <a:latin typeface="Intro"/>
                </a:rPr>
                <a:t>Забагато пилу, не бачу, куди прямую. Допоможіть!</a:t>
              </a:r>
            </a:p>
          </p:txBody>
        </p:sp>
      </p:grpSp>
      <p:sp>
        <p:nvSpPr>
          <p:cNvPr id="96" name="Freeform 96"/>
          <p:cNvSpPr/>
          <p:nvPr/>
        </p:nvSpPr>
        <p:spPr>
          <a:xfrm rot="-2700000" flipH="1" flipV="1">
            <a:off x="14856166" y="3528903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801563" y="693516"/>
                </a:moveTo>
                <a:lnTo>
                  <a:pt x="0" y="693516"/>
                </a:lnTo>
                <a:lnTo>
                  <a:pt x="0" y="0"/>
                </a:lnTo>
                <a:lnTo>
                  <a:pt x="801563" y="0"/>
                </a:lnTo>
                <a:lnTo>
                  <a:pt x="801563" y="69351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6535841" y="8535276"/>
            <a:ext cx="1395047" cy="304713"/>
          </a:xfrm>
          <a:custGeom>
            <a:avLst/>
            <a:gdLst/>
            <a:ahLst/>
            <a:cxnLst/>
            <a:rect l="l" t="t" r="r" b="b"/>
            <a:pathLst>
              <a:path w="1395047" h="304713">
                <a:moveTo>
                  <a:pt x="0" y="0"/>
                </a:moveTo>
                <a:lnTo>
                  <a:pt x="1395047" y="0"/>
                </a:lnTo>
                <a:lnTo>
                  <a:pt x="1395047" y="304712"/>
                </a:lnTo>
                <a:lnTo>
                  <a:pt x="0" y="3047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t="-112263"/>
            </a:stretch>
          </a:blipFill>
        </p:spPr>
      </p:sp>
      <p:sp>
        <p:nvSpPr>
          <p:cNvPr id="98" name="Freeform 98"/>
          <p:cNvSpPr/>
          <p:nvPr/>
        </p:nvSpPr>
        <p:spPr>
          <a:xfrm rot="-2700000" flipH="1" flipV="1">
            <a:off x="14913316" y="6559757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801563" y="693516"/>
                </a:moveTo>
                <a:lnTo>
                  <a:pt x="0" y="693516"/>
                </a:lnTo>
                <a:lnTo>
                  <a:pt x="0" y="0"/>
                </a:lnTo>
                <a:lnTo>
                  <a:pt x="801563" y="0"/>
                </a:lnTo>
                <a:lnTo>
                  <a:pt x="801563" y="69351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99" name="Freeform 99"/>
          <p:cNvSpPr/>
          <p:nvPr/>
        </p:nvSpPr>
        <p:spPr>
          <a:xfrm rot="-7982270" flipH="1">
            <a:off x="2274914" y="5580579"/>
            <a:ext cx="801563" cy="693516"/>
          </a:xfrm>
          <a:custGeom>
            <a:avLst/>
            <a:gdLst/>
            <a:ahLst/>
            <a:cxnLst/>
            <a:rect l="l" t="t" r="r" b="b"/>
            <a:pathLst>
              <a:path w="801563" h="693516">
                <a:moveTo>
                  <a:pt x="801563" y="0"/>
                </a:moveTo>
                <a:lnTo>
                  <a:pt x="0" y="0"/>
                </a:lnTo>
                <a:lnTo>
                  <a:pt x="0" y="693516"/>
                </a:lnTo>
                <a:lnTo>
                  <a:pt x="801563" y="693516"/>
                </a:lnTo>
                <a:lnTo>
                  <a:pt x="80156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grpSp>
        <p:nvGrpSpPr>
          <p:cNvPr id="100" name="Group 100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101" name="Freeform 101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02" name="TextBox 102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3" name="Freeform 103"/>
          <p:cNvSpPr/>
          <p:nvPr/>
        </p:nvSpPr>
        <p:spPr>
          <a:xfrm>
            <a:off x="6006617" y="3753424"/>
            <a:ext cx="3087135" cy="2269044"/>
          </a:xfrm>
          <a:custGeom>
            <a:avLst/>
            <a:gdLst/>
            <a:ahLst/>
            <a:cxnLst/>
            <a:rect l="l" t="t" r="r" b="b"/>
            <a:pathLst>
              <a:path w="3087135" h="2269044">
                <a:moveTo>
                  <a:pt x="0" y="0"/>
                </a:moveTo>
                <a:lnTo>
                  <a:pt x="3087135" y="0"/>
                </a:lnTo>
                <a:lnTo>
                  <a:pt x="3087135" y="2269044"/>
                </a:lnTo>
                <a:lnTo>
                  <a:pt x="0" y="226904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4" name="Freeform 104"/>
          <p:cNvSpPr/>
          <p:nvPr/>
        </p:nvSpPr>
        <p:spPr>
          <a:xfrm>
            <a:off x="9144000" y="3746314"/>
            <a:ext cx="3275041" cy="2276154"/>
          </a:xfrm>
          <a:custGeom>
            <a:avLst/>
            <a:gdLst/>
            <a:ahLst/>
            <a:cxnLst/>
            <a:rect l="l" t="t" r="r" b="b"/>
            <a:pathLst>
              <a:path w="3275041" h="2276154">
                <a:moveTo>
                  <a:pt x="0" y="0"/>
                </a:moveTo>
                <a:lnTo>
                  <a:pt x="3275041" y="0"/>
                </a:lnTo>
                <a:lnTo>
                  <a:pt x="3275041" y="2276154"/>
                </a:lnTo>
                <a:lnTo>
                  <a:pt x="0" y="2276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5" name="Freeform 105"/>
          <p:cNvSpPr/>
          <p:nvPr/>
        </p:nvSpPr>
        <p:spPr>
          <a:xfrm>
            <a:off x="6017818" y="6123970"/>
            <a:ext cx="3075934" cy="2214672"/>
          </a:xfrm>
          <a:custGeom>
            <a:avLst/>
            <a:gdLst/>
            <a:ahLst/>
            <a:cxnLst/>
            <a:rect l="l" t="t" r="r" b="b"/>
            <a:pathLst>
              <a:path w="3075934" h="2214672">
                <a:moveTo>
                  <a:pt x="0" y="0"/>
                </a:moveTo>
                <a:lnTo>
                  <a:pt x="3075934" y="0"/>
                </a:lnTo>
                <a:lnTo>
                  <a:pt x="3075934" y="2214672"/>
                </a:lnTo>
                <a:lnTo>
                  <a:pt x="0" y="221467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6" name="Freeform 106"/>
          <p:cNvSpPr/>
          <p:nvPr/>
        </p:nvSpPr>
        <p:spPr>
          <a:xfrm>
            <a:off x="9144000" y="6158168"/>
            <a:ext cx="1895077" cy="2797161"/>
          </a:xfrm>
          <a:custGeom>
            <a:avLst/>
            <a:gdLst/>
            <a:ahLst/>
            <a:cxnLst/>
            <a:rect l="l" t="t" r="r" b="b"/>
            <a:pathLst>
              <a:path w="1895077" h="2797161">
                <a:moveTo>
                  <a:pt x="0" y="0"/>
                </a:moveTo>
                <a:lnTo>
                  <a:pt x="1895077" y="0"/>
                </a:lnTo>
                <a:lnTo>
                  <a:pt x="1895077" y="2797161"/>
                </a:lnTo>
                <a:lnTo>
                  <a:pt x="0" y="279716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grpSp>
        <p:nvGrpSpPr>
          <p:cNvPr id="107" name="Group 107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8" name="TextBox 108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0" name="TextBox 110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1" name="TextBox 111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2" name="TextBox 112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3" name="TextBox 113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4" name="TextBox 114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5" name="TextBox 115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6" name="TextBox 116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7" name="TextBox 117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18" name="TextBox 118"/>
          <p:cNvSpPr txBox="1"/>
          <p:nvPr/>
        </p:nvSpPr>
        <p:spPr>
          <a:xfrm>
            <a:off x="4871146" y="1511139"/>
            <a:ext cx="8678620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"ЧОТИРИ ДОРОГИ"</a:t>
            </a:r>
          </a:p>
        </p:txBody>
      </p:sp>
      <p:grpSp>
        <p:nvGrpSpPr>
          <p:cNvPr id="119" name="Group 119"/>
          <p:cNvGrpSpPr/>
          <p:nvPr/>
        </p:nvGrpSpPr>
        <p:grpSpPr>
          <a:xfrm>
            <a:off x="12419041" y="2842329"/>
            <a:ext cx="3626002" cy="2186660"/>
            <a:chOff x="0" y="0"/>
            <a:chExt cx="4834670" cy="2915547"/>
          </a:xfrm>
        </p:grpSpPr>
        <p:sp>
          <p:nvSpPr>
            <p:cNvPr id="120" name="TextBox 120"/>
            <p:cNvSpPr txBox="1"/>
            <p:nvPr/>
          </p:nvSpPr>
          <p:spPr>
            <a:xfrm>
              <a:off x="0" y="76200"/>
              <a:ext cx="4796449" cy="8237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49"/>
                </a:lnSpc>
              </a:pPr>
              <a:r>
                <a:rPr lang="en-US" sz="4449">
                  <a:solidFill>
                    <a:srgbClr val="503D36"/>
                  </a:solidFill>
                  <a:latin typeface="Intro"/>
                </a:rPr>
                <a:t>  Бруківка  </a:t>
              </a:r>
            </a:p>
          </p:txBody>
        </p:sp>
        <p:sp>
          <p:nvSpPr>
            <p:cNvPr id="121" name="TextBox 121"/>
            <p:cNvSpPr txBox="1"/>
            <p:nvPr/>
          </p:nvSpPr>
          <p:spPr>
            <a:xfrm>
              <a:off x="38221" y="1017448"/>
              <a:ext cx="4796449" cy="18980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711"/>
                </a:lnSpc>
              </a:pPr>
              <a:r>
                <a:rPr lang="en-US" sz="3199">
                  <a:solidFill>
                    <a:srgbClr val="940005"/>
                  </a:solidFill>
                  <a:latin typeface="Intro"/>
                </a:rPr>
                <a:t>Іду рівно, але забагато вибоїн.</a:t>
              </a:r>
            </a:p>
          </p:txBody>
        </p:sp>
      </p:grpSp>
      <p:grpSp>
        <p:nvGrpSpPr>
          <p:cNvPr id="122" name="Group 122"/>
          <p:cNvGrpSpPr/>
          <p:nvPr/>
        </p:nvGrpSpPr>
        <p:grpSpPr>
          <a:xfrm>
            <a:off x="2148723" y="6123970"/>
            <a:ext cx="3939444" cy="2653385"/>
            <a:chOff x="0" y="0"/>
            <a:chExt cx="5252592" cy="3537847"/>
          </a:xfrm>
        </p:grpSpPr>
        <p:sp>
          <p:nvSpPr>
            <p:cNvPr id="123" name="TextBox 123"/>
            <p:cNvSpPr txBox="1"/>
            <p:nvPr/>
          </p:nvSpPr>
          <p:spPr>
            <a:xfrm>
              <a:off x="0" y="76200"/>
              <a:ext cx="5211067" cy="8237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49"/>
                </a:lnSpc>
              </a:pPr>
              <a:r>
                <a:rPr lang="en-US" sz="4449">
                  <a:solidFill>
                    <a:srgbClr val="503D36"/>
                  </a:solidFill>
                  <a:latin typeface="Intro"/>
                </a:rPr>
                <a:t>шосе</a:t>
              </a:r>
            </a:p>
          </p:txBody>
        </p:sp>
        <p:sp>
          <p:nvSpPr>
            <p:cNvPr id="124" name="TextBox 124"/>
            <p:cNvSpPr txBox="1"/>
            <p:nvPr/>
          </p:nvSpPr>
          <p:spPr>
            <a:xfrm>
              <a:off x="41525" y="1017448"/>
              <a:ext cx="5211067" cy="25203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711"/>
                </a:lnSpc>
              </a:pPr>
              <a:r>
                <a:rPr lang="en-US" sz="3199">
                  <a:solidFill>
                    <a:srgbClr val="940005"/>
                  </a:solidFill>
                  <a:latin typeface="Intro"/>
                </a:rPr>
                <a:t>почуваюсь упевнено, але часом маю пригальмувати.</a:t>
              </a:r>
            </a:p>
          </p:txBody>
        </p:sp>
      </p:grpSp>
      <p:grpSp>
        <p:nvGrpSpPr>
          <p:cNvPr id="125" name="Group 125"/>
          <p:cNvGrpSpPr/>
          <p:nvPr/>
        </p:nvGrpSpPr>
        <p:grpSpPr>
          <a:xfrm>
            <a:off x="12067151" y="5720925"/>
            <a:ext cx="3855171" cy="3120110"/>
            <a:chOff x="0" y="0"/>
            <a:chExt cx="5140228" cy="4160147"/>
          </a:xfrm>
        </p:grpSpPr>
        <p:sp>
          <p:nvSpPr>
            <p:cNvPr id="126" name="TextBox 126"/>
            <p:cNvSpPr txBox="1"/>
            <p:nvPr/>
          </p:nvSpPr>
          <p:spPr>
            <a:xfrm>
              <a:off x="0" y="76200"/>
              <a:ext cx="5099592" cy="8237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49"/>
                </a:lnSpc>
              </a:pPr>
              <a:r>
                <a:rPr lang="en-US" sz="4449">
                  <a:solidFill>
                    <a:srgbClr val="503D36"/>
                  </a:solidFill>
                  <a:latin typeface="Intro"/>
                </a:rPr>
                <a:t>автобан</a:t>
              </a:r>
            </a:p>
          </p:txBody>
        </p:sp>
        <p:sp>
          <p:nvSpPr>
            <p:cNvPr id="127" name="TextBox 127"/>
            <p:cNvSpPr txBox="1"/>
            <p:nvPr/>
          </p:nvSpPr>
          <p:spPr>
            <a:xfrm>
              <a:off x="40636" y="1017448"/>
              <a:ext cx="5099592" cy="31426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711"/>
                </a:lnSpc>
              </a:pPr>
              <a:r>
                <a:rPr lang="en-US" sz="3199">
                  <a:solidFill>
                    <a:srgbClr val="940005"/>
                  </a:solidFill>
                  <a:latin typeface="Intro"/>
                </a:rPr>
                <a:t>Працюю самостійно й можу допомогти іншим.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5256948" y="2618086"/>
            <a:ext cx="2186870" cy="1191585"/>
            <a:chOff x="0" y="0"/>
            <a:chExt cx="2915827" cy="158878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15256948" y="3904921"/>
            <a:ext cx="2186870" cy="1191585"/>
            <a:chOff x="0" y="0"/>
            <a:chExt cx="2915827" cy="158878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256948" y="5190915"/>
            <a:ext cx="2186870" cy="1191585"/>
            <a:chOff x="0" y="0"/>
            <a:chExt cx="2915827" cy="1588780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9" name="Group 39"/>
          <p:cNvGrpSpPr/>
          <p:nvPr/>
        </p:nvGrpSpPr>
        <p:grpSpPr>
          <a:xfrm>
            <a:off x="15564542" y="6477329"/>
            <a:ext cx="2186870" cy="1191585"/>
            <a:chOff x="0" y="0"/>
            <a:chExt cx="2915827" cy="1588780"/>
          </a:xfrm>
        </p:grpSpPr>
        <p:grpSp>
          <p:nvGrpSpPr>
            <p:cNvPr id="40" name="Group 40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0" y="-28575"/>
                <a:ext cx="595553" cy="35308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3" name="Group 43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5" name="TextBox 45"/>
              <p:cNvSpPr txBox="1"/>
              <p:nvPr/>
            </p:nvSpPr>
            <p:spPr>
              <a:xfrm>
                <a:off x="0" y="-28575"/>
                <a:ext cx="544201" cy="3052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46" name="Freeform 46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47" name="Group 47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8" name="TextBox 48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0" name="TextBox 50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1" name="TextBox 51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2" name="TextBox 52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4" name="TextBox 54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5" name="TextBox 55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6" name="TextBox 56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7" name="Freeform 57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63" name="TextBox 63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9" name="TextBox 6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2" name="TextBox 7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4" name="Freeform 7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5" name="TextBox 7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7" name="Freeform 7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8" name="TextBox 7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80" name="Freeform 8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1" name="TextBox 8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2" name="Group 82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3" name="Freeform 8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4" name="TextBox 8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6" name="Freeform 8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7" name="TextBox 8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8" name="Group 88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9" name="Freeform 8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90" name="TextBox 9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aphicFrame>
        <p:nvGraphicFramePr>
          <p:cNvPr id="91" name="Table 91"/>
          <p:cNvGraphicFramePr>
            <a:graphicFrameLocks noGrp="1"/>
          </p:cNvGraphicFramePr>
          <p:nvPr/>
        </p:nvGraphicFramePr>
        <p:xfrm>
          <a:off x="2126562" y="2417786"/>
          <a:ext cx="13362677" cy="5695950"/>
        </p:xfrm>
        <a:graphic>
          <a:graphicData uri="http://schemas.openxmlformats.org/drawingml/2006/table">
            <a:tbl>
              <a:tblPr/>
              <a:tblGrid>
                <a:gridCol w="6385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7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10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22250">
                <a:tc>
                  <a:txBody>
                    <a:bodyPr/>
                    <a:lstStyle/>
                    <a:p>
                      <a:pPr algn="ctr">
                        <a:lnSpc>
                          <a:spcPts val="4479"/>
                        </a:lnSpc>
                        <a:defRPr/>
                      </a:pPr>
                      <a:r>
                        <a:rPr lang="en-US" sz="3199">
                          <a:solidFill>
                            <a:srgbClr val="FFFFFF"/>
                          </a:solidFill>
                          <a:latin typeface="Waldemar"/>
                        </a:rPr>
                        <a:t>КОМПЕТЕНТНОСТІ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061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FFFFFF"/>
                          </a:solidFill>
                          <a:latin typeface="Waldemar"/>
                        </a:rPr>
                        <a:t>ТАК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26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FFFFFF"/>
                          </a:solidFill>
                          <a:latin typeface="Waldemar"/>
                        </a:rPr>
                        <a:t>НІ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2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5170">
                <a:tc>
                  <a:txBody>
                    <a:bodyPr/>
                    <a:lstStyle/>
                    <a:p>
                      <a:pPr algn="ctr">
                        <a:lnSpc>
                          <a:spcPts val="5179"/>
                        </a:lnSpc>
                        <a:defRPr/>
                      </a:pPr>
                      <a:r>
                        <a:rPr lang="en-US" sz="3699">
                          <a:solidFill>
                            <a:srgbClr val="FFFFFF"/>
                          </a:solidFill>
                          <a:latin typeface="Pangolin"/>
                        </a:rPr>
                        <a:t>Я знаю, що таке квадрат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000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000000"/>
                          </a:solidFill>
                          <a:ea typeface="Sniglet"/>
                        </a:rPr>
                        <a:t>✓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5170">
                <a:tc>
                  <a:txBody>
                    <a:bodyPr/>
                    <a:lstStyle/>
                    <a:p>
                      <a:pPr algn="ctr">
                        <a:lnSpc>
                          <a:spcPts val="5179"/>
                        </a:lnSpc>
                        <a:defRPr/>
                      </a:pPr>
                      <a:r>
                        <a:rPr lang="en-US" sz="3699">
                          <a:solidFill>
                            <a:srgbClr val="FFFFFF"/>
                          </a:solidFill>
                          <a:latin typeface="Pangolin"/>
                        </a:rPr>
                        <a:t>Я знаю ознаки квадрата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000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000000"/>
                          </a:solidFill>
                          <a:ea typeface="Sniglet"/>
                        </a:rPr>
                        <a:t>✓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3359">
                <a:tc>
                  <a:txBody>
                    <a:bodyPr/>
                    <a:lstStyle/>
                    <a:p>
                      <a:pPr algn="ctr">
                        <a:lnSpc>
                          <a:spcPts val="3736"/>
                        </a:lnSpc>
                        <a:defRPr/>
                      </a:pPr>
                      <a:r>
                        <a:rPr lang="en-US" sz="3699">
                          <a:solidFill>
                            <a:srgbClr val="FFFFFF"/>
                          </a:solidFill>
                          <a:latin typeface="Pangolin"/>
                        </a:rPr>
                        <a:t>Я вмію побудувати квадрат у зошиті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000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000000"/>
                          </a:solidFill>
                          <a:ea typeface="Sniglet"/>
                        </a:rPr>
                        <a:t>✓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2" name="Group 92"/>
          <p:cNvGrpSpPr/>
          <p:nvPr/>
        </p:nvGrpSpPr>
        <p:grpSpPr>
          <a:xfrm>
            <a:off x="3878369" y="1353945"/>
            <a:ext cx="10171777" cy="1063841"/>
            <a:chOff x="0" y="0"/>
            <a:chExt cx="2934323" cy="306894"/>
          </a:xfrm>
        </p:grpSpPr>
        <p:sp>
          <p:nvSpPr>
            <p:cNvPr id="93" name="Freeform 93"/>
            <p:cNvSpPr/>
            <p:nvPr/>
          </p:nvSpPr>
          <p:spPr>
            <a:xfrm>
              <a:off x="0" y="0"/>
              <a:ext cx="2934323" cy="306894"/>
            </a:xfrm>
            <a:custGeom>
              <a:avLst/>
              <a:gdLst/>
              <a:ahLst/>
              <a:cxnLst/>
              <a:rect l="l" t="t" r="r" b="b"/>
              <a:pathLst>
                <a:path w="2934323" h="306894">
                  <a:moveTo>
                    <a:pt x="88290" y="0"/>
                  </a:moveTo>
                  <a:lnTo>
                    <a:pt x="2846033" y="0"/>
                  </a:lnTo>
                  <a:cubicBezTo>
                    <a:pt x="2869449" y="0"/>
                    <a:pt x="2891906" y="9302"/>
                    <a:pt x="2908463" y="25859"/>
                  </a:cubicBezTo>
                  <a:cubicBezTo>
                    <a:pt x="2925021" y="42417"/>
                    <a:pt x="2934323" y="64874"/>
                    <a:pt x="2934323" y="88290"/>
                  </a:cubicBezTo>
                  <a:lnTo>
                    <a:pt x="2934323" y="218604"/>
                  </a:lnTo>
                  <a:cubicBezTo>
                    <a:pt x="2934323" y="242020"/>
                    <a:pt x="2925021" y="264477"/>
                    <a:pt x="2908463" y="281034"/>
                  </a:cubicBezTo>
                  <a:cubicBezTo>
                    <a:pt x="2891906" y="297592"/>
                    <a:pt x="2869449" y="306894"/>
                    <a:pt x="2846033" y="306894"/>
                  </a:cubicBezTo>
                  <a:lnTo>
                    <a:pt x="88290" y="306894"/>
                  </a:lnTo>
                  <a:cubicBezTo>
                    <a:pt x="39529" y="306894"/>
                    <a:pt x="0" y="267365"/>
                    <a:pt x="0" y="218604"/>
                  </a:cubicBezTo>
                  <a:lnTo>
                    <a:pt x="0" y="88290"/>
                  </a:lnTo>
                  <a:cubicBezTo>
                    <a:pt x="0" y="64874"/>
                    <a:pt x="9302" y="42417"/>
                    <a:pt x="25859" y="25859"/>
                  </a:cubicBezTo>
                  <a:cubicBezTo>
                    <a:pt x="42417" y="9302"/>
                    <a:pt x="64874" y="0"/>
                    <a:pt x="882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94" name="TextBox 94"/>
            <p:cNvSpPr txBox="1"/>
            <p:nvPr/>
          </p:nvSpPr>
          <p:spPr>
            <a:xfrm>
              <a:off x="0" y="-47625"/>
              <a:ext cx="2934323" cy="354519"/>
            </a:xfrm>
            <a:prstGeom prst="rect">
              <a:avLst/>
            </a:prstGeom>
          </p:spPr>
          <p:txBody>
            <a:bodyPr lIns="46380" tIns="46380" rIns="46380" bIns="46380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sp>
        <p:nvSpPr>
          <p:cNvPr id="95" name="Freeform 95"/>
          <p:cNvSpPr/>
          <p:nvPr/>
        </p:nvSpPr>
        <p:spPr>
          <a:xfrm rot="-6902382" flipH="1">
            <a:off x="14528897" y="1818820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4" y="0"/>
                </a:moveTo>
                <a:lnTo>
                  <a:pt x="0" y="0"/>
                </a:lnTo>
                <a:lnTo>
                  <a:pt x="0" y="696741"/>
                </a:lnTo>
                <a:lnTo>
                  <a:pt x="1011794" y="696741"/>
                </a:lnTo>
                <a:lnTo>
                  <a:pt x="1011794" y="0"/>
                </a:lnTo>
                <a:close/>
              </a:path>
            </a:pathLst>
          </a:custGeom>
          <a:blipFill>
            <a:blip r:embed="rId6"/>
            <a:stretch>
              <a:fillRect t="-62571" r="-193516" b="-197067"/>
            </a:stretch>
          </a:blipFill>
        </p:spPr>
      </p:sp>
      <p:sp>
        <p:nvSpPr>
          <p:cNvPr id="96" name="Freeform 96"/>
          <p:cNvSpPr/>
          <p:nvPr/>
        </p:nvSpPr>
        <p:spPr>
          <a:xfrm>
            <a:off x="6819119" y="8458035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9" y="0"/>
                </a:lnTo>
                <a:lnTo>
                  <a:pt x="1911849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 t="-112263"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2479382" y="1561394"/>
            <a:ext cx="944087" cy="1185498"/>
          </a:xfrm>
          <a:custGeom>
            <a:avLst/>
            <a:gdLst/>
            <a:ahLst/>
            <a:cxnLst/>
            <a:rect l="l" t="t" r="r" b="b"/>
            <a:pathLst>
              <a:path w="944087" h="1185498">
                <a:moveTo>
                  <a:pt x="0" y="0"/>
                </a:moveTo>
                <a:lnTo>
                  <a:pt x="944087" y="0"/>
                </a:lnTo>
                <a:lnTo>
                  <a:pt x="944087" y="1185498"/>
                </a:lnTo>
                <a:lnTo>
                  <a:pt x="0" y="118549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98" name="Group 98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9" name="TextBox 99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08" name="Group 108"/>
          <p:cNvGrpSpPr/>
          <p:nvPr/>
        </p:nvGrpSpPr>
        <p:grpSpPr>
          <a:xfrm>
            <a:off x="1191012" y="119086"/>
            <a:ext cx="15102221" cy="1351905"/>
            <a:chOff x="0" y="0"/>
            <a:chExt cx="4540540" cy="406456"/>
          </a:xfrm>
        </p:grpSpPr>
        <p:sp>
          <p:nvSpPr>
            <p:cNvPr id="109" name="Freeform 109"/>
            <p:cNvSpPr/>
            <p:nvPr/>
          </p:nvSpPr>
          <p:spPr>
            <a:xfrm>
              <a:off x="0" y="0"/>
              <a:ext cx="4540540" cy="406456"/>
            </a:xfrm>
            <a:custGeom>
              <a:avLst/>
              <a:gdLst/>
              <a:ahLst/>
              <a:cxnLst/>
              <a:rect l="l" t="t" r="r" b="b"/>
              <a:pathLst>
                <a:path w="4540540" h="406456">
                  <a:moveTo>
                    <a:pt x="51263" y="0"/>
                  </a:moveTo>
                  <a:lnTo>
                    <a:pt x="4489277" y="0"/>
                  </a:lnTo>
                  <a:cubicBezTo>
                    <a:pt x="4502873" y="0"/>
                    <a:pt x="4515912" y="5401"/>
                    <a:pt x="4525526" y="15015"/>
                  </a:cubicBezTo>
                  <a:cubicBezTo>
                    <a:pt x="4535139" y="24628"/>
                    <a:pt x="4540540" y="37668"/>
                    <a:pt x="4540540" y="51263"/>
                  </a:cubicBezTo>
                  <a:lnTo>
                    <a:pt x="4540540" y="355192"/>
                  </a:lnTo>
                  <a:cubicBezTo>
                    <a:pt x="4540540" y="383504"/>
                    <a:pt x="4517589" y="406456"/>
                    <a:pt x="4489277" y="406456"/>
                  </a:cubicBezTo>
                  <a:lnTo>
                    <a:pt x="51263" y="406456"/>
                  </a:lnTo>
                  <a:cubicBezTo>
                    <a:pt x="37668" y="406456"/>
                    <a:pt x="24628" y="401055"/>
                    <a:pt x="15015" y="391441"/>
                  </a:cubicBezTo>
                  <a:cubicBezTo>
                    <a:pt x="5401" y="381827"/>
                    <a:pt x="0" y="368788"/>
                    <a:pt x="0" y="355192"/>
                  </a:cubicBezTo>
                  <a:lnTo>
                    <a:pt x="0" y="51263"/>
                  </a:lnTo>
                  <a:cubicBezTo>
                    <a:pt x="0" y="37668"/>
                    <a:pt x="5401" y="24628"/>
                    <a:pt x="15015" y="15015"/>
                  </a:cubicBezTo>
                  <a:cubicBezTo>
                    <a:pt x="24628" y="5401"/>
                    <a:pt x="37668" y="0"/>
                    <a:pt x="51263" y="0"/>
                  </a:cubicBezTo>
                  <a:close/>
                </a:path>
              </a:pathLst>
            </a:custGeom>
            <a:solidFill>
              <a:srgbClr val="FFCF91"/>
            </a:solidFill>
            <a:ln w="47625" cap="rnd">
              <a:solidFill>
                <a:srgbClr val="E76262"/>
              </a:solidFill>
              <a:prstDash val="lgDash"/>
              <a:round/>
            </a:ln>
          </p:spPr>
        </p:sp>
        <p:sp>
          <p:nvSpPr>
            <p:cNvPr id="110" name="TextBox 110"/>
            <p:cNvSpPr txBox="1"/>
            <p:nvPr/>
          </p:nvSpPr>
          <p:spPr>
            <a:xfrm>
              <a:off x="0" y="-28575"/>
              <a:ext cx="4540540" cy="435031"/>
            </a:xfrm>
            <a:prstGeom prst="rect">
              <a:avLst/>
            </a:prstGeom>
          </p:spPr>
          <p:txBody>
            <a:bodyPr lIns="44501" tIns="44501" rIns="44501" bIns="4450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1" name="TextBox 111"/>
          <p:cNvSpPr txBox="1"/>
          <p:nvPr/>
        </p:nvSpPr>
        <p:spPr>
          <a:xfrm>
            <a:off x="1322569" y="445846"/>
            <a:ext cx="14970664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40"/>
              </a:lnSpc>
              <a:spcBef>
                <a:spcPct val="0"/>
              </a:spcBef>
            </a:pPr>
            <a:r>
              <a:rPr lang="en-US" sz="5200">
                <a:solidFill>
                  <a:srgbClr val="503D36"/>
                </a:solidFill>
                <a:latin typeface="Intro"/>
              </a:rPr>
              <a:t>ТЕХНІКИ ФОРМУВАЛЬНОГО ОЦІНЮВАННЯ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4804690" y="1322146"/>
            <a:ext cx="8678620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79"/>
              </a:lnSpc>
              <a:spcBef>
                <a:spcPct val="0"/>
              </a:spcBef>
            </a:pPr>
            <a:r>
              <a:rPr lang="en-US" sz="6899">
                <a:solidFill>
                  <a:srgbClr val="503D36"/>
                </a:solidFill>
                <a:latin typeface="Cave Age"/>
              </a:rPr>
              <a:t>"ЧЕК ЛИСТ"</a:t>
            </a:r>
          </a:p>
        </p:txBody>
      </p:sp>
      <p:graphicFrame>
        <p:nvGraphicFramePr>
          <p:cNvPr id="113" name="Table 113"/>
          <p:cNvGraphicFramePr>
            <a:graphicFrameLocks noGrp="1"/>
          </p:cNvGraphicFramePr>
          <p:nvPr/>
        </p:nvGraphicFramePr>
        <p:xfrm>
          <a:off x="2139042" y="8313761"/>
          <a:ext cx="13352242" cy="1695450"/>
        </p:xfrm>
        <a:graphic>
          <a:graphicData uri="http://schemas.openxmlformats.org/drawingml/2006/table">
            <a:tbl>
              <a:tblPr/>
              <a:tblGrid>
                <a:gridCol w="6374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3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8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5450">
                <a:tc>
                  <a:txBody>
                    <a:bodyPr/>
                    <a:lstStyle/>
                    <a:p>
                      <a:pPr algn="ctr">
                        <a:lnSpc>
                          <a:spcPts val="3773"/>
                        </a:lnSpc>
                        <a:defRPr/>
                      </a:pPr>
                      <a:r>
                        <a:rPr lang="en-US" sz="3699">
                          <a:solidFill>
                            <a:srgbClr val="FFFFFF"/>
                          </a:solidFill>
                          <a:latin typeface="Pangolin"/>
                        </a:rPr>
                        <a:t>Я знаю, як знайти периметр квадрата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000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r>
                        <a:rPr lang="en-US" sz="3000">
                          <a:solidFill>
                            <a:srgbClr val="000000"/>
                          </a:solidFill>
                          <a:ea typeface="Sniglet"/>
                        </a:rPr>
                        <a:t>✓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2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F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4" name="Freeform 114"/>
          <p:cNvSpPr/>
          <p:nvPr/>
        </p:nvSpPr>
        <p:spPr>
          <a:xfrm>
            <a:off x="15034794" y="7349265"/>
            <a:ext cx="1607717" cy="2217541"/>
          </a:xfrm>
          <a:custGeom>
            <a:avLst/>
            <a:gdLst/>
            <a:ahLst/>
            <a:cxnLst/>
            <a:rect l="l" t="t" r="r" b="b"/>
            <a:pathLst>
              <a:path w="1607717" h="2217541">
                <a:moveTo>
                  <a:pt x="0" y="0"/>
                </a:moveTo>
                <a:lnTo>
                  <a:pt x="1607717" y="0"/>
                </a:lnTo>
                <a:lnTo>
                  <a:pt x="1607717" y="2217541"/>
                </a:lnTo>
                <a:lnTo>
                  <a:pt x="0" y="221754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4" name="Group 2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1" name="Group 3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5" name="Group 3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8" name="Freeform 38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9" name="Group 39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0" name="TextBox 40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49" name="Freeform 49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671847" y="1117732"/>
            <a:ext cx="14956138" cy="8229600"/>
            <a:chOff x="0" y="0"/>
            <a:chExt cx="3939065" cy="2167467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5564542" y="2618086"/>
            <a:ext cx="2186870" cy="1191585"/>
            <a:chOff x="0" y="0"/>
            <a:chExt cx="2915827" cy="1588780"/>
          </a:xfrm>
        </p:grpSpPr>
        <p:grpSp>
          <p:nvGrpSpPr>
            <p:cNvPr id="57" name="Group 57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0" name="Group 60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0" y="-66675"/>
                <a:ext cx="544201" cy="3433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4200"/>
                  </a:lnSpc>
                </a:pPr>
                <a:endParaRPr/>
              </a:p>
            </p:txBody>
          </p:sp>
        </p:grp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78243" y="0"/>
            <a:ext cx="17956978" cy="1083218"/>
            <a:chOff x="0" y="0"/>
            <a:chExt cx="23942638" cy="1444290"/>
          </a:xfrm>
        </p:grpSpPr>
        <p:grpSp>
          <p:nvGrpSpPr>
            <p:cNvPr id="91" name="Group 91"/>
            <p:cNvGrpSpPr/>
            <p:nvPr/>
          </p:nvGrpSpPr>
          <p:grpSpPr>
            <a:xfrm>
              <a:off x="0" y="0"/>
              <a:ext cx="23942638" cy="1444290"/>
              <a:chOff x="0" y="0"/>
              <a:chExt cx="5482037" cy="330693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5482037" cy="330693"/>
              </a:xfrm>
              <a:custGeom>
                <a:avLst/>
                <a:gdLst/>
                <a:ahLst/>
                <a:cxnLst/>
                <a:rect l="l" t="t" r="r" b="b"/>
                <a:pathLst>
                  <a:path w="5482037" h="330693">
                    <a:moveTo>
                      <a:pt x="37195" y="0"/>
                    </a:moveTo>
                    <a:lnTo>
                      <a:pt x="5444842" y="0"/>
                    </a:lnTo>
                    <a:cubicBezTo>
                      <a:pt x="5465385" y="0"/>
                      <a:pt x="5482037" y="16653"/>
                      <a:pt x="5482037" y="37195"/>
                    </a:cubicBezTo>
                    <a:lnTo>
                      <a:pt x="5482037" y="293498"/>
                    </a:lnTo>
                    <a:cubicBezTo>
                      <a:pt x="5482037" y="314040"/>
                      <a:pt x="5465385" y="330693"/>
                      <a:pt x="5444842" y="330693"/>
                    </a:cubicBezTo>
                    <a:lnTo>
                      <a:pt x="37195" y="330693"/>
                    </a:lnTo>
                    <a:cubicBezTo>
                      <a:pt x="27330" y="330693"/>
                      <a:pt x="17869" y="326774"/>
                      <a:pt x="10894" y="319799"/>
                    </a:cubicBezTo>
                    <a:cubicBezTo>
                      <a:pt x="3919" y="312823"/>
                      <a:pt x="0" y="303363"/>
                      <a:pt x="0" y="293498"/>
                    </a:cubicBezTo>
                    <a:lnTo>
                      <a:pt x="0" y="37195"/>
                    </a:lnTo>
                    <a:cubicBezTo>
                      <a:pt x="0" y="27330"/>
                      <a:pt x="3919" y="17869"/>
                      <a:pt x="10894" y="10894"/>
                    </a:cubicBezTo>
                    <a:cubicBezTo>
                      <a:pt x="17869" y="3919"/>
                      <a:pt x="27330" y="0"/>
                      <a:pt x="3719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0" y="-47625"/>
                <a:ext cx="5482037" cy="378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950245" y="340653"/>
              <a:ext cx="22138113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160"/>
                </a:lnSpc>
                <a:spcBef>
                  <a:spcPct val="0"/>
                </a:spcBef>
              </a:pPr>
              <a:r>
                <a:rPr lang="en-US" sz="4300">
                  <a:solidFill>
                    <a:srgbClr val="503D36"/>
                  </a:solidFill>
                  <a:latin typeface="Intro"/>
                </a:rPr>
                <a:t>АЛГОРИТМ ДІЯЛЬНОСТІ ВЧИТЕЛЯ ЩОДО ОРГАНІЗАЦІЇ ФО</a:t>
              </a:r>
            </a:p>
          </p:txBody>
        </p:sp>
      </p:grpSp>
      <p:sp>
        <p:nvSpPr>
          <p:cNvPr id="95" name="Freeform 95"/>
          <p:cNvSpPr/>
          <p:nvPr/>
        </p:nvSpPr>
        <p:spPr>
          <a:xfrm rot="-2035095">
            <a:off x="2333785" y="7841177"/>
            <a:ext cx="1040683" cy="900405"/>
          </a:xfrm>
          <a:custGeom>
            <a:avLst/>
            <a:gdLst/>
            <a:ahLst/>
            <a:cxnLst/>
            <a:rect l="l" t="t" r="r" b="b"/>
            <a:pathLst>
              <a:path w="1040683" h="900405">
                <a:moveTo>
                  <a:pt x="0" y="0"/>
                </a:moveTo>
                <a:lnTo>
                  <a:pt x="1040683" y="0"/>
                </a:lnTo>
                <a:lnTo>
                  <a:pt x="1040683" y="900405"/>
                </a:lnTo>
                <a:lnTo>
                  <a:pt x="0" y="90040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7" name="TextBox 97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661541" y="7939245"/>
            <a:ext cx="5516607" cy="2032167"/>
            <a:chOff x="0" y="0"/>
            <a:chExt cx="7355475" cy="2709556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8" name="TextBox 108"/>
            <p:cNvSpPr txBox="1"/>
            <p:nvPr/>
          </p:nvSpPr>
          <p:spPr>
            <a:xfrm>
              <a:off x="81316" y="375085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Визначення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цілей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навчання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3314835" y="6273492"/>
            <a:ext cx="5482804" cy="2013219"/>
            <a:chOff x="0" y="0"/>
            <a:chExt cx="7310405" cy="2684292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1" name="TextBox 111"/>
            <p:cNvSpPr txBox="1"/>
            <p:nvPr/>
          </p:nvSpPr>
          <p:spPr>
            <a:xfrm>
              <a:off x="36246" y="349821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Узгодження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критеріїв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 учнями</a:t>
              </a:r>
            </a:p>
          </p:txBody>
        </p:sp>
      </p:grpSp>
      <p:grpSp>
        <p:nvGrpSpPr>
          <p:cNvPr id="112" name="Group 112"/>
          <p:cNvGrpSpPr/>
          <p:nvPr/>
        </p:nvGrpSpPr>
        <p:grpSpPr>
          <a:xfrm>
            <a:off x="5998450" y="4534150"/>
            <a:ext cx="5674310" cy="1943179"/>
            <a:chOff x="0" y="0"/>
            <a:chExt cx="7565747" cy="2590905"/>
          </a:xfrm>
        </p:grpSpPr>
        <p:sp>
          <p:nvSpPr>
            <p:cNvPr id="113" name="Freeform 113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xmlns="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4" name="TextBox 114"/>
            <p:cNvSpPr txBox="1"/>
            <p:nvPr/>
          </p:nvSpPr>
          <p:spPr>
            <a:xfrm>
              <a:off x="291588" y="780498"/>
              <a:ext cx="7274159" cy="16105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Зворотний зв'язок</a:t>
              </a:r>
            </a:p>
          </p:txBody>
        </p:sp>
      </p:grpSp>
      <p:grpSp>
        <p:nvGrpSpPr>
          <p:cNvPr id="115" name="Group 115"/>
          <p:cNvGrpSpPr/>
          <p:nvPr/>
        </p:nvGrpSpPr>
        <p:grpSpPr>
          <a:xfrm>
            <a:off x="8458270" y="2838082"/>
            <a:ext cx="5473742" cy="1943179"/>
            <a:chOff x="0" y="0"/>
            <a:chExt cx="7298323" cy="2590905"/>
          </a:xfrm>
        </p:grpSpPr>
        <p:sp>
          <p:nvSpPr>
            <p:cNvPr id="116" name="Freeform 116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xmlns="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7" name="TextBox 117"/>
            <p:cNvSpPr txBox="1"/>
            <p:nvPr/>
          </p:nvSpPr>
          <p:spPr>
            <a:xfrm>
              <a:off x="0" y="970382"/>
              <a:ext cx="7274159" cy="886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Підтримка</a:t>
              </a:r>
            </a:p>
          </p:txBody>
        </p:sp>
      </p:grpSp>
      <p:sp>
        <p:nvSpPr>
          <p:cNvPr id="118" name="Freeform 118"/>
          <p:cNvSpPr/>
          <p:nvPr/>
        </p:nvSpPr>
        <p:spPr>
          <a:xfrm>
            <a:off x="12015661" y="5553654"/>
            <a:ext cx="4430070" cy="3704646"/>
          </a:xfrm>
          <a:custGeom>
            <a:avLst/>
            <a:gdLst/>
            <a:ahLst/>
            <a:cxnLst/>
            <a:rect l="l" t="t" r="r" b="b"/>
            <a:pathLst>
              <a:path w="4430070" h="3704646">
                <a:moveTo>
                  <a:pt x="0" y="0"/>
                </a:moveTo>
                <a:lnTo>
                  <a:pt x="4430069" y="0"/>
                </a:lnTo>
                <a:lnTo>
                  <a:pt x="4430069" y="3704646"/>
                </a:lnTo>
                <a:lnTo>
                  <a:pt x="0" y="370464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4" name="Group 24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1" name="Group 31"/>
          <p:cNvGrpSpPr/>
          <p:nvPr/>
        </p:nvGrpSpPr>
        <p:grpSpPr>
          <a:xfrm>
            <a:off x="15256948" y="1331671"/>
            <a:ext cx="2186870" cy="1191585"/>
            <a:chOff x="0" y="0"/>
            <a:chExt cx="2915827" cy="1588780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5" name="Group 35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38" name="Freeform 38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39" name="Group 39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0" name="TextBox 40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49" name="Freeform 49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671847" y="1117732"/>
            <a:ext cx="14956138" cy="8229600"/>
            <a:chOff x="0" y="0"/>
            <a:chExt cx="3939065" cy="2167467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5564542" y="2618086"/>
            <a:ext cx="2186870" cy="1191585"/>
            <a:chOff x="0" y="0"/>
            <a:chExt cx="2915827" cy="1588780"/>
          </a:xfrm>
        </p:grpSpPr>
        <p:grpSp>
          <p:nvGrpSpPr>
            <p:cNvPr id="57" name="Group 57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0" name="Group 60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0" y="-66675"/>
                <a:ext cx="544201" cy="34330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4200"/>
                  </a:lnSpc>
                </a:pPr>
                <a:endParaRPr/>
              </a:p>
            </p:txBody>
          </p:sp>
        </p:grpSp>
      </p:grpSp>
      <p:grpSp>
        <p:nvGrpSpPr>
          <p:cNvPr id="63" name="Group 63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1" name="TextBox 7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3" name="TextBox 8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6" name="TextBox 8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178243" y="0"/>
            <a:ext cx="17956978" cy="1083218"/>
            <a:chOff x="0" y="0"/>
            <a:chExt cx="23942638" cy="1444290"/>
          </a:xfrm>
        </p:grpSpPr>
        <p:grpSp>
          <p:nvGrpSpPr>
            <p:cNvPr id="91" name="Group 91"/>
            <p:cNvGrpSpPr/>
            <p:nvPr/>
          </p:nvGrpSpPr>
          <p:grpSpPr>
            <a:xfrm>
              <a:off x="0" y="0"/>
              <a:ext cx="23942638" cy="1444290"/>
              <a:chOff x="0" y="0"/>
              <a:chExt cx="5482037" cy="330693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5482037" cy="330693"/>
              </a:xfrm>
              <a:custGeom>
                <a:avLst/>
                <a:gdLst/>
                <a:ahLst/>
                <a:cxnLst/>
                <a:rect l="l" t="t" r="r" b="b"/>
                <a:pathLst>
                  <a:path w="5482037" h="330693">
                    <a:moveTo>
                      <a:pt x="37195" y="0"/>
                    </a:moveTo>
                    <a:lnTo>
                      <a:pt x="5444842" y="0"/>
                    </a:lnTo>
                    <a:cubicBezTo>
                      <a:pt x="5465385" y="0"/>
                      <a:pt x="5482037" y="16653"/>
                      <a:pt x="5482037" y="37195"/>
                    </a:cubicBezTo>
                    <a:lnTo>
                      <a:pt x="5482037" y="293498"/>
                    </a:lnTo>
                    <a:cubicBezTo>
                      <a:pt x="5482037" y="314040"/>
                      <a:pt x="5465385" y="330693"/>
                      <a:pt x="5444842" y="330693"/>
                    </a:cubicBezTo>
                    <a:lnTo>
                      <a:pt x="37195" y="330693"/>
                    </a:lnTo>
                    <a:cubicBezTo>
                      <a:pt x="27330" y="330693"/>
                      <a:pt x="17869" y="326774"/>
                      <a:pt x="10894" y="319799"/>
                    </a:cubicBezTo>
                    <a:cubicBezTo>
                      <a:pt x="3919" y="312823"/>
                      <a:pt x="0" y="303363"/>
                      <a:pt x="0" y="293498"/>
                    </a:cubicBezTo>
                    <a:lnTo>
                      <a:pt x="0" y="37195"/>
                    </a:lnTo>
                    <a:cubicBezTo>
                      <a:pt x="0" y="27330"/>
                      <a:pt x="3919" y="17869"/>
                      <a:pt x="10894" y="10894"/>
                    </a:cubicBezTo>
                    <a:cubicBezTo>
                      <a:pt x="17869" y="3919"/>
                      <a:pt x="27330" y="0"/>
                      <a:pt x="3719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47625" cap="rnd">
                <a:solidFill>
                  <a:srgbClr val="E76262"/>
                </a:solidFill>
                <a:prstDash val="lgDash"/>
                <a:round/>
              </a:ln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0" y="-47625"/>
                <a:ext cx="5482037" cy="378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950245" y="340653"/>
              <a:ext cx="22138113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160"/>
                </a:lnSpc>
                <a:spcBef>
                  <a:spcPct val="0"/>
                </a:spcBef>
              </a:pPr>
              <a:r>
                <a:rPr lang="en-US" sz="4300">
                  <a:solidFill>
                    <a:srgbClr val="503D36"/>
                  </a:solidFill>
                  <a:latin typeface="Intro"/>
                </a:rPr>
                <a:t>АЛГОРИТМ ДІЯЛЬНОСТІ ВЧИТЕЛЯ ЩОДО ОРГАНІЗАЦІЇ ФО</a:t>
              </a:r>
            </a:p>
          </p:txBody>
        </p:sp>
      </p:grpSp>
      <p:sp>
        <p:nvSpPr>
          <p:cNvPr id="95" name="Freeform 95"/>
          <p:cNvSpPr/>
          <p:nvPr/>
        </p:nvSpPr>
        <p:spPr>
          <a:xfrm rot="-2035095">
            <a:off x="2333785" y="7841177"/>
            <a:ext cx="1040683" cy="900405"/>
          </a:xfrm>
          <a:custGeom>
            <a:avLst/>
            <a:gdLst/>
            <a:ahLst/>
            <a:cxnLst/>
            <a:rect l="l" t="t" r="r" b="b"/>
            <a:pathLst>
              <a:path w="1040683" h="900405">
                <a:moveTo>
                  <a:pt x="0" y="0"/>
                </a:moveTo>
                <a:lnTo>
                  <a:pt x="1040683" y="0"/>
                </a:lnTo>
                <a:lnTo>
                  <a:pt x="1040683" y="900405"/>
                </a:lnTo>
                <a:lnTo>
                  <a:pt x="0" y="90040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grpSp>
        <p:nvGrpSpPr>
          <p:cNvPr id="96" name="Group 96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7" name="TextBox 97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661541" y="7939245"/>
            <a:ext cx="5516607" cy="2032167"/>
            <a:chOff x="0" y="0"/>
            <a:chExt cx="7355475" cy="2709556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8" name="TextBox 108"/>
            <p:cNvSpPr txBox="1"/>
            <p:nvPr/>
          </p:nvSpPr>
          <p:spPr>
            <a:xfrm>
              <a:off x="81316" y="375085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Визначення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цілей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навчання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3314835" y="6273492"/>
            <a:ext cx="5482804" cy="2013219"/>
            <a:chOff x="0" y="0"/>
            <a:chExt cx="7310405" cy="2684292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1" name="TextBox 111"/>
            <p:cNvSpPr txBox="1"/>
            <p:nvPr/>
          </p:nvSpPr>
          <p:spPr>
            <a:xfrm>
              <a:off x="36246" y="349821"/>
              <a:ext cx="7274159" cy="23344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Узгодження 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критеріїв</a:t>
              </a:r>
            </a:p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 учнями</a:t>
              </a:r>
            </a:p>
          </p:txBody>
        </p:sp>
      </p:grpSp>
      <p:grpSp>
        <p:nvGrpSpPr>
          <p:cNvPr id="112" name="Group 112"/>
          <p:cNvGrpSpPr/>
          <p:nvPr/>
        </p:nvGrpSpPr>
        <p:grpSpPr>
          <a:xfrm>
            <a:off x="5998450" y="4534150"/>
            <a:ext cx="5674310" cy="1943179"/>
            <a:chOff x="0" y="0"/>
            <a:chExt cx="7565747" cy="2590905"/>
          </a:xfrm>
        </p:grpSpPr>
        <p:sp>
          <p:nvSpPr>
            <p:cNvPr id="113" name="Freeform 113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xmlns="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4" name="TextBox 114"/>
            <p:cNvSpPr txBox="1"/>
            <p:nvPr/>
          </p:nvSpPr>
          <p:spPr>
            <a:xfrm>
              <a:off x="291588" y="780498"/>
              <a:ext cx="7274159" cy="16105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Зворотний зв'язок</a:t>
              </a:r>
            </a:p>
          </p:txBody>
        </p:sp>
      </p:grpSp>
      <p:grpSp>
        <p:nvGrpSpPr>
          <p:cNvPr id="115" name="Group 115"/>
          <p:cNvGrpSpPr/>
          <p:nvPr/>
        </p:nvGrpSpPr>
        <p:grpSpPr>
          <a:xfrm>
            <a:off x="8458270" y="2838082"/>
            <a:ext cx="5473742" cy="1943179"/>
            <a:chOff x="0" y="0"/>
            <a:chExt cx="7298323" cy="2590905"/>
          </a:xfrm>
        </p:grpSpPr>
        <p:sp>
          <p:nvSpPr>
            <p:cNvPr id="116" name="Freeform 116"/>
            <p:cNvSpPr/>
            <p:nvPr/>
          </p:nvSpPr>
          <p:spPr>
            <a:xfrm>
              <a:off x="0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xmlns="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7" name="TextBox 117"/>
            <p:cNvSpPr txBox="1"/>
            <p:nvPr/>
          </p:nvSpPr>
          <p:spPr>
            <a:xfrm>
              <a:off x="0" y="970382"/>
              <a:ext cx="7274159" cy="886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Підтримка</a:t>
              </a:r>
            </a:p>
          </p:txBody>
        </p:sp>
      </p:grpSp>
      <p:grpSp>
        <p:nvGrpSpPr>
          <p:cNvPr id="118" name="Group 118"/>
          <p:cNvGrpSpPr/>
          <p:nvPr/>
        </p:nvGrpSpPr>
        <p:grpSpPr>
          <a:xfrm>
            <a:off x="11028494" y="1083218"/>
            <a:ext cx="5482804" cy="1943179"/>
            <a:chOff x="0" y="0"/>
            <a:chExt cx="7310405" cy="2590905"/>
          </a:xfrm>
        </p:grpSpPr>
        <p:sp>
          <p:nvSpPr>
            <p:cNvPr id="119" name="Freeform 119"/>
            <p:cNvSpPr/>
            <p:nvPr/>
          </p:nvSpPr>
          <p:spPr>
            <a:xfrm>
              <a:off x="12082" y="0"/>
              <a:ext cx="7298323" cy="2590905"/>
            </a:xfrm>
            <a:custGeom>
              <a:avLst/>
              <a:gdLst/>
              <a:ahLst/>
              <a:cxnLst/>
              <a:rect l="l" t="t" r="r" b="b"/>
              <a:pathLst>
                <a:path w="7298323" h="2590905">
                  <a:moveTo>
                    <a:pt x="0" y="0"/>
                  </a:moveTo>
                  <a:lnTo>
                    <a:pt x="7298323" y="0"/>
                  </a:lnTo>
                  <a:lnTo>
                    <a:pt x="7298323" y="2590905"/>
                  </a:lnTo>
                  <a:lnTo>
                    <a:pt x="0" y="2590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xmlns="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0" name="TextBox 120"/>
            <p:cNvSpPr txBox="1"/>
            <p:nvPr/>
          </p:nvSpPr>
          <p:spPr>
            <a:xfrm>
              <a:off x="0" y="953506"/>
              <a:ext cx="7274159" cy="16105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44"/>
                </a:lnSpc>
              </a:pPr>
              <a:r>
                <a:rPr lang="en-US" sz="5499">
                  <a:solidFill>
                    <a:srgbClr val="503D36"/>
                  </a:solidFill>
                  <a:latin typeface="PT Serif Bold"/>
                </a:rPr>
                <a:t>Усунення прогалин</a:t>
              </a:r>
            </a:p>
          </p:txBody>
        </p:sp>
      </p:grpSp>
      <p:sp>
        <p:nvSpPr>
          <p:cNvPr id="121" name="Freeform 121"/>
          <p:cNvSpPr/>
          <p:nvPr/>
        </p:nvSpPr>
        <p:spPr>
          <a:xfrm>
            <a:off x="12180776" y="5505740"/>
            <a:ext cx="3604442" cy="3604442"/>
          </a:xfrm>
          <a:custGeom>
            <a:avLst/>
            <a:gdLst/>
            <a:ahLst/>
            <a:cxnLst/>
            <a:rect l="l" t="t" r="r" b="b"/>
            <a:pathLst>
              <a:path w="3604442" h="3604442">
                <a:moveTo>
                  <a:pt x="0" y="0"/>
                </a:moveTo>
                <a:lnTo>
                  <a:pt x="3604442" y="0"/>
                </a:lnTo>
                <a:lnTo>
                  <a:pt x="3604442" y="3604442"/>
                </a:lnTo>
                <a:lnTo>
                  <a:pt x="0" y="36044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9" name="Group 9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6" name="Group 16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9" name="TextBox 19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3" name="Group 23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7" name="Group 37"/>
          <p:cNvGrpSpPr/>
          <p:nvPr/>
        </p:nvGrpSpPr>
        <p:grpSpPr>
          <a:xfrm>
            <a:off x="15564542" y="1331671"/>
            <a:ext cx="2186870" cy="1191585"/>
            <a:chOff x="0" y="0"/>
            <a:chExt cx="2915827" cy="1588780"/>
          </a:xfrm>
        </p:grpSpPr>
        <p:grpSp>
          <p:nvGrpSpPr>
            <p:cNvPr id="38" name="Group 38"/>
            <p:cNvGrpSpPr/>
            <p:nvPr/>
          </p:nvGrpSpPr>
          <p:grpSpPr>
            <a:xfrm>
              <a:off x="0" y="0"/>
              <a:ext cx="2915827" cy="1588780"/>
              <a:chOff x="0" y="0"/>
              <a:chExt cx="595553" cy="324506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595553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595553" h="324506">
                    <a:moveTo>
                      <a:pt x="88505" y="0"/>
                    </a:moveTo>
                    <a:lnTo>
                      <a:pt x="507048" y="0"/>
                    </a:lnTo>
                    <a:cubicBezTo>
                      <a:pt x="555928" y="0"/>
                      <a:pt x="595553" y="39625"/>
                      <a:pt x="595553" y="88505"/>
                    </a:cubicBezTo>
                    <a:lnTo>
                      <a:pt x="595553" y="236001"/>
                    </a:lnTo>
                    <a:cubicBezTo>
                      <a:pt x="595553" y="284881"/>
                      <a:pt x="555928" y="324506"/>
                      <a:pt x="507048" y="324506"/>
                    </a:cubicBezTo>
                    <a:lnTo>
                      <a:pt x="88505" y="324506"/>
                    </a:lnTo>
                    <a:cubicBezTo>
                      <a:pt x="39625" y="324506"/>
                      <a:pt x="0" y="284881"/>
                      <a:pt x="0" y="236001"/>
                    </a:cubicBezTo>
                    <a:lnTo>
                      <a:pt x="0" y="88505"/>
                    </a:lnTo>
                    <a:cubicBezTo>
                      <a:pt x="0" y="39625"/>
                      <a:pt x="39625" y="0"/>
                      <a:pt x="88505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40" name="TextBox 40"/>
              <p:cNvSpPr txBox="1"/>
              <p:nvPr/>
            </p:nvSpPr>
            <p:spPr>
              <a:xfrm>
                <a:off x="0" y="-47625"/>
                <a:ext cx="595553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1" name="Group 41"/>
            <p:cNvGrpSpPr/>
            <p:nvPr/>
          </p:nvGrpSpPr>
          <p:grpSpPr>
            <a:xfrm>
              <a:off x="135707" y="117213"/>
              <a:ext cx="2664410" cy="1354354"/>
              <a:chOff x="0" y="0"/>
              <a:chExt cx="544201" cy="276625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544201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544201" h="276625">
                    <a:moveTo>
                      <a:pt x="77485" y="0"/>
                    </a:moveTo>
                    <a:lnTo>
                      <a:pt x="466716" y="0"/>
                    </a:lnTo>
                    <a:cubicBezTo>
                      <a:pt x="509510" y="0"/>
                      <a:pt x="544201" y="34691"/>
                      <a:pt x="544201" y="77485"/>
                    </a:cubicBezTo>
                    <a:lnTo>
                      <a:pt x="544201" y="199140"/>
                    </a:lnTo>
                    <a:cubicBezTo>
                      <a:pt x="544201" y="241933"/>
                      <a:pt x="509510" y="276625"/>
                      <a:pt x="466716" y="276625"/>
                    </a:cubicBezTo>
                    <a:lnTo>
                      <a:pt x="77485" y="276625"/>
                    </a:lnTo>
                    <a:cubicBezTo>
                      <a:pt x="34691" y="276625"/>
                      <a:pt x="0" y="241933"/>
                      <a:pt x="0" y="199140"/>
                    </a:cubicBezTo>
                    <a:lnTo>
                      <a:pt x="0" y="77485"/>
                    </a:lnTo>
                    <a:cubicBezTo>
                      <a:pt x="0" y="34691"/>
                      <a:pt x="34691" y="0"/>
                      <a:pt x="7748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3" name="TextBox 43"/>
              <p:cNvSpPr txBox="1"/>
              <p:nvPr/>
            </p:nvSpPr>
            <p:spPr>
              <a:xfrm>
                <a:off x="0" y="-47625"/>
                <a:ext cx="544201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44" name="Freeform 44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5" name="Group 45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46" name="TextBox 46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49" name="TextBox 49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0" name="TextBox 50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1" name="TextBox 51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2" name="TextBox 52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54" name="TextBox 54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55" name="Freeform 55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6" name="Group 56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58" name="TextBox 58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1" name="TextBox 6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2" name="Group 62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4" name="TextBox 6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7" name="TextBox 6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0" name="TextBox 7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1" name="Group 71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2" name="Freeform 7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3" name="TextBox 7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4" name="Group 74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5" name="Freeform 7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6" name="TextBox 7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7" name="Group 77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78" name="Freeform 7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9" name="TextBox 7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2" name="TextBox 8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3" name="Group 83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4" name="Freeform 8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5" name="TextBox 8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6" name="Freeform 86"/>
          <p:cNvSpPr/>
          <p:nvPr/>
        </p:nvSpPr>
        <p:spPr>
          <a:xfrm>
            <a:off x="13914135" y="3308468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112263"/>
            </a:stretch>
          </a:blipFill>
        </p:spPr>
      </p:sp>
      <p:sp>
        <p:nvSpPr>
          <p:cNvPr id="87" name="Freeform 87"/>
          <p:cNvSpPr/>
          <p:nvPr/>
        </p:nvSpPr>
        <p:spPr>
          <a:xfrm rot="1743030">
            <a:off x="2154814" y="5077690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0" y="0"/>
                </a:moveTo>
                <a:lnTo>
                  <a:pt x="1070846" y="0"/>
                </a:lnTo>
                <a:lnTo>
                  <a:pt x="1070846" y="926502"/>
                </a:lnTo>
                <a:lnTo>
                  <a:pt x="0" y="9265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8" name="Freeform 88"/>
          <p:cNvSpPr/>
          <p:nvPr/>
        </p:nvSpPr>
        <p:spPr>
          <a:xfrm rot="-2375794" flipH="1">
            <a:off x="15046214" y="7161446"/>
            <a:ext cx="1070845" cy="926501"/>
          </a:xfrm>
          <a:custGeom>
            <a:avLst/>
            <a:gdLst/>
            <a:ahLst/>
            <a:cxnLst/>
            <a:rect l="l" t="t" r="r" b="b"/>
            <a:pathLst>
              <a:path w="1070845" h="926501">
                <a:moveTo>
                  <a:pt x="1070845" y="0"/>
                </a:moveTo>
                <a:lnTo>
                  <a:pt x="0" y="0"/>
                </a:lnTo>
                <a:lnTo>
                  <a:pt x="0" y="926501"/>
                </a:lnTo>
                <a:lnTo>
                  <a:pt x="1070845" y="926501"/>
                </a:lnTo>
                <a:lnTo>
                  <a:pt x="10708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58022" b="-75336"/>
            </a:stretch>
          </a:blipFill>
        </p:spPr>
      </p:sp>
      <p:sp>
        <p:nvSpPr>
          <p:cNvPr id="89" name="Freeform 89"/>
          <p:cNvSpPr/>
          <p:nvPr/>
        </p:nvSpPr>
        <p:spPr>
          <a:xfrm rot="-6877315" flipH="1">
            <a:off x="14421293" y="1956020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0"/>
                </a:moveTo>
                <a:lnTo>
                  <a:pt x="0" y="0"/>
                </a:lnTo>
                <a:lnTo>
                  <a:pt x="0" y="696741"/>
                </a:lnTo>
                <a:lnTo>
                  <a:pt x="1011795" y="696741"/>
                </a:lnTo>
                <a:lnTo>
                  <a:pt x="1011795" y="0"/>
                </a:lnTo>
                <a:close/>
              </a:path>
            </a:pathLst>
          </a:custGeom>
          <a:blipFill>
            <a:blip r:embed="rId8"/>
            <a:stretch>
              <a:fillRect t="-62571" r="-193516" b="-197067"/>
            </a:stretch>
          </a:blipFill>
        </p:spPr>
      </p:sp>
      <p:sp>
        <p:nvSpPr>
          <p:cNvPr id="90" name="Freeform 90"/>
          <p:cNvSpPr/>
          <p:nvPr/>
        </p:nvSpPr>
        <p:spPr>
          <a:xfrm>
            <a:off x="4199562" y="292803"/>
            <a:ext cx="8898256" cy="8965497"/>
          </a:xfrm>
          <a:custGeom>
            <a:avLst/>
            <a:gdLst/>
            <a:ahLst/>
            <a:cxnLst/>
            <a:rect l="l" t="t" r="r" b="b"/>
            <a:pathLst>
              <a:path w="8898256" h="8965497">
                <a:moveTo>
                  <a:pt x="0" y="0"/>
                </a:moveTo>
                <a:lnTo>
                  <a:pt x="8898256" y="0"/>
                </a:lnTo>
                <a:lnTo>
                  <a:pt x="8898256" y="8965497"/>
                </a:lnTo>
                <a:lnTo>
                  <a:pt x="0" y="896549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1" name="Freeform 91"/>
          <p:cNvSpPr/>
          <p:nvPr/>
        </p:nvSpPr>
        <p:spPr>
          <a:xfrm rot="-1146872">
            <a:off x="8130471" y="2581905"/>
            <a:ext cx="1036437" cy="1263947"/>
          </a:xfrm>
          <a:custGeom>
            <a:avLst/>
            <a:gdLst/>
            <a:ahLst/>
            <a:cxnLst/>
            <a:rect l="l" t="t" r="r" b="b"/>
            <a:pathLst>
              <a:path w="1036437" h="1263947">
                <a:moveTo>
                  <a:pt x="0" y="0"/>
                </a:moveTo>
                <a:lnTo>
                  <a:pt x="1036437" y="0"/>
                </a:lnTo>
                <a:lnTo>
                  <a:pt x="1036437" y="1263947"/>
                </a:lnTo>
                <a:lnTo>
                  <a:pt x="0" y="126394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2" name="Freeform 92"/>
          <p:cNvSpPr/>
          <p:nvPr/>
        </p:nvSpPr>
        <p:spPr>
          <a:xfrm rot="-1146872">
            <a:off x="11912855" y="3549167"/>
            <a:ext cx="1010972" cy="1232893"/>
          </a:xfrm>
          <a:custGeom>
            <a:avLst/>
            <a:gdLst/>
            <a:ahLst/>
            <a:cxnLst/>
            <a:rect l="l" t="t" r="r" b="b"/>
            <a:pathLst>
              <a:path w="1010972" h="1232893">
                <a:moveTo>
                  <a:pt x="0" y="0"/>
                </a:moveTo>
                <a:lnTo>
                  <a:pt x="1010972" y="0"/>
                </a:lnTo>
                <a:lnTo>
                  <a:pt x="1010972" y="1232893"/>
                </a:lnTo>
                <a:lnTo>
                  <a:pt x="0" y="123289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3" name="Freeform 93"/>
          <p:cNvSpPr/>
          <p:nvPr/>
        </p:nvSpPr>
        <p:spPr>
          <a:xfrm>
            <a:off x="6431826" y="2272469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60"/>
                </a:lnTo>
                <a:lnTo>
                  <a:pt x="0" y="11451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4" name="Freeform 94"/>
          <p:cNvSpPr/>
          <p:nvPr/>
        </p:nvSpPr>
        <p:spPr>
          <a:xfrm>
            <a:off x="9970834" y="1950677"/>
            <a:ext cx="1053547" cy="1145160"/>
          </a:xfrm>
          <a:custGeom>
            <a:avLst/>
            <a:gdLst/>
            <a:ahLst/>
            <a:cxnLst/>
            <a:rect l="l" t="t" r="r" b="b"/>
            <a:pathLst>
              <a:path w="1053547" h="1145160">
                <a:moveTo>
                  <a:pt x="0" y="0"/>
                </a:moveTo>
                <a:lnTo>
                  <a:pt x="1053547" y="0"/>
                </a:lnTo>
                <a:lnTo>
                  <a:pt x="1053547" y="1145159"/>
                </a:lnTo>
                <a:lnTo>
                  <a:pt x="0" y="114515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5" name="Freeform 95"/>
          <p:cNvSpPr/>
          <p:nvPr/>
        </p:nvSpPr>
        <p:spPr>
          <a:xfrm>
            <a:off x="6729431" y="4082227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6" name="Freeform 96"/>
          <p:cNvSpPr/>
          <p:nvPr/>
        </p:nvSpPr>
        <p:spPr>
          <a:xfrm>
            <a:off x="9733711" y="3449421"/>
            <a:ext cx="993498" cy="1062565"/>
          </a:xfrm>
          <a:custGeom>
            <a:avLst/>
            <a:gdLst/>
            <a:ahLst/>
            <a:cxnLst/>
            <a:rect l="l" t="t" r="r" b="b"/>
            <a:pathLst>
              <a:path w="993498" h="1062565">
                <a:moveTo>
                  <a:pt x="0" y="0"/>
                </a:moveTo>
                <a:lnTo>
                  <a:pt x="993498" y="0"/>
                </a:lnTo>
                <a:lnTo>
                  <a:pt x="993498" y="1062565"/>
                </a:lnTo>
                <a:lnTo>
                  <a:pt x="0" y="10625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7" name="Freeform 97"/>
          <p:cNvSpPr/>
          <p:nvPr/>
        </p:nvSpPr>
        <p:spPr>
          <a:xfrm>
            <a:off x="10727209" y="4178624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8" name="Freeform 98"/>
          <p:cNvSpPr/>
          <p:nvPr/>
        </p:nvSpPr>
        <p:spPr>
          <a:xfrm>
            <a:off x="5187946" y="3032245"/>
            <a:ext cx="853355" cy="1097725"/>
          </a:xfrm>
          <a:custGeom>
            <a:avLst/>
            <a:gdLst/>
            <a:ahLst/>
            <a:cxnLst/>
            <a:rect l="l" t="t" r="r" b="b"/>
            <a:pathLst>
              <a:path w="853355" h="1097725">
                <a:moveTo>
                  <a:pt x="0" y="0"/>
                </a:moveTo>
                <a:lnTo>
                  <a:pt x="853355" y="0"/>
                </a:lnTo>
                <a:lnTo>
                  <a:pt x="853355" y="1097725"/>
                </a:lnTo>
                <a:lnTo>
                  <a:pt x="0" y="109772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99" name="Freeform 99"/>
          <p:cNvSpPr/>
          <p:nvPr/>
        </p:nvSpPr>
        <p:spPr>
          <a:xfrm>
            <a:off x="7485373" y="681883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1" y="0"/>
                </a:lnTo>
                <a:lnTo>
                  <a:pt x="925761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grpSp>
        <p:nvGrpSpPr>
          <p:cNvPr id="100" name="Group 100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101" name="TextBox 101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5" name="TextBox 105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6" name="TextBox 106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7" name="TextBox 107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8" name="TextBox 108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9" name="TextBox 109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10" name="Freeform 110"/>
          <p:cNvSpPr/>
          <p:nvPr/>
        </p:nvSpPr>
        <p:spPr>
          <a:xfrm>
            <a:off x="9801449" y="1028700"/>
            <a:ext cx="925760" cy="1008254"/>
          </a:xfrm>
          <a:custGeom>
            <a:avLst/>
            <a:gdLst/>
            <a:ahLst/>
            <a:cxnLst/>
            <a:rect l="l" t="t" r="r" b="b"/>
            <a:pathLst>
              <a:path w="925760" h="1008254">
                <a:moveTo>
                  <a:pt x="0" y="0"/>
                </a:moveTo>
                <a:lnTo>
                  <a:pt x="925760" y="0"/>
                </a:lnTo>
                <a:lnTo>
                  <a:pt x="925760" y="1008254"/>
                </a:lnTo>
                <a:lnTo>
                  <a:pt x="0" y="10082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2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844350" y="-26443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1"/>
                </a:lnTo>
                <a:lnTo>
                  <a:pt x="0" y="11081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90379" b="-3737"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-200148" y="-397281"/>
            <a:ext cx="10443650" cy="11081561"/>
          </a:xfrm>
          <a:custGeom>
            <a:avLst/>
            <a:gdLst/>
            <a:ahLst/>
            <a:cxnLst/>
            <a:rect l="l" t="t" r="r" b="b"/>
            <a:pathLst>
              <a:path w="10443650" h="11081561">
                <a:moveTo>
                  <a:pt x="0" y="0"/>
                </a:moveTo>
                <a:lnTo>
                  <a:pt x="10443650" y="0"/>
                </a:lnTo>
                <a:lnTo>
                  <a:pt x="10443650" y="11081562"/>
                </a:lnTo>
                <a:lnTo>
                  <a:pt x="0" y="110815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90379" t="-3737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61541" y="1470992"/>
            <a:ext cx="1232729" cy="7134324"/>
            <a:chOff x="0" y="0"/>
            <a:chExt cx="1643639" cy="9512432"/>
          </a:xfrm>
        </p:grpSpPr>
        <p:sp>
          <p:nvSpPr>
            <p:cNvPr id="5" name="TextBox 5"/>
            <p:cNvSpPr txBox="1"/>
            <p:nvPr/>
          </p:nvSpPr>
          <p:spPr>
            <a:xfrm rot="-5400000">
              <a:off x="5080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 rot="-5400000">
              <a:off x="5080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 rot="-5400000">
              <a:off x="5080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 rot="-5400000">
              <a:off x="5080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-5400000">
              <a:off x="5080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-5400000">
              <a:off x="5080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 rot="-5400000">
              <a:off x="5080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 rot="-5400000">
              <a:off x="5080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 rot="-5400000">
              <a:off x="5080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5164201" y="1331671"/>
            <a:ext cx="2279617" cy="1191585"/>
            <a:chOff x="0" y="0"/>
            <a:chExt cx="3039489" cy="1588780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1" name="Group 21"/>
          <p:cNvGrpSpPr/>
          <p:nvPr/>
        </p:nvGrpSpPr>
        <p:grpSpPr>
          <a:xfrm>
            <a:off x="15164201" y="2618086"/>
            <a:ext cx="2279617" cy="1191585"/>
            <a:chOff x="0" y="0"/>
            <a:chExt cx="3039489" cy="1588780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15164201" y="3904500"/>
            <a:ext cx="2279617" cy="1191585"/>
            <a:chOff x="0" y="0"/>
            <a:chExt cx="3039489" cy="1588780"/>
          </a:xfrm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35" name="Group 35"/>
          <p:cNvGrpSpPr/>
          <p:nvPr/>
        </p:nvGrpSpPr>
        <p:grpSpPr>
          <a:xfrm>
            <a:off x="15164201" y="5190915"/>
            <a:ext cx="2279617" cy="1191585"/>
            <a:chOff x="0" y="0"/>
            <a:chExt cx="3039489" cy="1588780"/>
          </a:xfrm>
        </p:grpSpPr>
        <p:grpSp>
          <p:nvGrpSpPr>
            <p:cNvPr id="36" name="Group 36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6262"/>
              </a:solidFill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62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2" name="Group 42"/>
          <p:cNvGrpSpPr/>
          <p:nvPr/>
        </p:nvGrpSpPr>
        <p:grpSpPr>
          <a:xfrm>
            <a:off x="15164201" y="6477329"/>
            <a:ext cx="2279617" cy="1191585"/>
            <a:chOff x="0" y="0"/>
            <a:chExt cx="3039489" cy="1588780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E78462"/>
              </a:solidFill>
            </p:spPr>
          </p:sp>
          <p:sp>
            <p:nvSpPr>
              <p:cNvPr id="45" name="TextBox 45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6" name="Group 46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E78462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48" name="TextBox 48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49" name="Group 49"/>
          <p:cNvGrpSpPr/>
          <p:nvPr/>
        </p:nvGrpSpPr>
        <p:grpSpPr>
          <a:xfrm>
            <a:off x="15164201" y="7763743"/>
            <a:ext cx="2279617" cy="1191585"/>
            <a:chOff x="0" y="0"/>
            <a:chExt cx="3039489" cy="1588780"/>
          </a:xfrm>
        </p:grpSpPr>
        <p:grpSp>
          <p:nvGrpSpPr>
            <p:cNvPr id="50" name="Group 50"/>
            <p:cNvGrpSpPr/>
            <p:nvPr/>
          </p:nvGrpSpPr>
          <p:grpSpPr>
            <a:xfrm>
              <a:off x="0" y="0"/>
              <a:ext cx="3039489" cy="1588780"/>
              <a:chOff x="0" y="0"/>
              <a:chExt cx="620810" cy="324506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620810" cy="324506"/>
              </a:xfrm>
              <a:custGeom>
                <a:avLst/>
                <a:gdLst/>
                <a:ahLst/>
                <a:cxnLst/>
                <a:rect l="l" t="t" r="r" b="b"/>
                <a:pathLst>
                  <a:path w="620810" h="324506">
                    <a:moveTo>
                      <a:pt x="84904" y="0"/>
                    </a:moveTo>
                    <a:lnTo>
                      <a:pt x="535907" y="0"/>
                    </a:lnTo>
                    <a:cubicBezTo>
                      <a:pt x="558424" y="0"/>
                      <a:pt x="580020" y="8945"/>
                      <a:pt x="595943" y="24868"/>
                    </a:cubicBezTo>
                    <a:cubicBezTo>
                      <a:pt x="611865" y="40790"/>
                      <a:pt x="620810" y="62386"/>
                      <a:pt x="620810" y="84904"/>
                    </a:cubicBezTo>
                    <a:lnTo>
                      <a:pt x="620810" y="239602"/>
                    </a:lnTo>
                    <a:cubicBezTo>
                      <a:pt x="620810" y="262120"/>
                      <a:pt x="611865" y="283715"/>
                      <a:pt x="595943" y="299638"/>
                    </a:cubicBezTo>
                    <a:cubicBezTo>
                      <a:pt x="580020" y="315560"/>
                      <a:pt x="558424" y="324506"/>
                      <a:pt x="535907" y="324506"/>
                    </a:cubicBezTo>
                    <a:lnTo>
                      <a:pt x="84904" y="324506"/>
                    </a:lnTo>
                    <a:cubicBezTo>
                      <a:pt x="62386" y="324506"/>
                      <a:pt x="40790" y="315560"/>
                      <a:pt x="24868" y="299638"/>
                    </a:cubicBezTo>
                    <a:cubicBezTo>
                      <a:pt x="8945" y="283715"/>
                      <a:pt x="0" y="262120"/>
                      <a:pt x="0" y="239602"/>
                    </a:cubicBezTo>
                    <a:lnTo>
                      <a:pt x="0" y="84904"/>
                    </a:lnTo>
                    <a:cubicBezTo>
                      <a:pt x="0" y="62386"/>
                      <a:pt x="8945" y="40790"/>
                      <a:pt x="24868" y="24868"/>
                    </a:cubicBezTo>
                    <a:cubicBezTo>
                      <a:pt x="40790" y="8945"/>
                      <a:pt x="62386" y="0"/>
                      <a:pt x="84904" y="0"/>
                    </a:cubicBezTo>
                    <a:close/>
                  </a:path>
                </a:pathLst>
              </a:custGeom>
              <a:solidFill>
                <a:srgbClr val="FFCF91"/>
              </a:solidFill>
            </p:spPr>
          </p:sp>
          <p:sp>
            <p:nvSpPr>
              <p:cNvPr id="52" name="TextBox 52"/>
              <p:cNvSpPr txBox="1"/>
              <p:nvPr/>
            </p:nvSpPr>
            <p:spPr>
              <a:xfrm>
                <a:off x="0" y="-47625"/>
                <a:ext cx="620810" cy="372131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53" name="Group 53"/>
            <p:cNvGrpSpPr/>
            <p:nvPr/>
          </p:nvGrpSpPr>
          <p:grpSpPr>
            <a:xfrm>
              <a:off x="1234950" y="117213"/>
              <a:ext cx="1688828" cy="1354354"/>
              <a:chOff x="0" y="0"/>
              <a:chExt cx="344940" cy="276625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344940" cy="276625"/>
              </a:xfrm>
              <a:custGeom>
                <a:avLst/>
                <a:gdLst/>
                <a:ahLst/>
                <a:cxnLst/>
                <a:rect l="l" t="t" r="r" b="b"/>
                <a:pathLst>
                  <a:path w="344940" h="276625">
                    <a:moveTo>
                      <a:pt x="122245" y="0"/>
                    </a:moveTo>
                    <a:lnTo>
                      <a:pt x="222695" y="0"/>
                    </a:lnTo>
                    <a:cubicBezTo>
                      <a:pt x="290209" y="0"/>
                      <a:pt x="344940" y="54731"/>
                      <a:pt x="344940" y="122245"/>
                    </a:cubicBezTo>
                    <a:lnTo>
                      <a:pt x="344940" y="154379"/>
                    </a:lnTo>
                    <a:cubicBezTo>
                      <a:pt x="344940" y="221893"/>
                      <a:pt x="290209" y="276625"/>
                      <a:pt x="222695" y="276625"/>
                    </a:cubicBezTo>
                    <a:lnTo>
                      <a:pt x="122245" y="276625"/>
                    </a:lnTo>
                    <a:cubicBezTo>
                      <a:pt x="54731" y="276625"/>
                      <a:pt x="0" y="221893"/>
                      <a:pt x="0" y="154379"/>
                    </a:cubicBezTo>
                    <a:lnTo>
                      <a:pt x="0" y="122245"/>
                    </a:lnTo>
                    <a:cubicBezTo>
                      <a:pt x="0" y="54731"/>
                      <a:pt x="54731" y="0"/>
                      <a:pt x="122245" y="0"/>
                    </a:cubicBezTo>
                    <a:close/>
                  </a:path>
                </a:pathLst>
              </a:custGeom>
              <a:solidFill>
                <a:srgbClr val="FFCF91"/>
              </a:solidFill>
              <a:ln w="28575" cap="sq">
                <a:solidFill>
                  <a:srgbClr val="FCF4E8"/>
                </a:solidFill>
                <a:prstDash val="lgDash"/>
                <a:miter/>
              </a:ln>
            </p:spPr>
          </p:sp>
          <p:sp>
            <p:nvSpPr>
              <p:cNvPr id="55" name="TextBox 55"/>
              <p:cNvSpPr txBox="1"/>
              <p:nvPr/>
            </p:nvSpPr>
            <p:spPr>
              <a:xfrm>
                <a:off x="0" y="-47625"/>
                <a:ext cx="344940" cy="324250"/>
              </a:xfrm>
              <a:prstGeom prst="rect">
                <a:avLst/>
              </a:prstGeom>
            </p:spPr>
            <p:txBody>
              <a:bodyPr lIns="51986" tIns="51986" rIns="51986" bIns="51986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56" name="Freeform 56"/>
          <p:cNvSpPr/>
          <p:nvPr/>
        </p:nvSpPr>
        <p:spPr>
          <a:xfrm rot="5400000">
            <a:off x="13111944" y="4512960"/>
            <a:ext cx="7623658" cy="1261080"/>
          </a:xfrm>
          <a:custGeom>
            <a:avLst/>
            <a:gdLst/>
            <a:ahLst/>
            <a:cxnLst/>
            <a:rect l="l" t="t" r="r" b="b"/>
            <a:pathLst>
              <a:path w="7623658" h="1261080">
                <a:moveTo>
                  <a:pt x="0" y="0"/>
                </a:moveTo>
                <a:lnTo>
                  <a:pt x="7623658" y="0"/>
                </a:lnTo>
                <a:lnTo>
                  <a:pt x="7623658" y="1261080"/>
                </a:lnTo>
                <a:lnTo>
                  <a:pt x="0" y="1261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7" name="Freeform 57"/>
          <p:cNvSpPr/>
          <p:nvPr/>
        </p:nvSpPr>
        <p:spPr>
          <a:xfrm>
            <a:off x="1028700" y="9347332"/>
            <a:ext cx="15613811" cy="751415"/>
          </a:xfrm>
          <a:custGeom>
            <a:avLst/>
            <a:gdLst/>
            <a:ahLst/>
            <a:cxnLst/>
            <a:rect l="l" t="t" r="r" b="b"/>
            <a:pathLst>
              <a:path w="15613811" h="751415">
                <a:moveTo>
                  <a:pt x="0" y="0"/>
                </a:moveTo>
                <a:lnTo>
                  <a:pt x="15613811" y="0"/>
                </a:lnTo>
                <a:lnTo>
                  <a:pt x="15613811" y="751415"/>
                </a:lnTo>
                <a:lnTo>
                  <a:pt x="0" y="7514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1028700" y="743240"/>
            <a:ext cx="15613811" cy="8800520"/>
            <a:chOff x="0" y="0"/>
            <a:chExt cx="4112279" cy="231783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4112280" cy="2317832"/>
            </a:xfrm>
            <a:custGeom>
              <a:avLst/>
              <a:gdLst/>
              <a:ahLst/>
              <a:cxnLst/>
              <a:rect l="l" t="t" r="r" b="b"/>
              <a:pathLst>
                <a:path w="4112280" h="2317832">
                  <a:moveTo>
                    <a:pt x="9917" y="0"/>
                  </a:moveTo>
                  <a:lnTo>
                    <a:pt x="4102363" y="0"/>
                  </a:lnTo>
                  <a:cubicBezTo>
                    <a:pt x="4107840" y="0"/>
                    <a:pt x="4112280" y="4440"/>
                    <a:pt x="4112280" y="9917"/>
                  </a:cubicBezTo>
                  <a:lnTo>
                    <a:pt x="4112280" y="2307916"/>
                  </a:lnTo>
                  <a:cubicBezTo>
                    <a:pt x="4112280" y="2310546"/>
                    <a:pt x="4111235" y="2313068"/>
                    <a:pt x="4109375" y="2314928"/>
                  </a:cubicBezTo>
                  <a:cubicBezTo>
                    <a:pt x="4107515" y="2316788"/>
                    <a:pt x="4104993" y="2317832"/>
                    <a:pt x="4102363" y="2317832"/>
                  </a:cubicBezTo>
                  <a:lnTo>
                    <a:pt x="9917" y="2317832"/>
                  </a:lnTo>
                  <a:cubicBezTo>
                    <a:pt x="4440" y="2317832"/>
                    <a:pt x="0" y="2313393"/>
                    <a:pt x="0" y="2307916"/>
                  </a:cubicBezTo>
                  <a:lnTo>
                    <a:pt x="0" y="9917"/>
                  </a:lnTo>
                  <a:cubicBezTo>
                    <a:pt x="0" y="4440"/>
                    <a:pt x="4440" y="0"/>
                    <a:pt x="9917" y="0"/>
                  </a:cubicBezTo>
                  <a:close/>
                </a:path>
              </a:pathLst>
            </a:custGeom>
            <a:solidFill>
              <a:srgbClr val="FCF4E8"/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28575"/>
              <a:ext cx="4112279" cy="234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540290" y="1622751"/>
            <a:ext cx="263115" cy="263115"/>
            <a:chOff x="0" y="0"/>
            <a:chExt cx="812800" cy="812800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540290" y="2470372"/>
            <a:ext cx="263115" cy="263115"/>
            <a:chOff x="0" y="0"/>
            <a:chExt cx="812800" cy="812800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1540290" y="3317993"/>
            <a:ext cx="263115" cy="263115"/>
            <a:chOff x="0" y="0"/>
            <a:chExt cx="8128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69" name="TextBox 6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1540290" y="4165614"/>
            <a:ext cx="263115" cy="263115"/>
            <a:chOff x="0" y="0"/>
            <a:chExt cx="812800" cy="812800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2" name="TextBox 7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1540290" y="5013235"/>
            <a:ext cx="263115" cy="263115"/>
            <a:chOff x="0" y="0"/>
            <a:chExt cx="812800" cy="812800"/>
          </a:xfrm>
        </p:grpSpPr>
        <p:sp>
          <p:nvSpPr>
            <p:cNvPr id="74" name="Freeform 7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5" name="TextBox 7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1540290" y="5860856"/>
            <a:ext cx="263115" cy="263115"/>
            <a:chOff x="0" y="0"/>
            <a:chExt cx="812800" cy="812800"/>
          </a:xfrm>
        </p:grpSpPr>
        <p:sp>
          <p:nvSpPr>
            <p:cNvPr id="77" name="Freeform 7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78" name="TextBox 7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1540290" y="6708477"/>
            <a:ext cx="263115" cy="263115"/>
            <a:chOff x="0" y="0"/>
            <a:chExt cx="812800" cy="812800"/>
          </a:xfrm>
        </p:grpSpPr>
        <p:sp>
          <p:nvSpPr>
            <p:cNvPr id="80" name="Freeform 8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1" name="TextBox 8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2" name="Group 82"/>
          <p:cNvGrpSpPr/>
          <p:nvPr/>
        </p:nvGrpSpPr>
        <p:grpSpPr>
          <a:xfrm>
            <a:off x="1540290" y="7556097"/>
            <a:ext cx="263115" cy="263115"/>
            <a:chOff x="0" y="0"/>
            <a:chExt cx="812800" cy="812800"/>
          </a:xfrm>
        </p:grpSpPr>
        <p:sp>
          <p:nvSpPr>
            <p:cNvPr id="83" name="Freeform 8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4" name="TextBox 8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1540290" y="8403718"/>
            <a:ext cx="263115" cy="263115"/>
            <a:chOff x="0" y="0"/>
            <a:chExt cx="812800" cy="812800"/>
          </a:xfrm>
        </p:grpSpPr>
        <p:sp>
          <p:nvSpPr>
            <p:cNvPr id="86" name="Freeform 8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2B6"/>
            </a:solidFill>
          </p:spPr>
        </p:sp>
        <p:sp>
          <p:nvSpPr>
            <p:cNvPr id="87" name="TextBox 8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60442" tIns="60442" rIns="60442" bIns="6044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8" name="Group 88"/>
          <p:cNvGrpSpPr/>
          <p:nvPr/>
        </p:nvGrpSpPr>
        <p:grpSpPr>
          <a:xfrm>
            <a:off x="1337094" y="1028700"/>
            <a:ext cx="14956138" cy="8229600"/>
            <a:chOff x="0" y="0"/>
            <a:chExt cx="3939065" cy="2167467"/>
          </a:xfrm>
        </p:grpSpPr>
        <p:sp>
          <p:nvSpPr>
            <p:cNvPr id="89" name="Freeform 89"/>
            <p:cNvSpPr/>
            <p:nvPr/>
          </p:nvSpPr>
          <p:spPr>
            <a:xfrm>
              <a:off x="0" y="0"/>
              <a:ext cx="3939065" cy="2167467"/>
            </a:xfrm>
            <a:custGeom>
              <a:avLst/>
              <a:gdLst/>
              <a:ahLst/>
              <a:cxnLst/>
              <a:rect l="l" t="t" r="r" b="b"/>
              <a:pathLst>
                <a:path w="3939065" h="2167467">
                  <a:moveTo>
                    <a:pt x="10353" y="0"/>
                  </a:moveTo>
                  <a:lnTo>
                    <a:pt x="3928713" y="0"/>
                  </a:lnTo>
                  <a:cubicBezTo>
                    <a:pt x="3931458" y="0"/>
                    <a:pt x="3934092" y="1091"/>
                    <a:pt x="3936033" y="3032"/>
                  </a:cubicBezTo>
                  <a:cubicBezTo>
                    <a:pt x="3937975" y="4974"/>
                    <a:pt x="3939065" y="7607"/>
                    <a:pt x="3939065" y="10353"/>
                  </a:cubicBezTo>
                  <a:lnTo>
                    <a:pt x="3939065" y="2157114"/>
                  </a:lnTo>
                  <a:cubicBezTo>
                    <a:pt x="3939065" y="2159860"/>
                    <a:pt x="3937975" y="2162493"/>
                    <a:pt x="3936033" y="2164435"/>
                  </a:cubicBezTo>
                  <a:cubicBezTo>
                    <a:pt x="3934092" y="2166376"/>
                    <a:pt x="3931458" y="2167467"/>
                    <a:pt x="3928713" y="2167467"/>
                  </a:cubicBezTo>
                  <a:lnTo>
                    <a:pt x="10353" y="2167467"/>
                  </a:lnTo>
                  <a:cubicBezTo>
                    <a:pt x="7607" y="2167467"/>
                    <a:pt x="4974" y="2166376"/>
                    <a:pt x="3032" y="2164435"/>
                  </a:cubicBezTo>
                  <a:cubicBezTo>
                    <a:pt x="1091" y="2162493"/>
                    <a:pt x="0" y="2159860"/>
                    <a:pt x="0" y="2157114"/>
                  </a:cubicBezTo>
                  <a:lnTo>
                    <a:pt x="0" y="10353"/>
                  </a:lnTo>
                  <a:cubicBezTo>
                    <a:pt x="0" y="7607"/>
                    <a:pt x="1091" y="4974"/>
                    <a:pt x="3032" y="3032"/>
                  </a:cubicBezTo>
                  <a:cubicBezTo>
                    <a:pt x="4974" y="1091"/>
                    <a:pt x="7607" y="0"/>
                    <a:pt x="1035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47625" cap="sq">
              <a:solidFill>
                <a:srgbClr val="9FC2B6"/>
              </a:solidFill>
              <a:prstDash val="lgDash"/>
              <a:miter/>
            </a:ln>
          </p:spPr>
        </p:sp>
        <p:sp>
          <p:nvSpPr>
            <p:cNvPr id="90" name="TextBox 90"/>
            <p:cNvSpPr txBox="1"/>
            <p:nvPr/>
          </p:nvSpPr>
          <p:spPr>
            <a:xfrm>
              <a:off x="0" y="-28575"/>
              <a:ext cx="3939065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1" name="Freeform 91"/>
          <p:cNvSpPr/>
          <p:nvPr/>
        </p:nvSpPr>
        <p:spPr>
          <a:xfrm>
            <a:off x="2725000" y="2169995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92" name="Freeform 92"/>
          <p:cNvSpPr/>
          <p:nvPr/>
        </p:nvSpPr>
        <p:spPr>
          <a:xfrm rot="-244622">
            <a:off x="14978818" y="7308653"/>
            <a:ext cx="1587845" cy="2190131"/>
          </a:xfrm>
          <a:custGeom>
            <a:avLst/>
            <a:gdLst/>
            <a:ahLst/>
            <a:cxnLst/>
            <a:rect l="l" t="t" r="r" b="b"/>
            <a:pathLst>
              <a:path w="1587845" h="2190131">
                <a:moveTo>
                  <a:pt x="0" y="0"/>
                </a:moveTo>
                <a:lnTo>
                  <a:pt x="1587845" y="0"/>
                </a:lnTo>
                <a:lnTo>
                  <a:pt x="1587845" y="2190131"/>
                </a:lnTo>
                <a:lnTo>
                  <a:pt x="0" y="219013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3" name="Freeform 93"/>
          <p:cNvSpPr/>
          <p:nvPr/>
        </p:nvSpPr>
        <p:spPr>
          <a:xfrm rot="254373">
            <a:off x="13718356" y="7760215"/>
            <a:ext cx="1260463" cy="1738569"/>
          </a:xfrm>
          <a:custGeom>
            <a:avLst/>
            <a:gdLst/>
            <a:ahLst/>
            <a:cxnLst/>
            <a:rect l="l" t="t" r="r" b="b"/>
            <a:pathLst>
              <a:path w="1260463" h="1738569">
                <a:moveTo>
                  <a:pt x="0" y="0"/>
                </a:moveTo>
                <a:lnTo>
                  <a:pt x="1260462" y="0"/>
                </a:lnTo>
                <a:lnTo>
                  <a:pt x="1260462" y="1738569"/>
                </a:lnTo>
                <a:lnTo>
                  <a:pt x="0" y="173856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4" name="TextBox 94"/>
          <p:cNvSpPr txBox="1"/>
          <p:nvPr/>
        </p:nvSpPr>
        <p:spPr>
          <a:xfrm>
            <a:off x="3774321" y="1744784"/>
            <a:ext cx="10149393" cy="6258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220"/>
              </a:lnSpc>
              <a:spcBef>
                <a:spcPct val="0"/>
              </a:spcBef>
            </a:pPr>
            <a:r>
              <a:rPr lang="en-US" sz="10183" dirty="0" err="1" smtClean="0">
                <a:solidFill>
                  <a:srgbClr val="940005"/>
                </a:solidFill>
                <a:latin typeface="Cave Age"/>
              </a:rPr>
              <a:t>Дяку</a:t>
            </a:r>
            <a:r>
              <a:rPr lang="uk-UA" sz="10183" smtClean="0">
                <a:solidFill>
                  <a:srgbClr val="940005"/>
                </a:solidFill>
                <a:latin typeface="Cave Age"/>
              </a:rPr>
              <a:t>ю</a:t>
            </a:r>
            <a:r>
              <a:rPr lang="en-US" sz="10183" smtClean="0">
                <a:solidFill>
                  <a:srgbClr val="940005"/>
                </a:solidFill>
                <a:latin typeface="Cave Age"/>
              </a:rPr>
              <a:t> </a:t>
            </a:r>
            <a:r>
              <a:rPr lang="en-US" sz="10183" dirty="0" err="1">
                <a:solidFill>
                  <a:srgbClr val="940005"/>
                </a:solidFill>
                <a:latin typeface="Cave Age"/>
              </a:rPr>
              <a:t>за</a:t>
            </a:r>
            <a:r>
              <a:rPr lang="en-US" sz="10183" dirty="0">
                <a:solidFill>
                  <a:srgbClr val="940005"/>
                </a:solidFill>
                <a:latin typeface="Cave Age"/>
              </a:rPr>
              <a:t> </a:t>
            </a:r>
            <a:r>
              <a:rPr lang="en-US" sz="10183" dirty="0" err="1">
                <a:solidFill>
                  <a:srgbClr val="940005"/>
                </a:solidFill>
                <a:latin typeface="Cave Age"/>
              </a:rPr>
              <a:t>увагу</a:t>
            </a:r>
            <a:r>
              <a:rPr lang="en-US" sz="10183" dirty="0">
                <a:solidFill>
                  <a:srgbClr val="940005"/>
                </a:solidFill>
                <a:latin typeface="Cave Age"/>
              </a:rPr>
              <a:t> </a:t>
            </a:r>
            <a:r>
              <a:rPr lang="en-US" sz="10183" dirty="0" err="1">
                <a:solidFill>
                  <a:srgbClr val="940005"/>
                </a:solidFill>
                <a:latin typeface="Cave Age"/>
              </a:rPr>
              <a:t>та</a:t>
            </a:r>
            <a:r>
              <a:rPr lang="en-US" sz="10183" dirty="0">
                <a:solidFill>
                  <a:srgbClr val="940005"/>
                </a:solidFill>
                <a:latin typeface="Cave Age"/>
              </a:rPr>
              <a:t> </a:t>
            </a:r>
            <a:r>
              <a:rPr lang="en-US" sz="10183" dirty="0" err="1">
                <a:solidFill>
                  <a:srgbClr val="940005"/>
                </a:solidFill>
                <a:latin typeface="Cave Age"/>
              </a:rPr>
              <a:t>плідну</a:t>
            </a:r>
            <a:r>
              <a:rPr lang="en-US" sz="10183" dirty="0">
                <a:solidFill>
                  <a:srgbClr val="940005"/>
                </a:solidFill>
                <a:latin typeface="Cave Age"/>
              </a:rPr>
              <a:t> </a:t>
            </a:r>
            <a:r>
              <a:rPr lang="en-US" sz="10183" dirty="0" err="1">
                <a:solidFill>
                  <a:srgbClr val="940005"/>
                </a:solidFill>
                <a:latin typeface="Cave Age"/>
              </a:rPr>
              <a:t>співпрацю</a:t>
            </a:r>
            <a:r>
              <a:rPr lang="en-US" sz="10183" dirty="0">
                <a:solidFill>
                  <a:srgbClr val="940005"/>
                </a:solidFill>
                <a:latin typeface="Cave Age"/>
              </a:rPr>
              <a:t>!</a:t>
            </a:r>
          </a:p>
        </p:txBody>
      </p:sp>
      <p:grpSp>
        <p:nvGrpSpPr>
          <p:cNvPr id="95" name="Group 95"/>
          <p:cNvGrpSpPr/>
          <p:nvPr/>
        </p:nvGrpSpPr>
        <p:grpSpPr>
          <a:xfrm>
            <a:off x="594866" y="1690137"/>
            <a:ext cx="1232729" cy="7134324"/>
            <a:chOff x="0" y="0"/>
            <a:chExt cx="1643639" cy="9512432"/>
          </a:xfrm>
        </p:grpSpPr>
        <p:sp>
          <p:nvSpPr>
            <p:cNvPr id="96" name="TextBox 96"/>
            <p:cNvSpPr txBox="1"/>
            <p:nvPr/>
          </p:nvSpPr>
          <p:spPr>
            <a:xfrm rot="5400000">
              <a:off x="660444" y="-660444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7" name="TextBox 97"/>
            <p:cNvSpPr txBox="1"/>
            <p:nvPr/>
          </p:nvSpPr>
          <p:spPr>
            <a:xfrm rot="5400000">
              <a:off x="660444" y="46921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8" name="TextBox 98"/>
            <p:cNvSpPr txBox="1"/>
            <p:nvPr/>
          </p:nvSpPr>
          <p:spPr>
            <a:xfrm rot="5400000">
              <a:off x="660444" y="1598876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99" name="TextBox 99"/>
            <p:cNvSpPr txBox="1"/>
            <p:nvPr/>
          </p:nvSpPr>
          <p:spPr>
            <a:xfrm rot="5400000">
              <a:off x="660444" y="272853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0" name="TextBox 100"/>
            <p:cNvSpPr txBox="1"/>
            <p:nvPr/>
          </p:nvSpPr>
          <p:spPr>
            <a:xfrm rot="5400000">
              <a:off x="660444" y="385819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 rot="5400000">
              <a:off x="660444" y="4987857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 rot="5400000">
              <a:off x="660444" y="611751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3" name="TextBox 103"/>
            <p:cNvSpPr txBox="1"/>
            <p:nvPr/>
          </p:nvSpPr>
          <p:spPr>
            <a:xfrm rot="5400000">
              <a:off x="660444" y="724717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  <p:sp>
          <p:nvSpPr>
            <p:cNvPr id="104" name="TextBox 104"/>
            <p:cNvSpPr txBox="1"/>
            <p:nvPr/>
          </p:nvSpPr>
          <p:spPr>
            <a:xfrm rot="5400000">
              <a:off x="660444" y="8376838"/>
              <a:ext cx="475150" cy="1796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84"/>
                </a:lnSpc>
              </a:pPr>
              <a:r>
                <a:rPr lang="en-US" sz="8132">
                  <a:solidFill>
                    <a:srgbClr val="503D36"/>
                  </a:solidFill>
                  <a:latin typeface="Sniglet"/>
                </a:rPr>
                <a:t>)</a:t>
              </a:r>
            </a:p>
          </p:txBody>
        </p:sp>
      </p:grpSp>
      <p:sp>
        <p:nvSpPr>
          <p:cNvPr id="105" name="Freeform 105"/>
          <p:cNvSpPr/>
          <p:nvPr/>
        </p:nvSpPr>
        <p:spPr>
          <a:xfrm>
            <a:off x="13923714" y="3163513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  <p:sp>
        <p:nvSpPr>
          <p:cNvPr id="106" name="Freeform 106"/>
          <p:cNvSpPr/>
          <p:nvPr/>
        </p:nvSpPr>
        <p:spPr>
          <a:xfrm rot="1255237">
            <a:off x="2451491" y="7608820"/>
            <a:ext cx="1180043" cy="812600"/>
          </a:xfrm>
          <a:custGeom>
            <a:avLst/>
            <a:gdLst/>
            <a:ahLst/>
            <a:cxnLst/>
            <a:rect l="l" t="t" r="r" b="b"/>
            <a:pathLst>
              <a:path w="1180043" h="812600">
                <a:moveTo>
                  <a:pt x="0" y="0"/>
                </a:moveTo>
                <a:lnTo>
                  <a:pt x="1180044" y="0"/>
                </a:lnTo>
                <a:lnTo>
                  <a:pt x="1180044" y="812600"/>
                </a:lnTo>
                <a:lnTo>
                  <a:pt x="0" y="8126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7" name="Freeform 107"/>
          <p:cNvSpPr/>
          <p:nvPr/>
        </p:nvSpPr>
        <p:spPr>
          <a:xfrm rot="-1453828" flipH="1">
            <a:off x="3742280" y="8108606"/>
            <a:ext cx="728793" cy="501861"/>
          </a:xfrm>
          <a:custGeom>
            <a:avLst/>
            <a:gdLst/>
            <a:ahLst/>
            <a:cxnLst/>
            <a:rect l="l" t="t" r="r" b="b"/>
            <a:pathLst>
              <a:path w="728793" h="501861">
                <a:moveTo>
                  <a:pt x="728794" y="0"/>
                </a:moveTo>
                <a:lnTo>
                  <a:pt x="0" y="0"/>
                </a:lnTo>
                <a:lnTo>
                  <a:pt x="0" y="501861"/>
                </a:lnTo>
                <a:lnTo>
                  <a:pt x="728794" y="501861"/>
                </a:lnTo>
                <a:lnTo>
                  <a:pt x="728794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8" name="Freeform 108"/>
          <p:cNvSpPr/>
          <p:nvPr/>
        </p:nvSpPr>
        <p:spPr>
          <a:xfrm rot="-6902382" flipH="1">
            <a:off x="14161458" y="1923684"/>
            <a:ext cx="1011795" cy="696741"/>
          </a:xfrm>
          <a:custGeom>
            <a:avLst/>
            <a:gdLst/>
            <a:ahLst/>
            <a:cxnLst/>
            <a:rect l="l" t="t" r="r" b="b"/>
            <a:pathLst>
              <a:path w="1011795" h="696741">
                <a:moveTo>
                  <a:pt x="1011795" y="0"/>
                </a:moveTo>
                <a:lnTo>
                  <a:pt x="0" y="0"/>
                </a:lnTo>
                <a:lnTo>
                  <a:pt x="0" y="696740"/>
                </a:lnTo>
                <a:lnTo>
                  <a:pt x="1011795" y="696740"/>
                </a:lnTo>
                <a:lnTo>
                  <a:pt x="1011795" y="0"/>
                </a:lnTo>
                <a:close/>
              </a:path>
            </a:pathLst>
          </a:custGeom>
          <a:blipFill>
            <a:blip r:embed="rId9"/>
            <a:stretch>
              <a:fillRect t="-62571" r="-193516" b="-197067"/>
            </a:stretch>
          </a:blipFill>
        </p:spPr>
      </p:sp>
      <p:sp>
        <p:nvSpPr>
          <p:cNvPr id="109" name="Freeform 109"/>
          <p:cNvSpPr/>
          <p:nvPr/>
        </p:nvSpPr>
        <p:spPr>
          <a:xfrm>
            <a:off x="7232152" y="8117681"/>
            <a:ext cx="1911848" cy="417595"/>
          </a:xfrm>
          <a:custGeom>
            <a:avLst/>
            <a:gdLst/>
            <a:ahLst/>
            <a:cxnLst/>
            <a:rect l="l" t="t" r="r" b="b"/>
            <a:pathLst>
              <a:path w="1911848" h="417595">
                <a:moveTo>
                  <a:pt x="0" y="0"/>
                </a:moveTo>
                <a:lnTo>
                  <a:pt x="1911848" y="0"/>
                </a:lnTo>
                <a:lnTo>
                  <a:pt x="1911848" y="417595"/>
                </a:lnTo>
                <a:lnTo>
                  <a:pt x="0" y="4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112263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696</Words>
  <Application>Microsoft Office PowerPoint</Application>
  <PresentationFormat>Довільний</PresentationFormat>
  <Paragraphs>445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9" baseType="lpstr">
      <vt:lpstr>Cave Age Rough</vt:lpstr>
      <vt:lpstr>Pangolin</vt:lpstr>
      <vt:lpstr>Sniglet</vt:lpstr>
      <vt:lpstr>Intro</vt:lpstr>
      <vt:lpstr>Waldemar</vt:lpstr>
      <vt:lpstr>Calibri</vt:lpstr>
      <vt:lpstr>Arial</vt:lpstr>
      <vt:lpstr>PT Serif Bold</vt:lpstr>
      <vt:lpstr>Cave Age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Blue Cute 3D Group Project Classroom School Education Presentation, копия</dc:title>
  <cp:lastModifiedBy>Елена Василенко</cp:lastModifiedBy>
  <cp:revision>3</cp:revision>
  <dcterms:created xsi:type="dcterms:W3CDTF">2006-08-16T00:00:00Z</dcterms:created>
  <dcterms:modified xsi:type="dcterms:W3CDTF">2024-02-11T11:58:51Z</dcterms:modified>
  <dc:identifier>DAF7kLkyZxk</dc:identifier>
</cp:coreProperties>
</file>