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PT Serif Bold Italics" charset="1" panose="020A0703040505090204"/>
      <p:regular r:id="rId10"/>
    </p:embeddedFont>
    <p:embeddedFont>
      <p:font typeface="Arimo Bold" charset="1" panose="020B0704020202020204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14" Target="../media/image13.png" Type="http://schemas.openxmlformats.org/officeDocument/2006/relationships/image"/><Relationship Id="rId15" Target="../media/image14.svg" Type="http://schemas.openxmlformats.org/officeDocument/2006/relationships/image"/><Relationship Id="rId16" Target="../media/image15.png" Type="http://schemas.openxmlformats.org/officeDocument/2006/relationships/image"/><Relationship Id="rId17" Target="../media/image16.svg" Type="http://schemas.openxmlformats.org/officeDocument/2006/relationships/image"/><Relationship Id="rId18" Target="../media/image17.png" Type="http://schemas.openxmlformats.org/officeDocument/2006/relationships/image"/><Relationship Id="rId19" Target="../media/image18.svg" Type="http://schemas.openxmlformats.org/officeDocument/2006/relationships/image"/><Relationship Id="rId2" Target="../media/image1.png" Type="http://schemas.openxmlformats.org/officeDocument/2006/relationships/image"/><Relationship Id="rId20" Target="../media/image19.png" Type="http://schemas.openxmlformats.org/officeDocument/2006/relationships/image"/><Relationship Id="rId21" Target="../media/image20.sv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3.png" Type="http://schemas.openxmlformats.org/officeDocument/2006/relationships/image"/><Relationship Id="rId11" Target="../media/image14.svg" Type="http://schemas.openxmlformats.org/officeDocument/2006/relationships/image"/><Relationship Id="rId12" Target="../media/image23.png" Type="http://schemas.openxmlformats.org/officeDocument/2006/relationships/image"/><Relationship Id="rId13" Target="../media/image24.svg" Type="http://schemas.openxmlformats.org/officeDocument/2006/relationships/image"/><Relationship Id="rId14" Target="../media/image25.png" Type="http://schemas.openxmlformats.org/officeDocument/2006/relationships/image"/><Relationship Id="rId15" Target="../media/image26.svg" Type="http://schemas.openxmlformats.org/officeDocument/2006/relationships/image"/><Relationship Id="rId16" Target="../media/image27.png" Type="http://schemas.openxmlformats.org/officeDocument/2006/relationships/image"/><Relationship Id="rId17" Target="../media/image28.svg" Type="http://schemas.openxmlformats.org/officeDocument/2006/relationships/image"/><Relationship Id="rId18" Target="../media/image29.png" Type="http://schemas.openxmlformats.org/officeDocument/2006/relationships/image"/><Relationship Id="rId19" Target="../media/image30.svg" Type="http://schemas.openxmlformats.org/officeDocument/2006/relationships/image"/><Relationship Id="rId2" Target="../media/image15.png" Type="http://schemas.openxmlformats.org/officeDocument/2006/relationships/image"/><Relationship Id="rId20" Target="../media/image31.png" Type="http://schemas.openxmlformats.org/officeDocument/2006/relationships/image"/><Relationship Id="rId21" Target="../media/image32.svg" Type="http://schemas.openxmlformats.org/officeDocument/2006/relationships/image"/><Relationship Id="rId22" Target="../media/image33.png" Type="http://schemas.openxmlformats.org/officeDocument/2006/relationships/image"/><Relationship Id="rId3" Target="../media/image16.svg" Type="http://schemas.openxmlformats.org/officeDocument/2006/relationships/image"/><Relationship Id="rId4" Target="../media/image17.png" Type="http://schemas.openxmlformats.org/officeDocument/2006/relationships/image"/><Relationship Id="rId5" Target="../media/image18.svg" Type="http://schemas.openxmlformats.org/officeDocument/2006/relationships/image"/><Relationship Id="rId6" Target="../media/image21.png" Type="http://schemas.openxmlformats.org/officeDocument/2006/relationships/image"/><Relationship Id="rId7" Target="../media/image22.svg" Type="http://schemas.openxmlformats.org/officeDocument/2006/relationships/image"/><Relationship Id="rId8" Target="../media/image11.png" Type="http://schemas.openxmlformats.org/officeDocument/2006/relationships/image"/><Relationship Id="rId9" Target="../media/image12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1.png" Type="http://schemas.openxmlformats.org/officeDocument/2006/relationships/image"/><Relationship Id="rId11" Target="../media/image22.svg" Type="http://schemas.openxmlformats.org/officeDocument/2006/relationships/image"/><Relationship Id="rId12" Target="../media/image15.png" Type="http://schemas.openxmlformats.org/officeDocument/2006/relationships/image"/><Relationship Id="rId13" Target="../media/image16.svg" Type="http://schemas.openxmlformats.org/officeDocument/2006/relationships/image"/><Relationship Id="rId14" Target="../media/image40.png" Type="http://schemas.openxmlformats.org/officeDocument/2006/relationships/image"/><Relationship Id="rId15" Target="../media/image41.svg" Type="http://schemas.openxmlformats.org/officeDocument/2006/relationships/image"/><Relationship Id="rId16" Target="../media/image42.png" Type="http://schemas.openxmlformats.org/officeDocument/2006/relationships/image"/><Relationship Id="rId17" Target="../media/image43.svg" Type="http://schemas.openxmlformats.org/officeDocument/2006/relationships/image"/><Relationship Id="rId18" Target="../media/image44.png" Type="http://schemas.openxmlformats.org/officeDocument/2006/relationships/image"/><Relationship Id="rId19" Target="../media/image45.svg" Type="http://schemas.openxmlformats.org/officeDocument/2006/relationships/image"/><Relationship Id="rId2" Target="../media/image19.png" Type="http://schemas.openxmlformats.org/officeDocument/2006/relationships/image"/><Relationship Id="rId20" Target="../media/image46.png" Type="http://schemas.openxmlformats.org/officeDocument/2006/relationships/image"/><Relationship Id="rId21" Target="../media/image47.svg" Type="http://schemas.openxmlformats.org/officeDocument/2006/relationships/image"/><Relationship Id="rId22" Target="../media/image48.png" Type="http://schemas.openxmlformats.org/officeDocument/2006/relationships/image"/><Relationship Id="rId23" Target="../media/image49.svg" Type="http://schemas.openxmlformats.org/officeDocument/2006/relationships/image"/><Relationship Id="rId3" Target="../media/image20.svg" Type="http://schemas.openxmlformats.org/officeDocument/2006/relationships/image"/><Relationship Id="rId4" Target="../media/image34.png" Type="http://schemas.openxmlformats.org/officeDocument/2006/relationships/image"/><Relationship Id="rId5" Target="../media/image35.svg" Type="http://schemas.openxmlformats.org/officeDocument/2006/relationships/image"/><Relationship Id="rId6" Target="../media/image36.png" Type="http://schemas.openxmlformats.org/officeDocument/2006/relationships/image"/><Relationship Id="rId7" Target="../media/image37.svg" Type="http://schemas.openxmlformats.org/officeDocument/2006/relationships/image"/><Relationship Id="rId8" Target="../media/image38.png" Type="http://schemas.openxmlformats.org/officeDocument/2006/relationships/image"/><Relationship Id="rId9" Target="../media/image39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8.png" Type="http://schemas.openxmlformats.org/officeDocument/2006/relationships/image"/><Relationship Id="rId11" Target="../media/image59.svg" Type="http://schemas.openxmlformats.org/officeDocument/2006/relationships/image"/><Relationship Id="rId12" Target="../media/image60.png" Type="http://schemas.openxmlformats.org/officeDocument/2006/relationships/image"/><Relationship Id="rId13" Target="../media/image61.svg" Type="http://schemas.openxmlformats.org/officeDocument/2006/relationships/image"/><Relationship Id="rId14" Target="../media/image62.png" Type="http://schemas.openxmlformats.org/officeDocument/2006/relationships/image"/><Relationship Id="rId15" Target="../media/image63.svg" Type="http://schemas.openxmlformats.org/officeDocument/2006/relationships/image"/><Relationship Id="rId16" Target="../media/image64.png" Type="http://schemas.openxmlformats.org/officeDocument/2006/relationships/image"/><Relationship Id="rId17" Target="../media/image65.svg" Type="http://schemas.openxmlformats.org/officeDocument/2006/relationships/image"/><Relationship Id="rId18" Target="../media/image66.png" Type="http://schemas.openxmlformats.org/officeDocument/2006/relationships/image"/><Relationship Id="rId19" Target="../media/image67.svg" Type="http://schemas.openxmlformats.org/officeDocument/2006/relationships/image"/><Relationship Id="rId2" Target="../media/image50.png" Type="http://schemas.openxmlformats.org/officeDocument/2006/relationships/image"/><Relationship Id="rId3" Target="../media/image51.svg" Type="http://schemas.openxmlformats.org/officeDocument/2006/relationships/image"/><Relationship Id="rId4" Target="../media/image52.png" Type="http://schemas.openxmlformats.org/officeDocument/2006/relationships/image"/><Relationship Id="rId5" Target="../media/image53.svg" Type="http://schemas.openxmlformats.org/officeDocument/2006/relationships/image"/><Relationship Id="rId6" Target="../media/image54.png" Type="http://schemas.openxmlformats.org/officeDocument/2006/relationships/image"/><Relationship Id="rId7" Target="../media/image55.svg" Type="http://schemas.openxmlformats.org/officeDocument/2006/relationships/image"/><Relationship Id="rId8" Target="../media/image56.png" Type="http://schemas.openxmlformats.org/officeDocument/2006/relationships/image"/><Relationship Id="rId9" Target="../media/image57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F4D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627104" y="2577418"/>
            <a:ext cx="13993905" cy="50464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703"/>
              </a:lnSpc>
            </a:pPr>
            <a:r>
              <a:rPr lang="en-US" sz="4074" i="true" b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Завдання: д</a:t>
            </a:r>
            <a:r>
              <a:rPr lang="en-US" b="true" sz="4074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итині пропонується розмалювати осіннє листя: кожний листок – своїм кольором (червоним, жовтим, помаранчевим, зеленим, чорним, синім, брунатним, рожевим та фіолетовим). </a:t>
            </a:r>
          </a:p>
          <a:p>
            <a:pPr algn="l">
              <a:lnSpc>
                <a:spcPts val="5703"/>
              </a:lnSpc>
            </a:pPr>
            <a:r>
              <a:rPr lang="en-US" b="true" sz="4074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З’ясувати з дітками листя яких кольорів насправді зустрічається в природі, а яких – лише в уяві та на малюнках. 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3204992" y="6563457"/>
            <a:ext cx="5715000" cy="4114800"/>
          </a:xfrm>
          <a:custGeom>
            <a:avLst/>
            <a:gdLst/>
            <a:ahLst/>
            <a:cxnLst/>
            <a:rect r="r" b="b" t="t" l="l"/>
            <a:pathLst>
              <a:path h="4114800" w="5715000">
                <a:moveTo>
                  <a:pt x="0" y="0"/>
                </a:moveTo>
                <a:lnTo>
                  <a:pt x="5715000" y="0"/>
                </a:lnTo>
                <a:lnTo>
                  <a:pt x="57150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5621009" y="4455273"/>
            <a:ext cx="2666991" cy="2926739"/>
          </a:xfrm>
          <a:custGeom>
            <a:avLst/>
            <a:gdLst/>
            <a:ahLst/>
            <a:cxnLst/>
            <a:rect r="r" b="b" t="t" l="l"/>
            <a:pathLst>
              <a:path h="2926739" w="2666991">
                <a:moveTo>
                  <a:pt x="0" y="0"/>
                </a:moveTo>
                <a:lnTo>
                  <a:pt x="2666991" y="0"/>
                </a:lnTo>
                <a:lnTo>
                  <a:pt x="2666991" y="2926739"/>
                </a:lnTo>
                <a:lnTo>
                  <a:pt x="0" y="292673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2215009" y="483553"/>
            <a:ext cx="2059361" cy="1982135"/>
          </a:xfrm>
          <a:custGeom>
            <a:avLst/>
            <a:gdLst/>
            <a:ahLst/>
            <a:cxnLst/>
            <a:rect r="r" b="b" t="t" l="l"/>
            <a:pathLst>
              <a:path h="1982135" w="2059361">
                <a:moveTo>
                  <a:pt x="0" y="0"/>
                </a:moveTo>
                <a:lnTo>
                  <a:pt x="2059360" y="0"/>
                </a:lnTo>
                <a:lnTo>
                  <a:pt x="2059360" y="1982134"/>
                </a:lnTo>
                <a:lnTo>
                  <a:pt x="0" y="198213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616024" y="8229600"/>
            <a:ext cx="3289448" cy="2057400"/>
          </a:xfrm>
          <a:custGeom>
            <a:avLst/>
            <a:gdLst/>
            <a:ahLst/>
            <a:cxnLst/>
            <a:rect r="r" b="b" t="t" l="l"/>
            <a:pathLst>
              <a:path h="2057400" w="3289448">
                <a:moveTo>
                  <a:pt x="0" y="0"/>
                </a:moveTo>
                <a:lnTo>
                  <a:pt x="3289448" y="0"/>
                </a:lnTo>
                <a:lnTo>
                  <a:pt x="3289448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2700000">
            <a:off x="9118709" y="6172200"/>
            <a:ext cx="3878199" cy="4114800"/>
          </a:xfrm>
          <a:custGeom>
            <a:avLst/>
            <a:gdLst/>
            <a:ahLst/>
            <a:cxnLst/>
            <a:rect r="r" b="b" t="t" l="l"/>
            <a:pathLst>
              <a:path h="4114800" w="3878199">
                <a:moveTo>
                  <a:pt x="0" y="0"/>
                </a:moveTo>
                <a:lnTo>
                  <a:pt x="3878199" y="0"/>
                </a:lnTo>
                <a:lnTo>
                  <a:pt x="387819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5254917" y="483553"/>
            <a:ext cx="4008767" cy="2951455"/>
          </a:xfrm>
          <a:custGeom>
            <a:avLst/>
            <a:gdLst/>
            <a:ahLst/>
            <a:cxnLst/>
            <a:rect r="r" b="b" t="t" l="l"/>
            <a:pathLst>
              <a:path h="2951455" w="4008767">
                <a:moveTo>
                  <a:pt x="0" y="0"/>
                </a:moveTo>
                <a:lnTo>
                  <a:pt x="4008766" y="0"/>
                </a:lnTo>
                <a:lnTo>
                  <a:pt x="4008766" y="2951454"/>
                </a:lnTo>
                <a:lnTo>
                  <a:pt x="0" y="295145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2215009" y="7821313"/>
            <a:ext cx="2351096" cy="2291250"/>
          </a:xfrm>
          <a:custGeom>
            <a:avLst/>
            <a:gdLst/>
            <a:ahLst/>
            <a:cxnLst/>
            <a:rect r="r" b="b" t="t" l="l"/>
            <a:pathLst>
              <a:path h="2291250" w="2351096">
                <a:moveTo>
                  <a:pt x="0" y="0"/>
                </a:moveTo>
                <a:lnTo>
                  <a:pt x="2351096" y="0"/>
                </a:lnTo>
                <a:lnTo>
                  <a:pt x="2351096" y="2291249"/>
                </a:lnTo>
                <a:lnTo>
                  <a:pt x="0" y="229124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5020844" y="6940752"/>
            <a:ext cx="4058221" cy="4114800"/>
          </a:xfrm>
          <a:custGeom>
            <a:avLst/>
            <a:gdLst/>
            <a:ahLst/>
            <a:cxnLst/>
            <a:rect r="r" b="b" t="t" l="l"/>
            <a:pathLst>
              <a:path h="4114800" w="4058221">
                <a:moveTo>
                  <a:pt x="0" y="0"/>
                </a:moveTo>
                <a:lnTo>
                  <a:pt x="4058221" y="0"/>
                </a:lnTo>
                <a:lnTo>
                  <a:pt x="405822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-1004316" y="245985"/>
            <a:ext cx="2494875" cy="3426589"/>
          </a:xfrm>
          <a:custGeom>
            <a:avLst/>
            <a:gdLst/>
            <a:ahLst/>
            <a:cxnLst/>
            <a:rect r="r" b="b" t="t" l="l"/>
            <a:pathLst>
              <a:path h="3426589" w="2494875">
                <a:moveTo>
                  <a:pt x="0" y="0"/>
                </a:moveTo>
                <a:lnTo>
                  <a:pt x="2494875" y="0"/>
                </a:lnTo>
                <a:lnTo>
                  <a:pt x="2494875" y="3426590"/>
                </a:lnTo>
                <a:lnTo>
                  <a:pt x="0" y="3426590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4327955" y="4165177"/>
            <a:ext cx="1853922" cy="1956646"/>
          </a:xfrm>
          <a:custGeom>
            <a:avLst/>
            <a:gdLst/>
            <a:ahLst/>
            <a:cxnLst/>
            <a:rect r="r" b="b" t="t" l="l"/>
            <a:pathLst>
              <a:path h="1956646" w="1853922">
                <a:moveTo>
                  <a:pt x="0" y="0"/>
                </a:moveTo>
                <a:lnTo>
                  <a:pt x="1853923" y="0"/>
                </a:lnTo>
                <a:lnTo>
                  <a:pt x="1853923" y="1956646"/>
                </a:lnTo>
                <a:lnTo>
                  <a:pt x="0" y="195664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4274369" y="274003"/>
            <a:ext cx="9609391" cy="16046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b="true" sz="9200">
                <a:solidFill>
                  <a:srgbClr val="92C417"/>
                </a:solidFill>
                <a:latin typeface="Arimo Bold"/>
                <a:ea typeface="Arimo Bold"/>
                <a:cs typeface="Arimo Bold"/>
                <a:sym typeface="Arimo Bold"/>
              </a:rPr>
              <a:t> Плоди та  листя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79280" y="636892"/>
            <a:ext cx="4058222" cy="4114800"/>
          </a:xfrm>
          <a:custGeom>
            <a:avLst/>
            <a:gdLst/>
            <a:ahLst/>
            <a:cxnLst/>
            <a:rect r="r" b="b" t="t" l="l"/>
            <a:pathLst>
              <a:path h="4114800" w="4058222">
                <a:moveTo>
                  <a:pt x="0" y="0"/>
                </a:moveTo>
                <a:lnTo>
                  <a:pt x="4058222" y="0"/>
                </a:lnTo>
                <a:lnTo>
                  <a:pt x="405822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377174" y="331153"/>
            <a:ext cx="2995956" cy="4114800"/>
          </a:xfrm>
          <a:custGeom>
            <a:avLst/>
            <a:gdLst/>
            <a:ahLst/>
            <a:cxnLst/>
            <a:rect r="r" b="b" t="t" l="l"/>
            <a:pathLst>
              <a:path h="4114800" w="2995956">
                <a:moveTo>
                  <a:pt x="0" y="0"/>
                </a:moveTo>
                <a:lnTo>
                  <a:pt x="2995956" y="0"/>
                </a:lnTo>
                <a:lnTo>
                  <a:pt x="299595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1732766">
            <a:off x="12130949" y="7535639"/>
            <a:ext cx="2525773" cy="1869072"/>
          </a:xfrm>
          <a:custGeom>
            <a:avLst/>
            <a:gdLst/>
            <a:ahLst/>
            <a:cxnLst/>
            <a:rect r="r" b="b" t="t" l="l"/>
            <a:pathLst>
              <a:path h="1869072" w="2525773">
                <a:moveTo>
                  <a:pt x="0" y="0"/>
                </a:moveTo>
                <a:lnTo>
                  <a:pt x="2525773" y="0"/>
                </a:lnTo>
                <a:lnTo>
                  <a:pt x="2525773" y="1869072"/>
                </a:lnTo>
                <a:lnTo>
                  <a:pt x="0" y="186907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5883939" y="2101454"/>
            <a:ext cx="4641430" cy="3417253"/>
          </a:xfrm>
          <a:custGeom>
            <a:avLst/>
            <a:gdLst/>
            <a:ahLst/>
            <a:cxnLst/>
            <a:rect r="r" b="b" t="t" l="l"/>
            <a:pathLst>
              <a:path h="3417253" w="4641430">
                <a:moveTo>
                  <a:pt x="0" y="0"/>
                </a:moveTo>
                <a:lnTo>
                  <a:pt x="4641430" y="0"/>
                </a:lnTo>
                <a:lnTo>
                  <a:pt x="4641430" y="3417253"/>
                </a:lnTo>
                <a:lnTo>
                  <a:pt x="0" y="341725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4230411" y="4993028"/>
            <a:ext cx="2351096" cy="2291250"/>
          </a:xfrm>
          <a:custGeom>
            <a:avLst/>
            <a:gdLst/>
            <a:ahLst/>
            <a:cxnLst/>
            <a:rect r="r" b="b" t="t" l="l"/>
            <a:pathLst>
              <a:path h="2291250" w="2351096">
                <a:moveTo>
                  <a:pt x="0" y="0"/>
                </a:moveTo>
                <a:lnTo>
                  <a:pt x="2351096" y="0"/>
                </a:lnTo>
                <a:lnTo>
                  <a:pt x="2351096" y="2291250"/>
                </a:lnTo>
                <a:lnTo>
                  <a:pt x="0" y="229125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0685927" y="1621537"/>
            <a:ext cx="2707908" cy="2824415"/>
          </a:xfrm>
          <a:custGeom>
            <a:avLst/>
            <a:gdLst/>
            <a:ahLst/>
            <a:cxnLst/>
            <a:rect r="r" b="b" t="t" l="l"/>
            <a:pathLst>
              <a:path h="2824415" w="2707908">
                <a:moveTo>
                  <a:pt x="0" y="0"/>
                </a:moveTo>
                <a:lnTo>
                  <a:pt x="2707909" y="0"/>
                </a:lnTo>
                <a:lnTo>
                  <a:pt x="2707909" y="2824416"/>
                </a:lnTo>
                <a:lnTo>
                  <a:pt x="0" y="282441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5606792" y="7800280"/>
            <a:ext cx="1949429" cy="1723620"/>
          </a:xfrm>
          <a:custGeom>
            <a:avLst/>
            <a:gdLst/>
            <a:ahLst/>
            <a:cxnLst/>
            <a:rect r="r" b="b" t="t" l="l"/>
            <a:pathLst>
              <a:path h="1723620" w="1949429">
                <a:moveTo>
                  <a:pt x="0" y="0"/>
                </a:moveTo>
                <a:lnTo>
                  <a:pt x="1949429" y="0"/>
                </a:lnTo>
                <a:lnTo>
                  <a:pt x="1949429" y="1723620"/>
                </a:lnTo>
                <a:lnTo>
                  <a:pt x="0" y="172362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4627722" y="4993028"/>
            <a:ext cx="2494860" cy="3094401"/>
          </a:xfrm>
          <a:custGeom>
            <a:avLst/>
            <a:gdLst/>
            <a:ahLst/>
            <a:cxnLst/>
            <a:rect r="r" b="b" t="t" l="l"/>
            <a:pathLst>
              <a:path h="3094401" w="2494860">
                <a:moveTo>
                  <a:pt x="0" y="0"/>
                </a:moveTo>
                <a:lnTo>
                  <a:pt x="2494860" y="0"/>
                </a:lnTo>
                <a:lnTo>
                  <a:pt x="2494860" y="3094401"/>
                </a:lnTo>
                <a:lnTo>
                  <a:pt x="0" y="3094401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908166" y="5143500"/>
            <a:ext cx="3322245" cy="3796851"/>
          </a:xfrm>
          <a:custGeom>
            <a:avLst/>
            <a:gdLst/>
            <a:ahLst/>
            <a:cxnLst/>
            <a:rect r="r" b="b" t="t" l="l"/>
            <a:pathLst>
              <a:path h="3796851" w="3322245">
                <a:moveTo>
                  <a:pt x="0" y="0"/>
                </a:moveTo>
                <a:lnTo>
                  <a:pt x="3322245" y="0"/>
                </a:lnTo>
                <a:lnTo>
                  <a:pt x="3322245" y="3796851"/>
                </a:lnTo>
                <a:lnTo>
                  <a:pt x="0" y="3796851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7960168" y="5409100"/>
            <a:ext cx="3876484" cy="4114800"/>
          </a:xfrm>
          <a:custGeom>
            <a:avLst/>
            <a:gdLst/>
            <a:ahLst/>
            <a:cxnLst/>
            <a:rect r="r" b="b" t="t" l="l"/>
            <a:pathLst>
              <a:path h="4114800" w="3876484">
                <a:moveTo>
                  <a:pt x="0" y="0"/>
                </a:moveTo>
                <a:lnTo>
                  <a:pt x="3876485" y="0"/>
                </a:lnTo>
                <a:lnTo>
                  <a:pt x="387648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1361133">
            <a:off x="12096973" y="4295225"/>
            <a:ext cx="2068210" cy="4490007"/>
          </a:xfrm>
          <a:custGeom>
            <a:avLst/>
            <a:gdLst/>
            <a:ahLst/>
            <a:cxnLst/>
            <a:rect r="r" b="b" t="t" l="l"/>
            <a:pathLst>
              <a:path h="4490007" w="2068210">
                <a:moveTo>
                  <a:pt x="0" y="0"/>
                </a:moveTo>
                <a:lnTo>
                  <a:pt x="2068210" y="0"/>
                </a:lnTo>
                <a:lnTo>
                  <a:pt x="2068210" y="4490007"/>
                </a:lnTo>
                <a:lnTo>
                  <a:pt x="0" y="4490007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5112379" y="121603"/>
            <a:ext cx="7628572" cy="16046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b="true" sz="9200">
                <a:solidFill>
                  <a:srgbClr val="92C417"/>
                </a:solidFill>
                <a:latin typeface="Arimo Bold"/>
                <a:ea typeface="Arimo Bold"/>
                <a:cs typeface="Arimo Bold"/>
                <a:sym typeface="Arimo Bold"/>
              </a:rPr>
              <a:t>Осіннє листя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29679" y="659194"/>
            <a:ext cx="2667958" cy="2815787"/>
          </a:xfrm>
          <a:custGeom>
            <a:avLst/>
            <a:gdLst/>
            <a:ahLst/>
            <a:cxnLst/>
            <a:rect r="r" b="b" t="t" l="l"/>
            <a:pathLst>
              <a:path h="2815787" w="2667958">
                <a:moveTo>
                  <a:pt x="0" y="0"/>
                </a:moveTo>
                <a:lnTo>
                  <a:pt x="2667958" y="0"/>
                </a:lnTo>
                <a:lnTo>
                  <a:pt x="2667958" y="2815787"/>
                </a:lnTo>
                <a:lnTo>
                  <a:pt x="0" y="28157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3040795" y="4861001"/>
            <a:ext cx="4218505" cy="4114800"/>
          </a:xfrm>
          <a:custGeom>
            <a:avLst/>
            <a:gdLst/>
            <a:ahLst/>
            <a:cxnLst/>
            <a:rect r="r" b="b" t="t" l="l"/>
            <a:pathLst>
              <a:path h="4114800" w="4218505">
                <a:moveTo>
                  <a:pt x="0" y="0"/>
                </a:moveTo>
                <a:lnTo>
                  <a:pt x="4218505" y="0"/>
                </a:lnTo>
                <a:lnTo>
                  <a:pt x="421850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7740958" y="5143500"/>
            <a:ext cx="4037647" cy="4114800"/>
          </a:xfrm>
          <a:custGeom>
            <a:avLst/>
            <a:gdLst/>
            <a:ahLst/>
            <a:cxnLst/>
            <a:rect r="r" b="b" t="t" l="l"/>
            <a:pathLst>
              <a:path h="4114800" w="4037647">
                <a:moveTo>
                  <a:pt x="0" y="0"/>
                </a:moveTo>
                <a:lnTo>
                  <a:pt x="4037648" y="0"/>
                </a:lnTo>
                <a:lnTo>
                  <a:pt x="403764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1857825">
            <a:off x="3215596" y="6006323"/>
            <a:ext cx="3912152" cy="3251977"/>
          </a:xfrm>
          <a:custGeom>
            <a:avLst/>
            <a:gdLst/>
            <a:ahLst/>
            <a:cxnLst/>
            <a:rect r="r" b="b" t="t" l="l"/>
            <a:pathLst>
              <a:path h="3251977" w="3912152">
                <a:moveTo>
                  <a:pt x="0" y="0"/>
                </a:moveTo>
                <a:lnTo>
                  <a:pt x="3912152" y="0"/>
                </a:lnTo>
                <a:lnTo>
                  <a:pt x="3912152" y="3251977"/>
                </a:lnTo>
                <a:lnTo>
                  <a:pt x="0" y="325197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7234009" y="440631"/>
            <a:ext cx="2525773" cy="1869072"/>
          </a:xfrm>
          <a:custGeom>
            <a:avLst/>
            <a:gdLst/>
            <a:ahLst/>
            <a:cxnLst/>
            <a:rect r="r" b="b" t="t" l="l"/>
            <a:pathLst>
              <a:path h="1869072" w="2525773">
                <a:moveTo>
                  <a:pt x="0" y="0"/>
                </a:moveTo>
                <a:lnTo>
                  <a:pt x="2525773" y="0"/>
                </a:lnTo>
                <a:lnTo>
                  <a:pt x="2525773" y="1869072"/>
                </a:lnTo>
                <a:lnTo>
                  <a:pt x="0" y="186907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3197637" y="746201"/>
            <a:ext cx="4058222" cy="4114800"/>
          </a:xfrm>
          <a:custGeom>
            <a:avLst/>
            <a:gdLst/>
            <a:ahLst/>
            <a:cxnLst/>
            <a:rect r="r" b="b" t="t" l="l"/>
            <a:pathLst>
              <a:path h="4114800" w="4058222">
                <a:moveTo>
                  <a:pt x="0" y="0"/>
                </a:moveTo>
                <a:lnTo>
                  <a:pt x="4058221" y="0"/>
                </a:lnTo>
                <a:lnTo>
                  <a:pt x="405822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7255858" y="2395428"/>
            <a:ext cx="2679370" cy="2748072"/>
          </a:xfrm>
          <a:custGeom>
            <a:avLst/>
            <a:gdLst/>
            <a:ahLst/>
            <a:cxnLst/>
            <a:rect r="r" b="b" t="t" l="l"/>
            <a:pathLst>
              <a:path h="2748072" w="2679370">
                <a:moveTo>
                  <a:pt x="0" y="0"/>
                </a:moveTo>
                <a:lnTo>
                  <a:pt x="2679370" y="0"/>
                </a:lnTo>
                <a:lnTo>
                  <a:pt x="2679370" y="2748072"/>
                </a:lnTo>
                <a:lnTo>
                  <a:pt x="0" y="274807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3108178" y="659194"/>
            <a:ext cx="4151122" cy="4114800"/>
          </a:xfrm>
          <a:custGeom>
            <a:avLst/>
            <a:gdLst/>
            <a:ahLst/>
            <a:cxnLst/>
            <a:rect r="r" b="b" t="t" l="l"/>
            <a:pathLst>
              <a:path h="4114800" w="4151122">
                <a:moveTo>
                  <a:pt x="0" y="0"/>
                </a:moveTo>
                <a:lnTo>
                  <a:pt x="4151122" y="0"/>
                </a:lnTo>
                <a:lnTo>
                  <a:pt x="415112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1778606" y="3644894"/>
            <a:ext cx="1979108" cy="3273507"/>
          </a:xfrm>
          <a:custGeom>
            <a:avLst/>
            <a:gdLst/>
            <a:ahLst/>
            <a:cxnLst/>
            <a:rect r="r" b="b" t="t" l="l"/>
            <a:pathLst>
              <a:path h="3273507" w="1979108">
                <a:moveTo>
                  <a:pt x="0" y="0"/>
                </a:moveTo>
                <a:lnTo>
                  <a:pt x="1979107" y="0"/>
                </a:lnTo>
                <a:lnTo>
                  <a:pt x="1979107" y="3273507"/>
                </a:lnTo>
                <a:lnTo>
                  <a:pt x="0" y="3273507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9144000" y="1028700"/>
            <a:ext cx="2926652" cy="4114800"/>
          </a:xfrm>
          <a:custGeom>
            <a:avLst/>
            <a:gdLst/>
            <a:ahLst/>
            <a:cxnLst/>
            <a:rect r="r" b="b" t="t" l="l"/>
            <a:pathLst>
              <a:path h="4114800" w="2926652">
                <a:moveTo>
                  <a:pt x="0" y="0"/>
                </a:moveTo>
                <a:lnTo>
                  <a:pt x="2926652" y="0"/>
                </a:lnTo>
                <a:lnTo>
                  <a:pt x="2926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18204" y="4505966"/>
            <a:ext cx="4032504" cy="4114800"/>
          </a:xfrm>
          <a:custGeom>
            <a:avLst/>
            <a:gdLst/>
            <a:ahLst/>
            <a:cxnLst/>
            <a:rect r="r" b="b" t="t" l="l"/>
            <a:pathLst>
              <a:path h="4114800" w="4032504">
                <a:moveTo>
                  <a:pt x="0" y="0"/>
                </a:moveTo>
                <a:lnTo>
                  <a:pt x="4032504" y="0"/>
                </a:lnTo>
                <a:lnTo>
                  <a:pt x="403250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332679" y="917541"/>
            <a:ext cx="3665759" cy="3784009"/>
          </a:xfrm>
          <a:custGeom>
            <a:avLst/>
            <a:gdLst/>
            <a:ahLst/>
            <a:cxnLst/>
            <a:rect r="r" b="b" t="t" l="l"/>
            <a:pathLst>
              <a:path h="3784009" w="3665759">
                <a:moveTo>
                  <a:pt x="0" y="0"/>
                </a:moveTo>
                <a:lnTo>
                  <a:pt x="3665759" y="0"/>
                </a:lnTo>
                <a:lnTo>
                  <a:pt x="3665759" y="3784009"/>
                </a:lnTo>
                <a:lnTo>
                  <a:pt x="0" y="378400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370798" y="5465626"/>
            <a:ext cx="3805359" cy="3792674"/>
          </a:xfrm>
          <a:custGeom>
            <a:avLst/>
            <a:gdLst/>
            <a:ahLst/>
            <a:cxnLst/>
            <a:rect r="r" b="b" t="t" l="l"/>
            <a:pathLst>
              <a:path h="3792674" w="3805359">
                <a:moveTo>
                  <a:pt x="0" y="0"/>
                </a:moveTo>
                <a:lnTo>
                  <a:pt x="3805359" y="0"/>
                </a:lnTo>
                <a:lnTo>
                  <a:pt x="3805359" y="3792674"/>
                </a:lnTo>
                <a:lnTo>
                  <a:pt x="0" y="379267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651063" y="5822642"/>
            <a:ext cx="2608237" cy="3435658"/>
          </a:xfrm>
          <a:custGeom>
            <a:avLst/>
            <a:gdLst/>
            <a:ahLst/>
            <a:cxnLst/>
            <a:rect r="r" b="b" t="t" l="l"/>
            <a:pathLst>
              <a:path h="3435658" w="2608237">
                <a:moveTo>
                  <a:pt x="0" y="0"/>
                </a:moveTo>
                <a:lnTo>
                  <a:pt x="2608237" y="0"/>
                </a:lnTo>
                <a:lnTo>
                  <a:pt x="2608237" y="3435658"/>
                </a:lnTo>
                <a:lnTo>
                  <a:pt x="0" y="343565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5741711" y="586750"/>
            <a:ext cx="3044540" cy="3240309"/>
          </a:xfrm>
          <a:custGeom>
            <a:avLst/>
            <a:gdLst/>
            <a:ahLst/>
            <a:cxnLst/>
            <a:rect r="r" b="b" t="t" l="l"/>
            <a:pathLst>
              <a:path h="3240309" w="3044540">
                <a:moveTo>
                  <a:pt x="0" y="0"/>
                </a:moveTo>
                <a:lnTo>
                  <a:pt x="3044540" y="0"/>
                </a:lnTo>
                <a:lnTo>
                  <a:pt x="3044540" y="3240308"/>
                </a:lnTo>
                <a:lnTo>
                  <a:pt x="0" y="324030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483387" y="1189525"/>
            <a:ext cx="2943590" cy="2909248"/>
          </a:xfrm>
          <a:custGeom>
            <a:avLst/>
            <a:gdLst/>
            <a:ahLst/>
            <a:cxnLst/>
            <a:rect r="r" b="b" t="t" l="l"/>
            <a:pathLst>
              <a:path h="2909248" w="2943590">
                <a:moveTo>
                  <a:pt x="0" y="0"/>
                </a:moveTo>
                <a:lnTo>
                  <a:pt x="2943590" y="0"/>
                </a:lnTo>
                <a:lnTo>
                  <a:pt x="2943590" y="2909249"/>
                </a:lnTo>
                <a:lnTo>
                  <a:pt x="0" y="290924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3141877">
            <a:off x="5963579" y="6531779"/>
            <a:ext cx="5194983" cy="2017385"/>
          </a:xfrm>
          <a:custGeom>
            <a:avLst/>
            <a:gdLst/>
            <a:ahLst/>
            <a:cxnLst/>
            <a:rect r="r" b="b" t="t" l="l"/>
            <a:pathLst>
              <a:path h="2017385" w="5194983">
                <a:moveTo>
                  <a:pt x="0" y="0"/>
                </a:moveTo>
                <a:lnTo>
                  <a:pt x="5194983" y="0"/>
                </a:lnTo>
                <a:lnTo>
                  <a:pt x="5194983" y="2017385"/>
                </a:lnTo>
                <a:lnTo>
                  <a:pt x="0" y="201738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0642429" y="586750"/>
            <a:ext cx="3763327" cy="4114800"/>
          </a:xfrm>
          <a:custGeom>
            <a:avLst/>
            <a:gdLst/>
            <a:ahLst/>
            <a:cxnLst/>
            <a:rect r="r" b="b" t="t" l="l"/>
            <a:pathLst>
              <a:path h="4114800" w="3763327">
                <a:moveTo>
                  <a:pt x="0" y="0"/>
                </a:moveTo>
                <a:lnTo>
                  <a:pt x="3763328" y="0"/>
                </a:lnTo>
                <a:lnTo>
                  <a:pt x="376332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9161145" y="1707842"/>
            <a:ext cx="2496312" cy="4114800"/>
          </a:xfrm>
          <a:custGeom>
            <a:avLst/>
            <a:gdLst/>
            <a:ahLst/>
            <a:cxnLst/>
            <a:rect r="r" b="b" t="t" l="l"/>
            <a:pathLst>
              <a:path h="4114800" w="2496312">
                <a:moveTo>
                  <a:pt x="0" y="0"/>
                </a:moveTo>
                <a:lnTo>
                  <a:pt x="2496312" y="0"/>
                </a:lnTo>
                <a:lnTo>
                  <a:pt x="249631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0572992" y="5465626"/>
            <a:ext cx="3902202" cy="4114800"/>
          </a:xfrm>
          <a:custGeom>
            <a:avLst/>
            <a:gdLst/>
            <a:ahLst/>
            <a:cxnLst/>
            <a:rect r="r" b="b" t="t" l="l"/>
            <a:pathLst>
              <a:path h="4114800" w="3902202">
                <a:moveTo>
                  <a:pt x="0" y="0"/>
                </a:moveTo>
                <a:lnTo>
                  <a:pt x="3902202" y="0"/>
                </a:lnTo>
                <a:lnTo>
                  <a:pt x="390220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DAGz03GOVfM</dc:identifier>
  <dcterms:modified xsi:type="dcterms:W3CDTF">2011-08-01T06:04:30Z</dcterms:modified>
  <cp:revision>1</cp:revision>
  <dc:title>Осіннє листя</dc:title>
</cp:coreProperties>
</file>