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</p:sldIdLst>
  <p:sldSz cx="18288000" cy="10287000"/>
  <p:notesSz cx="6858000" cy="9144000"/>
  <p:embeddedFontLst>
    <p:embeddedFont>
      <p:font typeface="PT Serif Bold" charset="1" panose="020A0703040505020204"/>
      <p:regular r:id="rId12"/>
    </p:embeddedFont>
    <p:embeddedFont>
      <p:font typeface="Arimo Bold" charset="1" panose="020B0704020202020204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https://childdevelop.com.ua/worksheets/tag-logics-sortpop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png" Type="http://schemas.openxmlformats.org/officeDocument/2006/relationships/image"/><Relationship Id="rId15" Target="../media/image14.png" Type="http://schemas.openxmlformats.org/officeDocument/2006/relationships/image"/><Relationship Id="rId16" Target="../media/image15.svg" Type="http://schemas.openxmlformats.org/officeDocument/2006/relationships/image"/><Relationship Id="rId2" Target="../media/image3.png" Type="http://schemas.openxmlformats.org/officeDocument/2006/relationships/image"/><Relationship Id="rId3" Target="../media/image2.png" Type="http://schemas.openxmlformats.org/officeDocument/2006/relationships/image"/><Relationship Id="rId4" Target="../media/image1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1.svg" Type="http://schemas.openxmlformats.org/officeDocument/2006/relationships/image"/><Relationship Id="rId11" Target="../media/image22.png" Type="http://schemas.openxmlformats.org/officeDocument/2006/relationships/image"/><Relationship Id="rId12" Target="../media/image23.svg" Type="http://schemas.openxmlformats.org/officeDocument/2006/relationships/image"/><Relationship Id="rId13" Target="../media/image24.png" Type="http://schemas.openxmlformats.org/officeDocument/2006/relationships/image"/><Relationship Id="rId14" Target="../media/image25.svg" Type="http://schemas.openxmlformats.org/officeDocument/2006/relationships/image"/><Relationship Id="rId15" Target="../media/image26.png" Type="http://schemas.openxmlformats.org/officeDocument/2006/relationships/image"/><Relationship Id="rId16" Target="../media/image27.svg" Type="http://schemas.openxmlformats.org/officeDocument/2006/relationships/image"/><Relationship Id="rId17" Target="../media/image28.png" Type="http://schemas.openxmlformats.org/officeDocument/2006/relationships/image"/><Relationship Id="rId18" Target="../media/image29.svg" Type="http://schemas.openxmlformats.org/officeDocument/2006/relationships/image"/><Relationship Id="rId19" Target="../media/image30.png" Type="http://schemas.openxmlformats.org/officeDocument/2006/relationships/image"/><Relationship Id="rId2" Target="../media/image3.png" Type="http://schemas.openxmlformats.org/officeDocument/2006/relationships/image"/><Relationship Id="rId20" Target="../media/image31.svg" Type="http://schemas.openxmlformats.org/officeDocument/2006/relationships/image"/><Relationship Id="rId3" Target="../media/image8.png" Type="http://schemas.openxmlformats.org/officeDocument/2006/relationships/image"/><Relationship Id="rId4" Target="../media/image9.svg" Type="http://schemas.openxmlformats.org/officeDocument/2006/relationships/image"/><Relationship Id="rId5" Target="../media/image16.png" Type="http://schemas.openxmlformats.org/officeDocument/2006/relationships/image"/><Relationship Id="rId6" Target="../media/image17.svg" Type="http://schemas.openxmlformats.org/officeDocument/2006/relationships/image"/><Relationship Id="rId7" Target="../media/image18.png" Type="http://schemas.openxmlformats.org/officeDocument/2006/relationships/image"/><Relationship Id="rId8" Target="../media/image19.png" Type="http://schemas.openxmlformats.org/officeDocument/2006/relationships/image"/><Relationship Id="rId9" Target="../media/image20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7.svg" Type="http://schemas.openxmlformats.org/officeDocument/2006/relationships/image"/><Relationship Id="rId11" Target="../media/image38.png" Type="http://schemas.openxmlformats.org/officeDocument/2006/relationships/image"/><Relationship Id="rId12" Target="../media/image39.png" Type="http://schemas.openxmlformats.org/officeDocument/2006/relationships/image"/><Relationship Id="rId13" Target="../media/image40.svg" Type="http://schemas.openxmlformats.org/officeDocument/2006/relationships/image"/><Relationship Id="rId14" Target="../media/image41.png" Type="http://schemas.openxmlformats.org/officeDocument/2006/relationships/image"/><Relationship Id="rId15" Target="../media/image42.png" Type="http://schemas.openxmlformats.org/officeDocument/2006/relationships/image"/><Relationship Id="rId2" Target="../media/image3.png" Type="http://schemas.openxmlformats.org/officeDocument/2006/relationships/image"/><Relationship Id="rId3" Target="../media/image8.png" Type="http://schemas.openxmlformats.org/officeDocument/2006/relationships/image"/><Relationship Id="rId4" Target="../media/image9.svg" Type="http://schemas.openxmlformats.org/officeDocument/2006/relationships/image"/><Relationship Id="rId5" Target="../media/image32.png" Type="http://schemas.openxmlformats.org/officeDocument/2006/relationships/image"/><Relationship Id="rId6" Target="../media/image33.svg" Type="http://schemas.openxmlformats.org/officeDocument/2006/relationships/image"/><Relationship Id="rId7" Target="../media/image34.png" Type="http://schemas.openxmlformats.org/officeDocument/2006/relationships/image"/><Relationship Id="rId8" Target="../media/image35.png" Type="http://schemas.openxmlformats.org/officeDocument/2006/relationships/image"/><Relationship Id="rId9" Target="../media/image36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8.png" Type="http://schemas.openxmlformats.org/officeDocument/2006/relationships/image"/><Relationship Id="rId11" Target="../media/image49.png" Type="http://schemas.openxmlformats.org/officeDocument/2006/relationships/image"/><Relationship Id="rId12" Target="../media/image50.svg" Type="http://schemas.openxmlformats.org/officeDocument/2006/relationships/image"/><Relationship Id="rId13" Target="../media/image51.png" Type="http://schemas.openxmlformats.org/officeDocument/2006/relationships/image"/><Relationship Id="rId14" Target="../media/image52.svg" Type="http://schemas.openxmlformats.org/officeDocument/2006/relationships/image"/><Relationship Id="rId15" Target="../media/image53.png" Type="http://schemas.openxmlformats.org/officeDocument/2006/relationships/image"/><Relationship Id="rId16" Target="../media/image54.png" Type="http://schemas.openxmlformats.org/officeDocument/2006/relationships/image"/><Relationship Id="rId17" Target="../media/image55.svg" Type="http://schemas.openxmlformats.org/officeDocument/2006/relationships/image"/><Relationship Id="rId2" Target="../media/image3.png" Type="http://schemas.openxmlformats.org/officeDocument/2006/relationships/image"/><Relationship Id="rId3" Target="../media/image8.png" Type="http://schemas.openxmlformats.org/officeDocument/2006/relationships/image"/><Relationship Id="rId4" Target="../media/image9.svg" Type="http://schemas.openxmlformats.org/officeDocument/2006/relationships/image"/><Relationship Id="rId5" Target="../media/image43.png" Type="http://schemas.openxmlformats.org/officeDocument/2006/relationships/image"/><Relationship Id="rId6" Target="../media/image44.svg" Type="http://schemas.openxmlformats.org/officeDocument/2006/relationships/image"/><Relationship Id="rId7" Target="../media/image45.png" Type="http://schemas.openxmlformats.org/officeDocument/2006/relationships/image"/><Relationship Id="rId8" Target="../media/image46.svg" Type="http://schemas.openxmlformats.org/officeDocument/2006/relationships/image"/><Relationship Id="rId9" Target="../media/image47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FF4C6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3114199" y="6705155"/>
            <a:ext cx="3366209" cy="2310061"/>
          </a:xfrm>
          <a:custGeom>
            <a:avLst/>
            <a:gdLst/>
            <a:ahLst/>
            <a:cxnLst/>
            <a:rect r="r" b="b" t="t" l="l"/>
            <a:pathLst>
              <a:path h="2310061" w="3366209">
                <a:moveTo>
                  <a:pt x="0" y="0"/>
                </a:moveTo>
                <a:lnTo>
                  <a:pt x="3366209" y="0"/>
                </a:lnTo>
                <a:lnTo>
                  <a:pt x="3366209" y="2310061"/>
                </a:lnTo>
                <a:lnTo>
                  <a:pt x="0" y="23100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330349" y="6370836"/>
            <a:ext cx="1573406" cy="2644380"/>
          </a:xfrm>
          <a:custGeom>
            <a:avLst/>
            <a:gdLst/>
            <a:ahLst/>
            <a:cxnLst/>
            <a:rect r="r" b="b" t="t" l="l"/>
            <a:pathLst>
              <a:path h="2644380" w="1573406">
                <a:moveTo>
                  <a:pt x="0" y="0"/>
                </a:moveTo>
                <a:lnTo>
                  <a:pt x="1573406" y="0"/>
                </a:lnTo>
                <a:lnTo>
                  <a:pt x="1573406" y="2644380"/>
                </a:lnTo>
                <a:lnTo>
                  <a:pt x="0" y="26443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1028700" y="2120214"/>
            <a:ext cx="15750110" cy="40158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40"/>
              </a:lnSpc>
            </a:pPr>
          </a:p>
          <a:p>
            <a:pPr algn="l">
              <a:lnSpc>
                <a:spcPts val="4540"/>
              </a:lnSpc>
            </a:pPr>
            <a:r>
              <a:rPr lang="en-US" sz="3243" b="true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Це завдання для </a:t>
            </a:r>
            <a:r>
              <a:rPr lang="en-US" b="true" sz="3243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розвитку </a:t>
            </a:r>
            <a:r>
              <a:rPr lang="en-US" b="true" sz="3243" u="sng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  <a:hlinkClick r:id="rId4" tooltip="https://childdevelop.com.ua/worksheets/tag-logics-sortpop"/>
              </a:rPr>
              <a:t>логічного мислення</a:t>
            </a:r>
            <a:r>
              <a:rPr lang="en-US" b="true" sz="3243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 дитини, а також її уваги та пам’яті. У завданні надано  малюнки із зображенням різних предметів, розташованих у два стовпчики, але безсистемно. Дитині необхідно з’єднати їх таким чином, аби утворилося п’ять пар, в яких обидва малюнки будуть підходити один одному за змістом і матимуть щось спільне (стіл-стілець).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57808" y="582245"/>
            <a:ext cx="15750110" cy="1604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880"/>
              </a:lnSpc>
            </a:pPr>
            <a:r>
              <a:rPr lang="en-US" sz="9200" b="true">
                <a:solidFill>
                  <a:srgbClr val="663300"/>
                </a:solidFill>
                <a:latin typeface="Arimo Bold"/>
                <a:ea typeface="Arimo Bold"/>
                <a:cs typeface="Arimo Bold"/>
                <a:sym typeface="Arimo Bold"/>
              </a:rPr>
              <a:t>“Знайди пару”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60222" y="-4289755"/>
            <a:ext cx="18027778" cy="16144210"/>
          </a:xfrm>
          <a:custGeom>
            <a:avLst/>
            <a:gdLst/>
            <a:ahLst/>
            <a:cxnLst/>
            <a:rect r="r" b="b" t="t" l="l"/>
            <a:pathLst>
              <a:path h="16144210" w="18027778">
                <a:moveTo>
                  <a:pt x="0" y="0"/>
                </a:moveTo>
                <a:lnTo>
                  <a:pt x="18027778" y="0"/>
                </a:lnTo>
                <a:lnTo>
                  <a:pt x="18027778" y="16144210"/>
                </a:lnTo>
                <a:lnTo>
                  <a:pt x="0" y="161442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30" r="0" b="-1053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1153309" y="6500470"/>
            <a:ext cx="1573406" cy="2644380"/>
          </a:xfrm>
          <a:custGeom>
            <a:avLst/>
            <a:gdLst/>
            <a:ahLst/>
            <a:cxnLst/>
            <a:rect r="r" b="b" t="t" l="l"/>
            <a:pathLst>
              <a:path h="2644380" w="1573406">
                <a:moveTo>
                  <a:pt x="0" y="0"/>
                </a:moveTo>
                <a:lnTo>
                  <a:pt x="1573406" y="0"/>
                </a:lnTo>
                <a:lnTo>
                  <a:pt x="1573406" y="2644380"/>
                </a:lnTo>
                <a:lnTo>
                  <a:pt x="0" y="26443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2260264" y="370536"/>
            <a:ext cx="3366209" cy="2310061"/>
          </a:xfrm>
          <a:custGeom>
            <a:avLst/>
            <a:gdLst/>
            <a:ahLst/>
            <a:cxnLst/>
            <a:rect r="r" b="b" t="t" l="l"/>
            <a:pathLst>
              <a:path h="2310061" w="3366209">
                <a:moveTo>
                  <a:pt x="0" y="0"/>
                </a:moveTo>
                <a:lnTo>
                  <a:pt x="3366209" y="0"/>
                </a:lnTo>
                <a:lnTo>
                  <a:pt x="3366209" y="2310061"/>
                </a:lnTo>
                <a:lnTo>
                  <a:pt x="0" y="231006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3008807" y="1525566"/>
            <a:ext cx="3146430" cy="735478"/>
          </a:xfrm>
          <a:custGeom>
            <a:avLst/>
            <a:gdLst/>
            <a:ahLst/>
            <a:cxnLst/>
            <a:rect r="r" b="b" t="t" l="l"/>
            <a:pathLst>
              <a:path h="735478" w="3146430">
                <a:moveTo>
                  <a:pt x="0" y="0"/>
                </a:moveTo>
                <a:lnTo>
                  <a:pt x="3146430" y="0"/>
                </a:lnTo>
                <a:lnTo>
                  <a:pt x="3146430" y="735478"/>
                </a:lnTo>
                <a:lnTo>
                  <a:pt x="0" y="73547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720989" y="6867477"/>
            <a:ext cx="3553122" cy="2722580"/>
          </a:xfrm>
          <a:custGeom>
            <a:avLst/>
            <a:gdLst/>
            <a:ahLst/>
            <a:cxnLst/>
            <a:rect r="r" b="b" t="t" l="l"/>
            <a:pathLst>
              <a:path h="2722580" w="3553122">
                <a:moveTo>
                  <a:pt x="0" y="0"/>
                </a:moveTo>
                <a:lnTo>
                  <a:pt x="3553122" y="0"/>
                </a:lnTo>
                <a:lnTo>
                  <a:pt x="3553122" y="2722580"/>
                </a:lnTo>
                <a:lnTo>
                  <a:pt x="0" y="2722580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943368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7497550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0855613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4213675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3943368" y="661392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389187" y="10179504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7497550" y="650047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1051732" y="638702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4605913" y="627357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891917" y="6387020"/>
            <a:ext cx="2051451" cy="3469685"/>
          </a:xfrm>
          <a:custGeom>
            <a:avLst/>
            <a:gdLst/>
            <a:ahLst/>
            <a:cxnLst/>
            <a:rect r="r" b="b" t="t" l="l"/>
            <a:pathLst>
              <a:path h="3469685" w="2051451">
                <a:moveTo>
                  <a:pt x="0" y="0"/>
                </a:moveTo>
                <a:lnTo>
                  <a:pt x="2051451" y="0"/>
                </a:lnTo>
                <a:lnTo>
                  <a:pt x="2051451" y="3469685"/>
                </a:lnTo>
                <a:lnTo>
                  <a:pt x="0" y="3469685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443933">
            <a:off x="10640768" y="767948"/>
            <a:ext cx="1324510" cy="1912649"/>
          </a:xfrm>
          <a:custGeom>
            <a:avLst/>
            <a:gdLst/>
            <a:ahLst/>
            <a:cxnLst/>
            <a:rect r="r" b="b" t="t" l="l"/>
            <a:pathLst>
              <a:path h="1912649" w="1324510">
                <a:moveTo>
                  <a:pt x="0" y="0"/>
                </a:moveTo>
                <a:lnTo>
                  <a:pt x="1324510" y="0"/>
                </a:lnTo>
                <a:lnTo>
                  <a:pt x="1324510" y="1912649"/>
                </a:lnTo>
                <a:lnTo>
                  <a:pt x="0" y="1912649"/>
                </a:lnTo>
                <a:lnTo>
                  <a:pt x="0" y="0"/>
                </a:lnTo>
                <a:close/>
              </a:path>
            </a:pathLst>
          </a:custGeom>
          <a:blipFill>
            <a:blip r:embed="rId13"/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4204586" y="5799601"/>
            <a:ext cx="1491564" cy="3458699"/>
          </a:xfrm>
          <a:custGeom>
            <a:avLst/>
            <a:gdLst/>
            <a:ahLst/>
            <a:cxnLst/>
            <a:rect r="r" b="b" t="t" l="l"/>
            <a:pathLst>
              <a:path h="3458699" w="1491564">
                <a:moveTo>
                  <a:pt x="0" y="0"/>
                </a:moveTo>
                <a:lnTo>
                  <a:pt x="1491565" y="0"/>
                </a:lnTo>
                <a:lnTo>
                  <a:pt x="1491565" y="3458699"/>
                </a:lnTo>
                <a:lnTo>
                  <a:pt x="0" y="3458699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-1637882">
            <a:off x="7613594" y="225683"/>
            <a:ext cx="1241298" cy="4114800"/>
          </a:xfrm>
          <a:custGeom>
            <a:avLst/>
            <a:gdLst/>
            <a:ahLst/>
            <a:cxnLst/>
            <a:rect r="r" b="b" t="t" l="l"/>
            <a:pathLst>
              <a:path h="4114800" w="1241298">
                <a:moveTo>
                  <a:pt x="0" y="0"/>
                </a:moveTo>
                <a:lnTo>
                  <a:pt x="1241298" y="0"/>
                </a:lnTo>
                <a:lnTo>
                  <a:pt x="124129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60222" y="-4289755"/>
            <a:ext cx="18027778" cy="16144210"/>
          </a:xfrm>
          <a:custGeom>
            <a:avLst/>
            <a:gdLst/>
            <a:ahLst/>
            <a:cxnLst/>
            <a:rect r="r" b="b" t="t" l="l"/>
            <a:pathLst>
              <a:path h="16144210" w="18027778">
                <a:moveTo>
                  <a:pt x="0" y="0"/>
                </a:moveTo>
                <a:lnTo>
                  <a:pt x="18027778" y="0"/>
                </a:lnTo>
                <a:lnTo>
                  <a:pt x="18027778" y="16144210"/>
                </a:lnTo>
                <a:lnTo>
                  <a:pt x="0" y="161442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30" r="0" b="-1053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943368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497550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855613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213675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943368" y="661392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89187" y="10179504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497550" y="650047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051732" y="638702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605913" y="627357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194463" y="622972"/>
            <a:ext cx="1748905" cy="3398932"/>
          </a:xfrm>
          <a:custGeom>
            <a:avLst/>
            <a:gdLst/>
            <a:ahLst/>
            <a:cxnLst/>
            <a:rect r="r" b="b" t="t" l="l"/>
            <a:pathLst>
              <a:path h="3398932" w="1748905">
                <a:moveTo>
                  <a:pt x="0" y="0"/>
                </a:moveTo>
                <a:lnTo>
                  <a:pt x="1748905" y="0"/>
                </a:lnTo>
                <a:lnTo>
                  <a:pt x="1748905" y="3398932"/>
                </a:lnTo>
                <a:lnTo>
                  <a:pt x="0" y="339893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2503664" y="6273570"/>
            <a:ext cx="2078358" cy="3522640"/>
          </a:xfrm>
          <a:custGeom>
            <a:avLst/>
            <a:gdLst/>
            <a:ahLst/>
            <a:cxnLst/>
            <a:rect r="r" b="b" t="t" l="l"/>
            <a:pathLst>
              <a:path h="3522640" w="2078358">
                <a:moveTo>
                  <a:pt x="0" y="0"/>
                </a:moveTo>
                <a:lnTo>
                  <a:pt x="2078358" y="0"/>
                </a:lnTo>
                <a:lnTo>
                  <a:pt x="2078358" y="3522640"/>
                </a:lnTo>
                <a:lnTo>
                  <a:pt x="0" y="3522640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395136" y="6924930"/>
            <a:ext cx="1916579" cy="2871280"/>
          </a:xfrm>
          <a:custGeom>
            <a:avLst/>
            <a:gdLst/>
            <a:ahLst/>
            <a:cxnLst/>
            <a:rect r="r" b="b" t="t" l="l"/>
            <a:pathLst>
              <a:path h="2871280" w="1916579">
                <a:moveTo>
                  <a:pt x="0" y="0"/>
                </a:moveTo>
                <a:lnTo>
                  <a:pt x="1916579" y="0"/>
                </a:lnTo>
                <a:lnTo>
                  <a:pt x="1916579" y="2871280"/>
                </a:lnTo>
                <a:lnTo>
                  <a:pt x="0" y="287128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520348" y="1484964"/>
            <a:ext cx="2970778" cy="1563372"/>
          </a:xfrm>
          <a:custGeom>
            <a:avLst/>
            <a:gdLst/>
            <a:ahLst/>
            <a:cxnLst/>
            <a:rect r="r" b="b" t="t" l="l"/>
            <a:pathLst>
              <a:path h="1563372" w="2970778">
                <a:moveTo>
                  <a:pt x="0" y="0"/>
                </a:moveTo>
                <a:lnTo>
                  <a:pt x="2970778" y="0"/>
                </a:lnTo>
                <a:lnTo>
                  <a:pt x="2970778" y="1563372"/>
                </a:lnTo>
                <a:lnTo>
                  <a:pt x="0" y="1563372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-1930487">
            <a:off x="5674332" y="1776562"/>
            <a:ext cx="2662810" cy="1091752"/>
          </a:xfrm>
          <a:custGeom>
            <a:avLst/>
            <a:gdLst/>
            <a:ahLst/>
            <a:cxnLst/>
            <a:rect r="r" b="b" t="t" l="l"/>
            <a:pathLst>
              <a:path h="1091752" w="2662810">
                <a:moveTo>
                  <a:pt x="0" y="0"/>
                </a:moveTo>
                <a:lnTo>
                  <a:pt x="2662810" y="0"/>
                </a:lnTo>
                <a:lnTo>
                  <a:pt x="2662810" y="1091752"/>
                </a:lnTo>
                <a:lnTo>
                  <a:pt x="0" y="1091752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9896273" y="622972"/>
            <a:ext cx="2310916" cy="2618602"/>
          </a:xfrm>
          <a:custGeom>
            <a:avLst/>
            <a:gdLst/>
            <a:ahLst/>
            <a:cxnLst/>
            <a:rect r="r" b="b" t="t" l="l"/>
            <a:pathLst>
              <a:path h="2618602" w="2310916">
                <a:moveTo>
                  <a:pt x="0" y="0"/>
                </a:moveTo>
                <a:lnTo>
                  <a:pt x="2310917" y="0"/>
                </a:lnTo>
                <a:lnTo>
                  <a:pt x="2310917" y="2618602"/>
                </a:lnTo>
                <a:lnTo>
                  <a:pt x="0" y="2618602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5733890" y="6387020"/>
            <a:ext cx="1763660" cy="2909129"/>
          </a:xfrm>
          <a:custGeom>
            <a:avLst/>
            <a:gdLst/>
            <a:ahLst/>
            <a:cxnLst/>
            <a:rect r="r" b="b" t="t" l="l"/>
            <a:pathLst>
              <a:path h="2909129" w="1763660">
                <a:moveTo>
                  <a:pt x="0" y="0"/>
                </a:moveTo>
                <a:lnTo>
                  <a:pt x="1763660" y="0"/>
                </a:lnTo>
                <a:lnTo>
                  <a:pt x="1763660" y="2909129"/>
                </a:lnTo>
                <a:lnTo>
                  <a:pt x="0" y="2909129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2691127" y="136363"/>
            <a:ext cx="3829573" cy="3591820"/>
          </a:xfrm>
          <a:custGeom>
            <a:avLst/>
            <a:gdLst/>
            <a:ahLst/>
            <a:cxnLst/>
            <a:rect r="r" b="b" t="t" l="l"/>
            <a:pathLst>
              <a:path h="3591820" w="3829573">
                <a:moveTo>
                  <a:pt x="0" y="0"/>
                </a:moveTo>
                <a:lnTo>
                  <a:pt x="3829573" y="0"/>
                </a:lnTo>
                <a:lnTo>
                  <a:pt x="3829573" y="3591820"/>
                </a:lnTo>
                <a:lnTo>
                  <a:pt x="0" y="3591820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20" id="20"/>
          <p:cNvSpPr/>
          <p:nvPr/>
        </p:nvSpPr>
        <p:spPr>
          <a:xfrm flipH="false" flipV="false" rot="0">
            <a:off x="9274111" y="6613920"/>
            <a:ext cx="3466431" cy="2276290"/>
          </a:xfrm>
          <a:custGeom>
            <a:avLst/>
            <a:gdLst/>
            <a:ahLst/>
            <a:cxnLst/>
            <a:rect r="r" b="b" t="t" l="l"/>
            <a:pathLst>
              <a:path h="2276290" w="3466431">
                <a:moveTo>
                  <a:pt x="0" y="0"/>
                </a:moveTo>
                <a:lnTo>
                  <a:pt x="3466431" y="0"/>
                </a:lnTo>
                <a:lnTo>
                  <a:pt x="3466431" y="2276290"/>
                </a:lnTo>
                <a:lnTo>
                  <a:pt x="0" y="2276290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60222" y="-4289755"/>
            <a:ext cx="18027778" cy="16144210"/>
          </a:xfrm>
          <a:custGeom>
            <a:avLst/>
            <a:gdLst/>
            <a:ahLst/>
            <a:cxnLst/>
            <a:rect r="r" b="b" t="t" l="l"/>
            <a:pathLst>
              <a:path h="16144210" w="18027778">
                <a:moveTo>
                  <a:pt x="0" y="0"/>
                </a:moveTo>
                <a:lnTo>
                  <a:pt x="18027778" y="0"/>
                </a:lnTo>
                <a:lnTo>
                  <a:pt x="18027778" y="16144210"/>
                </a:lnTo>
                <a:lnTo>
                  <a:pt x="0" y="161442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30" r="0" b="-1053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943368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497550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855613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213675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943368" y="661392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89187" y="10179504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497550" y="650047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051732" y="638702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605913" y="627357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2158489" y="7121035"/>
            <a:ext cx="2153226" cy="2778356"/>
          </a:xfrm>
          <a:custGeom>
            <a:avLst/>
            <a:gdLst/>
            <a:ahLst/>
            <a:cxnLst/>
            <a:rect r="r" b="b" t="t" l="l"/>
            <a:pathLst>
              <a:path h="2778356" w="2153226">
                <a:moveTo>
                  <a:pt x="0" y="0"/>
                </a:moveTo>
                <a:lnTo>
                  <a:pt x="2153226" y="0"/>
                </a:lnTo>
                <a:lnTo>
                  <a:pt x="2153226" y="2778356"/>
                </a:lnTo>
                <a:lnTo>
                  <a:pt x="0" y="2778356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6571527" y="797620"/>
            <a:ext cx="1662716" cy="2250716"/>
          </a:xfrm>
          <a:custGeom>
            <a:avLst/>
            <a:gdLst/>
            <a:ahLst/>
            <a:cxnLst/>
            <a:rect r="r" b="b" t="t" l="l"/>
            <a:pathLst>
              <a:path h="2250716" w="1662716">
                <a:moveTo>
                  <a:pt x="0" y="0"/>
                </a:moveTo>
                <a:lnTo>
                  <a:pt x="1662716" y="0"/>
                </a:lnTo>
                <a:lnTo>
                  <a:pt x="1662716" y="2250716"/>
                </a:lnTo>
                <a:lnTo>
                  <a:pt x="0" y="225071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892280" y="157515"/>
            <a:ext cx="3481050" cy="4550393"/>
          </a:xfrm>
          <a:custGeom>
            <a:avLst/>
            <a:gdLst/>
            <a:ahLst/>
            <a:cxnLst/>
            <a:rect r="r" b="b" t="t" l="l"/>
            <a:pathLst>
              <a:path h="4550393" w="3481050">
                <a:moveTo>
                  <a:pt x="0" y="0"/>
                </a:moveTo>
                <a:lnTo>
                  <a:pt x="3481050" y="0"/>
                </a:lnTo>
                <a:lnTo>
                  <a:pt x="3481050" y="4550392"/>
                </a:lnTo>
                <a:lnTo>
                  <a:pt x="0" y="4550392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10579710" y="7678248"/>
            <a:ext cx="1680738" cy="1663930"/>
          </a:xfrm>
          <a:custGeom>
            <a:avLst/>
            <a:gdLst/>
            <a:ahLst/>
            <a:cxnLst/>
            <a:rect r="r" b="b" t="t" l="l"/>
            <a:pathLst>
              <a:path h="1663930" w="1680738">
                <a:moveTo>
                  <a:pt x="0" y="0"/>
                </a:moveTo>
                <a:lnTo>
                  <a:pt x="1680737" y="0"/>
                </a:lnTo>
                <a:lnTo>
                  <a:pt x="1680737" y="1663930"/>
                </a:lnTo>
                <a:lnTo>
                  <a:pt x="0" y="166393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9309142" y="356825"/>
            <a:ext cx="2951306" cy="2652486"/>
          </a:xfrm>
          <a:custGeom>
            <a:avLst/>
            <a:gdLst/>
            <a:ahLst/>
            <a:cxnLst/>
            <a:rect r="r" b="b" t="t" l="l"/>
            <a:pathLst>
              <a:path h="2652486" w="2951306">
                <a:moveTo>
                  <a:pt x="0" y="0"/>
                </a:moveTo>
                <a:lnTo>
                  <a:pt x="2951305" y="0"/>
                </a:lnTo>
                <a:lnTo>
                  <a:pt x="2951305" y="2652486"/>
                </a:lnTo>
                <a:lnTo>
                  <a:pt x="0" y="2652486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7186501" y="6729352"/>
            <a:ext cx="1957499" cy="3170038"/>
          </a:xfrm>
          <a:custGeom>
            <a:avLst/>
            <a:gdLst/>
            <a:ahLst/>
            <a:cxnLst/>
            <a:rect r="r" b="b" t="t" l="l"/>
            <a:pathLst>
              <a:path h="3170038" w="1957499">
                <a:moveTo>
                  <a:pt x="0" y="0"/>
                </a:moveTo>
                <a:lnTo>
                  <a:pt x="1957499" y="0"/>
                </a:lnTo>
                <a:lnTo>
                  <a:pt x="1957499" y="3170039"/>
                </a:lnTo>
                <a:lnTo>
                  <a:pt x="0" y="3170039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12901304" y="7007584"/>
            <a:ext cx="3052738" cy="2617723"/>
          </a:xfrm>
          <a:custGeom>
            <a:avLst/>
            <a:gdLst/>
            <a:ahLst/>
            <a:cxnLst/>
            <a:rect r="r" b="b" t="t" l="l"/>
            <a:pathLst>
              <a:path h="2617723" w="3052738">
                <a:moveTo>
                  <a:pt x="0" y="0"/>
                </a:moveTo>
                <a:lnTo>
                  <a:pt x="3052738" y="0"/>
                </a:lnTo>
                <a:lnTo>
                  <a:pt x="3052738" y="2617723"/>
                </a:lnTo>
                <a:lnTo>
                  <a:pt x="0" y="2617723"/>
                </a:lnTo>
                <a:lnTo>
                  <a:pt x="0" y="0"/>
                </a:lnTo>
                <a:close/>
              </a:path>
            </a:pathLst>
          </a:custGeom>
          <a:blipFill>
            <a:blip r:embed="rId14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13345485" y="356825"/>
            <a:ext cx="3257550" cy="2984730"/>
          </a:xfrm>
          <a:custGeom>
            <a:avLst/>
            <a:gdLst/>
            <a:ahLst/>
            <a:cxnLst/>
            <a:rect r="r" b="b" t="t" l="l"/>
            <a:pathLst>
              <a:path h="2984730" w="3257550">
                <a:moveTo>
                  <a:pt x="0" y="0"/>
                </a:moveTo>
                <a:lnTo>
                  <a:pt x="3257550" y="0"/>
                </a:lnTo>
                <a:lnTo>
                  <a:pt x="3257550" y="2984730"/>
                </a:lnTo>
                <a:lnTo>
                  <a:pt x="0" y="2984730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60222" y="-4289755"/>
            <a:ext cx="18027778" cy="16144210"/>
          </a:xfrm>
          <a:custGeom>
            <a:avLst/>
            <a:gdLst/>
            <a:ahLst/>
            <a:cxnLst/>
            <a:rect r="r" b="b" t="t" l="l"/>
            <a:pathLst>
              <a:path h="16144210" w="18027778">
                <a:moveTo>
                  <a:pt x="0" y="0"/>
                </a:moveTo>
                <a:lnTo>
                  <a:pt x="18027778" y="0"/>
                </a:lnTo>
                <a:lnTo>
                  <a:pt x="18027778" y="16144210"/>
                </a:lnTo>
                <a:lnTo>
                  <a:pt x="0" y="1614421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30" r="0" b="-1053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943368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497550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855613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14213675" y="3048336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3943368" y="661392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89187" y="10179504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7497550" y="650047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11051732" y="638702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3" y="0"/>
                </a:lnTo>
                <a:lnTo>
                  <a:pt x="736693" y="734015"/>
                </a:lnTo>
                <a:lnTo>
                  <a:pt x="0" y="73401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4605913" y="6273570"/>
            <a:ext cx="736693" cy="734015"/>
          </a:xfrm>
          <a:custGeom>
            <a:avLst/>
            <a:gdLst/>
            <a:ahLst/>
            <a:cxnLst/>
            <a:rect r="r" b="b" t="t" l="l"/>
            <a:pathLst>
              <a:path h="734015" w="736693">
                <a:moveTo>
                  <a:pt x="0" y="0"/>
                </a:moveTo>
                <a:lnTo>
                  <a:pt x="736694" y="0"/>
                </a:lnTo>
                <a:lnTo>
                  <a:pt x="736694" y="734014"/>
                </a:lnTo>
                <a:lnTo>
                  <a:pt x="0" y="73401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5892453" y="200964"/>
            <a:ext cx="2459417" cy="2847371"/>
          </a:xfrm>
          <a:custGeom>
            <a:avLst/>
            <a:gdLst/>
            <a:ahLst/>
            <a:cxnLst/>
            <a:rect r="r" b="b" t="t" l="l"/>
            <a:pathLst>
              <a:path h="2847371" w="2459417">
                <a:moveTo>
                  <a:pt x="0" y="0"/>
                </a:moveTo>
                <a:lnTo>
                  <a:pt x="2459417" y="0"/>
                </a:lnTo>
                <a:lnTo>
                  <a:pt x="2459417" y="2847372"/>
                </a:lnTo>
                <a:lnTo>
                  <a:pt x="0" y="284737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3091476" y="7154800"/>
            <a:ext cx="2981092" cy="2638266"/>
          </a:xfrm>
          <a:custGeom>
            <a:avLst/>
            <a:gdLst/>
            <a:ahLst/>
            <a:cxnLst/>
            <a:rect r="r" b="b" t="t" l="l"/>
            <a:pathLst>
              <a:path h="2638266" w="2981092">
                <a:moveTo>
                  <a:pt x="0" y="0"/>
                </a:moveTo>
                <a:lnTo>
                  <a:pt x="2981092" y="0"/>
                </a:lnTo>
                <a:lnTo>
                  <a:pt x="2981092" y="2638266"/>
                </a:lnTo>
                <a:lnTo>
                  <a:pt x="0" y="2638266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9561293" y="661693"/>
            <a:ext cx="2486086" cy="2386643"/>
          </a:xfrm>
          <a:custGeom>
            <a:avLst/>
            <a:gdLst/>
            <a:ahLst/>
            <a:cxnLst/>
            <a:rect r="r" b="b" t="t" l="l"/>
            <a:pathLst>
              <a:path h="2386643" w="2486086">
                <a:moveTo>
                  <a:pt x="0" y="0"/>
                </a:moveTo>
                <a:lnTo>
                  <a:pt x="2486086" y="0"/>
                </a:lnTo>
                <a:lnTo>
                  <a:pt x="2486086" y="2386643"/>
                </a:lnTo>
                <a:lnTo>
                  <a:pt x="0" y="238664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5501570" y="7121035"/>
            <a:ext cx="1995980" cy="2757830"/>
          </a:xfrm>
          <a:custGeom>
            <a:avLst/>
            <a:gdLst/>
            <a:ahLst/>
            <a:cxnLst/>
            <a:rect r="r" b="b" t="t" l="l"/>
            <a:pathLst>
              <a:path h="2757830" w="1995980">
                <a:moveTo>
                  <a:pt x="0" y="0"/>
                </a:moveTo>
                <a:lnTo>
                  <a:pt x="1995980" y="0"/>
                </a:lnTo>
                <a:lnTo>
                  <a:pt x="1995980" y="2757830"/>
                </a:lnTo>
                <a:lnTo>
                  <a:pt x="0" y="2757830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3374429" y="410070"/>
            <a:ext cx="3151879" cy="2612120"/>
          </a:xfrm>
          <a:custGeom>
            <a:avLst/>
            <a:gdLst/>
            <a:ahLst/>
            <a:cxnLst/>
            <a:rect r="r" b="b" t="t" l="l"/>
            <a:pathLst>
              <a:path h="2612120" w="3151879">
                <a:moveTo>
                  <a:pt x="0" y="0"/>
                </a:moveTo>
                <a:lnTo>
                  <a:pt x="3151879" y="0"/>
                </a:lnTo>
                <a:lnTo>
                  <a:pt x="3151879" y="2612120"/>
                </a:lnTo>
                <a:lnTo>
                  <a:pt x="0" y="2612120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2549811" y="1357943"/>
            <a:ext cx="1561467" cy="2057400"/>
          </a:xfrm>
          <a:custGeom>
            <a:avLst/>
            <a:gdLst/>
            <a:ahLst/>
            <a:cxnLst/>
            <a:rect r="r" b="b" t="t" l="l"/>
            <a:pathLst>
              <a:path h="2057400" w="1561467">
                <a:moveTo>
                  <a:pt x="0" y="0"/>
                </a:moveTo>
                <a:lnTo>
                  <a:pt x="1561467" y="0"/>
                </a:lnTo>
                <a:lnTo>
                  <a:pt x="1561467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8" id="18"/>
          <p:cNvSpPr/>
          <p:nvPr/>
        </p:nvSpPr>
        <p:spPr>
          <a:xfrm flipH="false" flipV="false" rot="0">
            <a:off x="9424868" y="7121035"/>
            <a:ext cx="2445363" cy="2705796"/>
          </a:xfrm>
          <a:custGeom>
            <a:avLst/>
            <a:gdLst/>
            <a:ahLst/>
            <a:cxnLst/>
            <a:rect r="r" b="b" t="t" l="l"/>
            <a:pathLst>
              <a:path h="2705796" w="2445363">
                <a:moveTo>
                  <a:pt x="0" y="0"/>
                </a:moveTo>
                <a:lnTo>
                  <a:pt x="2445364" y="0"/>
                </a:lnTo>
                <a:lnTo>
                  <a:pt x="2445364" y="2705796"/>
                </a:lnTo>
                <a:lnTo>
                  <a:pt x="0" y="2705796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 l="0" t="0" r="0" b="0"/>
            </a:stretch>
          </a:blipFill>
        </p:spPr>
      </p:sp>
      <p:sp>
        <p:nvSpPr>
          <p:cNvPr name="Freeform 19" id="19"/>
          <p:cNvSpPr/>
          <p:nvPr/>
        </p:nvSpPr>
        <p:spPr>
          <a:xfrm flipH="false" flipV="false" rot="0">
            <a:off x="2043226" y="6502332"/>
            <a:ext cx="2268489" cy="3489983"/>
          </a:xfrm>
          <a:custGeom>
            <a:avLst/>
            <a:gdLst/>
            <a:ahLst/>
            <a:cxnLst/>
            <a:rect r="r" b="b" t="t" l="l"/>
            <a:pathLst>
              <a:path h="3489983" w="2268489">
                <a:moveTo>
                  <a:pt x="0" y="0"/>
                </a:moveTo>
                <a:lnTo>
                  <a:pt x="2268489" y="0"/>
                </a:lnTo>
                <a:lnTo>
                  <a:pt x="2268489" y="3489983"/>
                </a:lnTo>
                <a:lnTo>
                  <a:pt x="0" y="348998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0111" y="-4282244"/>
            <a:ext cx="18027778" cy="16144210"/>
          </a:xfrm>
          <a:custGeom>
            <a:avLst/>
            <a:gdLst/>
            <a:ahLst/>
            <a:cxnLst/>
            <a:rect r="r" b="b" t="t" l="l"/>
            <a:pathLst>
              <a:path h="16144210" w="18027778">
                <a:moveTo>
                  <a:pt x="0" y="0"/>
                </a:moveTo>
                <a:lnTo>
                  <a:pt x="18027778" y="0"/>
                </a:lnTo>
                <a:lnTo>
                  <a:pt x="18027778" y="16144209"/>
                </a:lnTo>
                <a:lnTo>
                  <a:pt x="0" y="1614420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1130" r="0" b="-10537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DAGz08hS02E</dc:identifier>
  <dcterms:modified xsi:type="dcterms:W3CDTF">2011-08-01T06:04:30Z</dcterms:modified>
  <cp:revision>1</cp:revision>
  <dc:title>Це завдання покликане сприяти розвитку логічного мислення дитини, а також її уваги та пам’яті. У завданні надано десять малюнків із зображенням різних предметів, розташованих у два стовпчики, але безсистемно. Дитині необхідно з’єднати їх таким чином, аби</dc:title>
</cp:coreProperties>
</file>