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58" r:id="rId6"/>
    <p:sldId id="264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7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2" r:id="rId38"/>
    <p:sldId id="295" r:id="rId39"/>
    <p:sldId id="293" r:id="rId40"/>
    <p:sldId id="294" r:id="rId41"/>
    <p:sldId id="290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02" y="-7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401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1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651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2670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064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49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107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494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598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251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663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94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1E28E6B4-892C-42A9-9DA2-8F0B6307745D}" type="datetimeFigureOut">
              <a:rPr lang="ru-RU" smtClean="0"/>
              <a:t>27.11.2013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0DAEC480-5B71-405E-9EE6-468C01EBC8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1.mp4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hyperlink" Target="Welcome%20to%20London%20-%20The%20Greatest%20City%20in%20the%20World.mp4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The%20City%20of%20London,%20England.mp4" TargetMode="Externa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&#1060;&#1083;&#1072;&#1075;%20&#1080;%20&#1043;&#1080;&#1084;&#1085;%20&#1042;&#1077;&#1083;&#1080;&#1082;&#1086;&#1073;&#1088;&#1080;&#1090;&#1072;&#1085;&#1080;&#1080;%20(&#1042;&#1086;&#1082;&#1072;&#1083;).mp4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7466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3" y="0"/>
            <a:ext cx="9146033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265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828"/>
            <a:ext cx="9144000" cy="68908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0280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" y="11306"/>
            <a:ext cx="9140733" cy="6855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5333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90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58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4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43822"/>
            <a:ext cx="7020272" cy="68743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955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5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918"/>
            <a:ext cx="9144000" cy="68669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449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293" cy="6857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99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8324"/>
            <a:ext cx="9144000" cy="454967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en-US" sz="72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</a:t>
            </a:r>
            <a:r>
              <a:rPr lang="ru-RU" sz="72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72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Sightseeing of London</a:t>
            </a:r>
            <a:r>
              <a:rPr lang="ru-RU" sz="7200" b="1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7200" b="1" cap="none" spc="0" dirty="0">
              <a:ln w="11430">
                <a:solidFill>
                  <a:schemeClr val="bg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43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" y="0"/>
            <a:ext cx="9142678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38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219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58" y="0"/>
            <a:ext cx="9156758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942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3127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183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391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216"/>
            <a:ext cx="9144000" cy="68477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22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058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520" y="14262"/>
            <a:ext cx="5735744" cy="6882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031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" y="47625"/>
            <a:ext cx="9048750" cy="6762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2415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51" y="0"/>
            <a:ext cx="9132749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sz="8800" b="1" cap="none" spc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Tired of London is tired of life.</a:t>
            </a:r>
            <a:r>
              <a:rPr lang="ru-RU" sz="8800" b="1" cap="none" spc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en-US" sz="8800" b="1" cap="none" spc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8800" b="1" cap="none" spc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en-US" sz="6600" b="1" i="1" dirty="0" smtClean="0">
                <a:ln>
                  <a:solidFill>
                    <a:schemeClr val="tx1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Samuel Johnson</a:t>
            </a:r>
            <a:endParaRPr lang="ru-RU" sz="6600" b="1" i="1" cap="none" spc="0" dirty="0">
              <a:ln>
                <a:solidFill>
                  <a:schemeClr val="tx1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9585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6024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29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240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88"/>
            <a:ext cx="9144000" cy="68694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3439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42"/>
            <a:ext cx="9144000" cy="684705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791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6552728"/>
          </a:xfrm>
        </p:spPr>
        <p:txBody>
          <a:bodyPr/>
          <a:lstStyle/>
          <a:p>
            <a:pPr algn="l"/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 – known – 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добре відомий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bus pass –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квиток на автобус 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route – 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маршрут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offer –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пропонувати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equip –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оснащувати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climb on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 –</a:t>
            </a:r>
            <a:r>
              <a:rPr lang="uk-UA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заходити/виходити (про автобус)</a:t>
            </a:r>
            <a: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4400" b="1" dirty="0" smtClean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400" b="1" dirty="0">
              <a:ln>
                <a:solidFill>
                  <a:srgbClr val="C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614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"/>
            <a:ext cx="8856984" cy="5301208"/>
          </a:xfrm>
        </p:spPr>
        <p:txBody>
          <a:bodyPr/>
          <a:lstStyle/>
          <a:p>
            <a:pPr algn="l"/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sights –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визначні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місця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passengers –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пасажири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 designed – 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бути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створеним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serve the purpose –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відповідати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цілям</a:t>
            </a:r>
            <a: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400" b="1" dirty="0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recommend - </a:t>
            </a:r>
            <a:r>
              <a:rPr lang="ru-RU" sz="4400" b="1" dirty="0" err="1">
                <a:ln>
                  <a:solidFill>
                    <a:srgbClr val="C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рекомендувати</a:t>
            </a:r>
            <a:endParaRPr lang="ru-RU" sz="4400" b="1" dirty="0">
              <a:ln>
                <a:solidFill>
                  <a:srgbClr val="C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431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10007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1"/>
            <a:ext cx="8197183" cy="6408712"/>
          </a:xfrm>
        </p:spPr>
        <p:txBody>
          <a:bodyPr/>
          <a:lstStyle/>
          <a:p>
            <a:pPr algn="l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B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A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B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A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6. B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7. C</a:t>
            </a:r>
            <a:r>
              <a:rPr lang="ru-RU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8. C</a:t>
            </a:r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838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1280" y="620689"/>
            <a:ext cx="8041439" cy="4536503"/>
          </a:xfrm>
        </p:spPr>
        <p:txBody>
          <a:bodyPr/>
          <a:lstStyle/>
          <a:p>
            <a:r>
              <a:rPr lang="pt-BR" sz="6600" b="1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Keys:  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1.f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2.g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3.a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4.e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5.c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6.b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7.d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8.m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9.n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10.h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11.j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12.i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13.l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pt-BR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14.k</a:t>
            </a:r>
            <a:r>
              <a:rPr lang="ru-RU" sz="6600" b="1" dirty="0" smtClean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6600" b="1" dirty="0">
              <a:ln>
                <a:solidFill>
                  <a:srgbClr val="FF00FF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1810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uhig\Desktop\Лондон 1\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31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332656"/>
            <a:ext cx="8595360" cy="5903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9600" b="1" i="1" dirty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 day and in every way I’ll become better and better.</a:t>
            </a:r>
            <a:endParaRPr lang="ru-RU" sz="9600" b="1" i="1" dirty="0">
              <a:ln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009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2864" y="34534"/>
            <a:ext cx="9121135" cy="68234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b="1" i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I’ll have a proper cup of coffee in a proper coffee </a:t>
            </a:r>
            <a:r>
              <a:rPr lang="en-US" sz="96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cup</a:t>
            </a:r>
            <a:r>
              <a:rPr lang="en-US" sz="8800" b="1" i="1" dirty="0" smtClean="0">
                <a:ln>
                  <a:solidFill>
                    <a:srgbClr val="FF0000"/>
                  </a:solidFill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8800" b="1" i="1" dirty="0">
              <a:ln>
                <a:solidFill>
                  <a:srgbClr val="FF0000"/>
                </a:solidFill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367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595360" cy="33569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11500" b="1" i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 sells seashells by the seashore.</a:t>
            </a:r>
            <a:endParaRPr lang="ru-RU" sz="11500" b="1" i="1" dirty="0">
              <a:ln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272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332656"/>
            <a:ext cx="8595360" cy="5903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8000" b="1" i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 sighed, she sighed, they both sighed side by side down beside the riverside. </a:t>
            </a:r>
            <a:endParaRPr lang="ru-RU" sz="8000" b="1" i="1" dirty="0">
              <a:ln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520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74320" y="332656"/>
            <a:ext cx="8595360" cy="590355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9600" b="1" i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trouble </a:t>
            </a:r>
            <a:r>
              <a:rPr lang="en-US" sz="9600" b="1" i="1" dirty="0" err="1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trouble</a:t>
            </a:r>
            <a:r>
              <a:rPr lang="en-US" sz="9600" b="1" i="1" dirty="0" smtClean="0">
                <a:ln>
                  <a:solidFill>
                    <a:srgbClr val="FF0000"/>
                  </a:solidFill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until the trouble troubles you. </a:t>
            </a:r>
            <a:endParaRPr lang="ru-RU" sz="9600" b="1" i="1" dirty="0">
              <a:ln>
                <a:solidFill>
                  <a:srgbClr val="FF0000"/>
                </a:solidFill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09324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7786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120</Words>
  <Application>Microsoft Office PowerPoint</Application>
  <PresentationFormat>Экран (4:3)</PresentationFormat>
  <Paragraphs>13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39</vt:i4>
      </vt:variant>
    </vt:vector>
  </HeadingPairs>
  <TitlesOfParts>
    <vt:vector size="42" baseType="lpstr">
      <vt:lpstr>Тема Office</vt:lpstr>
      <vt:lpstr>Sketchbook</vt:lpstr>
      <vt:lpstr>Soho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best – known – добре відомий bus pass – квиток на автобус  route – маршрут to offer – пропонувати to equip – оснащувати to climb on/off – заходити/виходити (про автобус) </vt:lpstr>
      <vt:lpstr>sights – визначні місця passengers – пасажири to be designed – бути створеним to serve the purpose – відповідати цілям to recommend - рекомендувати</vt:lpstr>
      <vt:lpstr>Презентация PowerPoint</vt:lpstr>
      <vt:lpstr>1. A; 2. B; 3. A; 4. B; 5. A; 6. B; 7. C; 8. C. </vt:lpstr>
      <vt:lpstr>Keys:  1.f;  2.g;  3.a; 4.e;  5.c;  6.b; 7.d; 8.m; 9.n;   10.h; 11.j; 12.i; 13.l; 14.k.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Ruhig</cp:lastModifiedBy>
  <cp:revision>16</cp:revision>
  <dcterms:created xsi:type="dcterms:W3CDTF">2013-11-25T11:47:17Z</dcterms:created>
  <dcterms:modified xsi:type="dcterms:W3CDTF">2013-11-27T06:13:22Z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5172480</vt:lpwstr>
  </property>
  <property fmtid="{D5CDD505-2E9C-101B-9397-08002B2CF9AE}" name="NXPowerLiteVersion" pid="3">
    <vt:lpwstr>D4.1.4</vt:lpwstr>
  </property>
</Properties>
</file>