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Default ContentType="video/unknown" Extension="mp4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Default ContentType="audio/unknown" Extension="mp3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9"/>
  </p:notesMasterIdLst>
  <p:sldIdLst>
    <p:sldId id="257" r:id="rId2"/>
    <p:sldId id="258" r:id="rId3"/>
    <p:sldId id="259" r:id="rId4"/>
    <p:sldId id="263" r:id="rId5"/>
    <p:sldId id="260" r:id="rId6"/>
    <p:sldId id="262" r:id="rId7"/>
    <p:sldId id="261" r:id="rId8"/>
    <p:sldId id="264" r:id="rId9"/>
    <p:sldId id="265" r:id="rId10"/>
    <p:sldId id="266" r:id="rId11"/>
    <p:sldId id="268" r:id="rId12"/>
    <p:sldId id="290" r:id="rId13"/>
    <p:sldId id="289" r:id="rId14"/>
    <p:sldId id="269" r:id="rId15"/>
    <p:sldId id="267" r:id="rId16"/>
    <p:sldId id="270" r:id="rId17"/>
    <p:sldId id="271" r:id="rId18"/>
    <p:sldId id="291" r:id="rId19"/>
    <p:sldId id="272" r:id="rId20"/>
    <p:sldId id="292" r:id="rId21"/>
    <p:sldId id="293" r:id="rId22"/>
    <p:sldId id="274" r:id="rId23"/>
    <p:sldId id="273" r:id="rId24"/>
    <p:sldId id="294" r:id="rId25"/>
    <p:sldId id="295" r:id="rId26"/>
    <p:sldId id="296" r:id="rId27"/>
    <p:sldId id="275" r:id="rId28"/>
    <p:sldId id="297" r:id="rId29"/>
    <p:sldId id="279" r:id="rId30"/>
    <p:sldId id="276" r:id="rId31"/>
    <p:sldId id="298" r:id="rId32"/>
    <p:sldId id="285" r:id="rId33"/>
    <p:sldId id="284" r:id="rId34"/>
    <p:sldId id="288" r:id="rId35"/>
    <p:sldId id="283" r:id="rId36"/>
    <p:sldId id="287" r:id="rId37"/>
    <p:sldId id="28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BA2E4DC-7891-4027-A010-69575E31E9C0}">
          <p14:sldIdLst>
            <p14:sldId id="277"/>
            <p14:sldId id="257"/>
            <p14:sldId id="258"/>
            <p14:sldId id="259"/>
            <p14:sldId id="263"/>
            <p14:sldId id="260"/>
            <p14:sldId id="262"/>
            <p14:sldId id="261"/>
            <p14:sldId id="264"/>
            <p14:sldId id="265"/>
            <p14:sldId id="266"/>
            <p14:sldId id="268"/>
            <p14:sldId id="290"/>
            <p14:sldId id="289"/>
            <p14:sldId id="269"/>
            <p14:sldId id="267"/>
            <p14:sldId id="270"/>
            <p14:sldId id="271"/>
            <p14:sldId id="291"/>
            <p14:sldId id="272"/>
            <p14:sldId id="292"/>
            <p14:sldId id="293"/>
            <p14:sldId id="274"/>
            <p14:sldId id="273"/>
            <p14:sldId id="294"/>
            <p14:sldId id="295"/>
            <p14:sldId id="296"/>
            <p14:sldId id="275"/>
            <p14:sldId id="297"/>
            <p14:sldId id="279"/>
            <p14:sldId id="276"/>
            <p14:sldId id="298"/>
            <p14:sldId id="285"/>
            <p14:sldId id="284"/>
            <p14:sldId id="288"/>
            <p14:sldId id="283"/>
            <p14:sldId id="287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491" autoAdjust="0"/>
    <p:restoredTop sz="94624" autoAdjust="0"/>
  </p:normalViewPr>
  <p:slideViewPr>
    <p:cSldViewPr>
      <p:cViewPr>
        <p:scale>
          <a:sx n="78" d="100"/>
          <a:sy n="78" d="100"/>
        </p:scale>
        <p:origin x="-912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7F6E4-17BF-462C-A54A-B0C83E615EC9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214CF-7E9B-4C8A-ABAA-1BE357A7CB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790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3683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Давно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відгули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Завмерли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самотні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гори,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у очах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матерів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Осиротілих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горе!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 не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трясеться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земля,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спалена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вщент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під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ногами.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Гаряча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жовта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імла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Над горами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Афганістану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Туга гуде у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вітрах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Спомин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зойки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крики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Лиш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грозових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снах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Шугають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чорнії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круки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брати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де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Рідні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односельчани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Скроні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давно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посивіли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Зморшки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рясні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між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очами.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Закинули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автомати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Трясуться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руки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досі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 плаче, плаче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І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падають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долу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роси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822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4637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5395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7031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214CF-7E9B-4C8A-ABAA-1BE357A7CB59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467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4FF0266-2718-4EDE-8CD4-8B16F6CFDB3A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A1926B5-BFE7-4C14-801F-330C8ED66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3.jpeg" Type="http://schemas.openxmlformats.org/officeDocument/2006/relationships/image"/><Relationship Id="rId4" Target="../media/image3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4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47.jpeg" Type="http://schemas.openxmlformats.org/officeDocument/2006/relationships/image"/><Relationship Id="rId5" Target="../media/image46.jpeg" Type="http://schemas.openxmlformats.org/officeDocument/2006/relationships/image"/><Relationship Id="rId4" Target="../media/image45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51.jpeg" Type="http://schemas.openxmlformats.org/officeDocument/2006/relationships/image"/><Relationship Id="rId5" Target="../media/image50.jpeg" Type="http://schemas.openxmlformats.org/officeDocument/2006/relationships/image"/><Relationship Id="rId4" Target="../media/image49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media/image5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7.jpeg" Type="http://schemas.openxmlformats.org/officeDocument/2006/relationships/image"/><Relationship Id="rId4" Target="../media/image56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2" Target="../media/image5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61.jpeg" Type="http://schemas.openxmlformats.org/officeDocument/2006/relationships/image"/><Relationship Id="rId4" Target="../media/image60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63.jpeg" Type="http://schemas.openxmlformats.org/officeDocument/2006/relationships/image"/><Relationship Id="rId2" Target="../media/image6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65.jpeg" Type="http://schemas.openxmlformats.org/officeDocument/2006/relationships/image"/><Relationship Id="rId4" Target="../media/image64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2" Target="../media/image6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6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69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0.jpeg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2" Target="../media/image7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73.jpeg" Type="http://schemas.openxmlformats.org/officeDocument/2006/relationships/image"/><Relationship Id="rId2" Target="../media/image7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75.jpeg" Type="http://schemas.openxmlformats.org/officeDocument/2006/relationships/image"/><Relationship Id="rId2" Target="../media/image7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77.jpeg" Type="http://schemas.openxmlformats.org/officeDocument/2006/relationships/image"/><Relationship Id="rId2" Target="../media/image7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79.jpeg" Type="http://schemas.openxmlformats.org/officeDocument/2006/relationships/image"/><Relationship Id="rId2" Target="../media/image7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80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8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3" Target="../media/image83.jpeg" Type="http://schemas.openxmlformats.org/officeDocument/2006/relationships/image"/><Relationship Id="rId2" Target="../media/image8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3" Target="../media/media2.mp4" Type="http://schemas.microsoft.com/office/2007/relationships/media"/><Relationship Id="rId2" Target="../slideLayouts/slideLayout7.xml" Type="http://schemas.openxmlformats.org/officeDocument/2006/relationships/slideLayout"/><Relationship Id="rId1" Target="NULL" TargetMode="External" Type="http://schemas.openxmlformats.org/officeDocument/2006/relationships/video"/><Relationship Id="rId4" Target="../media/image84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2" Target="../media/image85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87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3" Target="../media/image89.jpeg" Type="http://schemas.openxmlformats.org/officeDocument/2006/relationships/image"/><Relationship Id="rId2" Target="../media/image8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1.jpeg" Type="http://schemas.openxmlformats.org/officeDocument/2006/relationships/image"/><Relationship Id="rId4" Target="../media/image90.jpeg" Type="http://schemas.openxmlformats.org/officeDocument/2006/relationships/image"/></Relationships>
</file>

<file path=ppt/slides/_rels/slide34.xml.rels><?xml version="1.0" encoding="UTF-8" standalone="yes" ?><Relationships xmlns="http://schemas.openxmlformats.org/package/2006/relationships"><Relationship Id="rId3" Target="../media/image93.jpeg" Type="http://schemas.openxmlformats.org/officeDocument/2006/relationships/image"/><Relationship Id="rId2" Target="../media/image9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4.jpeg" Type="http://schemas.openxmlformats.org/officeDocument/2006/relationships/image"/></Relationships>
</file>

<file path=ppt/slides/_rels/slide35.xml.rels><?xml version="1.0" encoding="UTF-8" standalone="yes" ?><Relationships xmlns="http://schemas.openxmlformats.org/package/2006/relationships"><Relationship Id="rId3" Target="../media/image96.jpeg" Type="http://schemas.openxmlformats.org/officeDocument/2006/relationships/image"/><Relationship Id="rId2" Target="../media/image9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98.jpeg" Type="http://schemas.openxmlformats.org/officeDocument/2006/relationships/image"/><Relationship Id="rId2" Target="../media/image97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0.jpeg" Type="http://schemas.openxmlformats.org/officeDocument/2006/relationships/image"/><Relationship Id="rId4" Target="../media/image99.jpeg" Type="http://schemas.openxmlformats.org/officeDocument/2006/relationships/image"/></Relationships>
</file>

<file path=ppt/slides/_rels/slide37.xml.rels><?xml version="1.0" encoding="UTF-8" standalone="yes" ?><Relationships xmlns="http://schemas.openxmlformats.org/package/2006/relationships"><Relationship Id="rId2" Target="../media/image10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2.gif" Type="http://schemas.openxmlformats.org/officeDocument/2006/relationships/image"/><Relationship Id="rId7" Target="../media/image15.png" Type="http://schemas.openxmlformats.org/officeDocument/2006/relationships/image"/><Relationship Id="rId2" Target="../slideLayouts/slideLayout7.xml" Type="http://schemas.openxmlformats.org/officeDocument/2006/relationships/slideLayout"/><Relationship Id="rId1" Target="NULL" TargetMode="External" Type="http://schemas.openxmlformats.org/officeDocument/2006/relationships/video"/><Relationship Id="rId6" Target="../media/media1.mp3" Type="http://schemas.microsoft.com/office/2007/relationships/media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7" Target="../media/hdphoto1.wdp" Type="http://schemas.microsoft.com/office/2007/relationships/hdphoto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19.jpeg" Type="http://schemas.openxmlformats.org/officeDocument/2006/relationships/image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7" Target="../media/hdphoto3.wdp" Type="http://schemas.microsoft.com/office/2007/relationships/hdphoto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3.jpeg" Type="http://schemas.openxmlformats.org/officeDocument/2006/relationships/image"/><Relationship Id="rId5" Target="../media/hdphoto2.wdp" Type="http://schemas.microsoft.com/office/2007/relationships/hdphoto"/><Relationship Id="rId4" Target="../media/image22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828"/>
            <a:ext cx="7832852" cy="6006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6082800"/>
            <a:ext cx="6142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/>
              <a:t>М</a:t>
            </a:r>
            <a:r>
              <a:rPr lang="ru-RU" sz="3200" b="1" dirty="0" err="1" smtClean="0"/>
              <a:t>ій</a:t>
            </a:r>
            <a:r>
              <a:rPr lang="ru-RU" sz="3200" b="1" dirty="0" smtClean="0"/>
              <a:t>  </a:t>
            </a:r>
            <a:r>
              <a:rPr lang="ru-RU" sz="3200" b="1" dirty="0" err="1" smtClean="0"/>
              <a:t>біль</a:t>
            </a:r>
            <a:r>
              <a:rPr lang="ru-RU" sz="3200" b="1" dirty="0" smtClean="0"/>
              <a:t>,  моя  </a:t>
            </a:r>
            <a:r>
              <a:rPr lang="ru-RU" sz="3200" b="1" dirty="0" err="1" smtClean="0"/>
              <a:t>пекуча</a:t>
            </a:r>
            <a:r>
              <a:rPr lang="ru-RU" sz="3200" b="1" dirty="0" smtClean="0"/>
              <a:t>  </a:t>
            </a:r>
            <a:r>
              <a:rPr lang="ru-RU" sz="3200" b="1" dirty="0" err="1" smtClean="0"/>
              <a:t>пам’ять</a:t>
            </a:r>
            <a:r>
              <a:rPr lang="ru-RU" sz="3200" b="1" dirty="0" smtClean="0"/>
              <a:t>…</a:t>
            </a:r>
            <a:endParaRPr lang="ru-RU" sz="3200" b="1" dirty="0"/>
          </a:p>
        </p:txBody>
      </p:sp>
      <p:pic>
        <p:nvPicPr>
          <p:cNvPr id="1029" name="Picture 5" descr="C:\Users\ЛЕСЯ\Desktop\1329408125_2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4581"/>
            <a:ext cx="8136904" cy="6159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966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1547664" y="332656"/>
            <a:ext cx="7272808" cy="545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366314" cy="545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001545" cy="5297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2908040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15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-1"/>
            <a:ext cx="5400601" cy="3606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9811" y="3501008"/>
            <a:ext cx="4354189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260" y="3606973"/>
            <a:ext cx="3960440" cy="3134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6" r="168"/>
          <a:stretch/>
        </p:blipFill>
        <p:spPr bwMode="auto">
          <a:xfrm>
            <a:off x="6300192" y="254718"/>
            <a:ext cx="2575666" cy="3246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0875074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Афганистан\После армии.jpeg"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36" y="0"/>
            <a:ext cx="6240693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Афганистан\Я в Бану.jpeg" id="1027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7244" y="753894"/>
            <a:ext cx="3086755" cy="2315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Афганистан\.jpeg" id="1028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51506"/>
            <a:ext cx="3960440" cy="2586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Афганистан\склады.jpeg" id="1029" name="Picture 5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5436096" y="3717640"/>
            <a:ext cx="3563888" cy="31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2558416"/>
      </p:ext>
    </p:extLst>
  </p:cSld>
  <p:clrMapOvr>
    <a:masterClrMapping/>
  </p:clrMapOvr>
  <p:transition spd="slow">
    <p:randomBar dir="vert"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40"/>
            <a:ext cx="4213030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464496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3514" y="3592800"/>
            <a:ext cx="4608512" cy="3072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7050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348630"/>
            <a:ext cx="9143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latin typeface="Monotype Corsiva" pitchFamily="66" charset="0"/>
              </a:rPr>
              <a:t>1</a:t>
            </a:r>
            <a:r>
              <a:rPr lang="uk-UA" sz="4800" b="1" dirty="0" smtClean="0">
                <a:latin typeface="Monotype Corsiva" pitchFamily="66" charset="0"/>
              </a:rPr>
              <a:t>5  лютого - особливий день для              афганців</a:t>
            </a:r>
            <a:endParaRPr lang="ru-RU" sz="4800" b="1" dirty="0">
              <a:latin typeface="Monotype Corsiva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327919" cy="4551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327919" cy="4551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72" y="188640"/>
            <a:ext cx="9036496" cy="5225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420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283" y="-4014"/>
            <a:ext cx="8293717" cy="5521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08912" cy="6170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698" y="764703"/>
            <a:ext cx="7871573" cy="5818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" y="0"/>
            <a:ext cx="9138174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260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6363072" cy="4899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660"/>
            <a:ext cx="4585685" cy="56056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4521207" y="191126"/>
            <a:ext cx="4464495" cy="5234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88" y="188640"/>
            <a:ext cx="9131812" cy="6653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9593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0" spd="slow">
        <p:checker dir="vert"/>
      </p:transition>
    </mc:Choice>
    <mc:Fallback>
      <p:transition spd="slow">
        <p:checker dir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2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7" r="129"/>
          <a:stretch/>
        </p:blipFill>
        <p:spPr bwMode="auto">
          <a:xfrm>
            <a:off x="69738" y="0"/>
            <a:ext cx="2460991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6876227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015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400" spd="slow">
        <p14:ripple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4042610" y="1090489"/>
            <a:ext cx="5066512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2" y="874465"/>
            <a:ext cx="4032448" cy="5261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9015" y="1090489"/>
            <a:ext cx="5193505" cy="4596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25" y="874465"/>
            <a:ext cx="4017277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60526914"/>
      </p:ext>
    </p:extLst>
  </p:cSld>
  <p:clrMapOvr>
    <a:masterClrMapping/>
  </p:clrMapOvr>
  <p:transition spd="slow">
    <p:wheel spokes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1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2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7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7038" y="332655"/>
            <a:ext cx="3737410" cy="3233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1402"/>
            <a:ext cx="4464497" cy="3096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4119" y="3545923"/>
            <a:ext cx="5865837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9749"/>
            <a:ext cx="8796856" cy="6597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446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Афганистан - ты боль моей души\g_image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31065" y="282086"/>
            <a:ext cx="4081065" cy="298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Афганистан - ты боль моей души\tro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1734" y="22828"/>
            <a:ext cx="428625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99428"/>
            <a:ext cx="4618584" cy="3389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6426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00133"/>
            <a:ext cx="4231877" cy="2835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8640"/>
            <a:ext cx="5196778" cy="3329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" r="86"/>
          <a:stretch/>
        </p:blipFill>
        <p:spPr bwMode="auto">
          <a:xfrm>
            <a:off x="323528" y="3239796"/>
            <a:ext cx="3387969" cy="3495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"/>
          <a:stretch/>
        </p:blipFill>
        <p:spPr bwMode="auto">
          <a:xfrm>
            <a:off x="377279" y="332656"/>
            <a:ext cx="3317632" cy="2713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7486066"/>
      </p:ext>
    </p:extLst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" y="11532"/>
            <a:ext cx="9137104" cy="684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7" y="2973101"/>
            <a:ext cx="74045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Arial Black" pitchFamily="34" charset="0"/>
              </a:rPr>
              <a:t>27 грудня 1979 рік</a:t>
            </a:r>
            <a:endParaRPr lang="ru-RU" sz="5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482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8028" y="45284"/>
            <a:ext cx="4762500" cy="620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6246059"/>
            <a:ext cx="3073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Monotype Corsiva" pitchFamily="66" charset="0"/>
              </a:rPr>
              <a:t>Леонід</a:t>
            </a:r>
            <a:r>
              <a:rPr lang="ru-RU" sz="3600" dirty="0" smtClean="0">
                <a:latin typeface="Monotype Corsiva" pitchFamily="66" charset="0"/>
              </a:rPr>
              <a:t>  </a:t>
            </a:r>
            <a:r>
              <a:rPr lang="ru-RU" sz="3600" dirty="0" err="1">
                <a:latin typeface="Monotype Corsiva" pitchFamily="66" charset="0"/>
              </a:rPr>
              <a:t>Б</a:t>
            </a:r>
            <a:r>
              <a:rPr lang="ru-RU" sz="3600" dirty="0" err="1" smtClean="0">
                <a:latin typeface="Monotype Corsiva" pitchFamily="66" charset="0"/>
              </a:rPr>
              <a:t>режнєв</a:t>
            </a:r>
            <a:r>
              <a:rPr lang="ru-RU" sz="3600" dirty="0" smtClean="0">
                <a:latin typeface="Monotype Corsiva" pitchFamily="66" charset="0"/>
              </a:rPr>
              <a:t> 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207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" r="38"/>
          <a:stretch/>
        </p:blipFill>
        <p:spPr bwMode="auto">
          <a:xfrm>
            <a:off x="4166591" y="332656"/>
            <a:ext cx="4947139" cy="3612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53471"/>
            <a:ext cx="4002138" cy="2722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46" y="2420888"/>
            <a:ext cx="4774814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8011382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1033" y="103500"/>
            <a:ext cx="4829495" cy="6088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88438" y="6192219"/>
            <a:ext cx="3172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Monotype Corsiva" pitchFamily="66" charset="0"/>
              </a:rPr>
              <a:t>Михайло </a:t>
            </a:r>
            <a:r>
              <a:rPr lang="ru-RU" sz="3200" dirty="0" err="1" smtClean="0">
                <a:latin typeface="Monotype Corsiva" pitchFamily="66" charset="0"/>
              </a:rPr>
              <a:t>Горбачов</a:t>
            </a:r>
            <a:r>
              <a:rPr lang="ru-RU" sz="3200" dirty="0" smtClean="0">
                <a:latin typeface="Monotype Corsiva" pitchFamily="66" charset="0"/>
              </a:rPr>
              <a:t> </a:t>
            </a:r>
            <a:endParaRPr lang="ru-RU" sz="32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596377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20888"/>
            <a:ext cx="2949409" cy="3928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93" y="116632"/>
            <a:ext cx="5623302" cy="5276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8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4298"/>
            <a:ext cx="9144001" cy="683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7384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18986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8462" y="3838715"/>
            <a:ext cx="4505325" cy="3044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звездный час 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687" y="456425"/>
            <a:ext cx="4422775" cy="504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19736" y="1886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err="1">
                <a:latin typeface="Monotype Corsiva" pitchFamily="66" charset="0"/>
              </a:rPr>
              <a:t>Мамо</a:t>
            </a:r>
            <a:r>
              <a:rPr lang="ru-RU" sz="3600" dirty="0" smtClean="0">
                <a:latin typeface="Monotype Corsiva" pitchFamily="66" charset="0"/>
              </a:rPr>
              <a:t>.</a:t>
            </a:r>
          </a:p>
          <a:p>
            <a:r>
              <a:rPr lang="ru-RU" sz="3600" dirty="0" smtClean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Вибач</a:t>
            </a:r>
            <a:r>
              <a:rPr lang="ru-RU" sz="3600" dirty="0">
                <a:latin typeface="Monotype Corsiva" pitchFamily="66" charset="0"/>
              </a:rPr>
              <a:t>, я не </a:t>
            </a:r>
            <a:r>
              <a:rPr lang="ru-RU" sz="3600" dirty="0" err="1">
                <a:latin typeface="Monotype Corsiva" pitchFamily="66" charset="0"/>
              </a:rPr>
              <a:t>зумів</a:t>
            </a:r>
            <a:r>
              <a:rPr lang="ru-RU" sz="3600" dirty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дописати</a:t>
            </a:r>
            <a:r>
              <a:rPr lang="ru-RU" sz="3600" dirty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тобі</a:t>
            </a:r>
            <a:r>
              <a:rPr lang="ru-RU" sz="3600" dirty="0">
                <a:latin typeface="Monotype Corsiva" pitchFamily="66" charset="0"/>
              </a:rPr>
              <a:t> листа. </a:t>
            </a:r>
            <a:endParaRPr lang="ru-RU" sz="3600" dirty="0" smtClean="0">
              <a:latin typeface="Monotype Corsiva" pitchFamily="66" charset="0"/>
            </a:endParaRPr>
          </a:p>
          <a:p>
            <a:r>
              <a:rPr lang="ru-RU" sz="3600" dirty="0" err="1" smtClean="0">
                <a:latin typeface="Monotype Corsiva" pitchFamily="66" charset="0"/>
              </a:rPr>
              <a:t>Мені</a:t>
            </a:r>
            <a:r>
              <a:rPr lang="ru-RU" sz="3600" dirty="0" smtClean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вчора</a:t>
            </a:r>
            <a:r>
              <a:rPr lang="ru-RU" sz="3600" dirty="0">
                <a:latin typeface="Monotype Corsiva" pitchFamily="66" charset="0"/>
              </a:rPr>
              <a:t> </a:t>
            </a:r>
            <a:r>
              <a:rPr lang="ru-RU" sz="3600" dirty="0" err="1">
                <a:latin typeface="Monotype Corsiva" pitchFamily="66" charset="0"/>
              </a:rPr>
              <a:t>виповнилося</a:t>
            </a:r>
            <a:r>
              <a:rPr lang="ru-RU" sz="3600" dirty="0">
                <a:latin typeface="Monotype Corsiva" pitchFamily="66" charset="0"/>
              </a:rPr>
              <a:t> 20, а </a:t>
            </a:r>
            <a:r>
              <a:rPr lang="ru-RU" sz="3600" dirty="0" err="1">
                <a:latin typeface="Monotype Corsiva" pitchFamily="66" charset="0"/>
              </a:rPr>
              <a:t>сьогодні</a:t>
            </a:r>
            <a:r>
              <a:rPr lang="ru-RU" sz="3600" dirty="0">
                <a:latin typeface="Monotype Corsiva" pitchFamily="66" charset="0"/>
              </a:rPr>
              <a:t> мене не </a:t>
            </a:r>
            <a:r>
              <a:rPr lang="ru-RU" sz="3600" dirty="0" smtClean="0">
                <a:latin typeface="Monotype Corsiva" pitchFamily="66" charset="0"/>
              </a:rPr>
              <a:t>стало…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01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0757"/>
            <a:ext cx="384042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0853" y="332656"/>
            <a:ext cx="4286250" cy="306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1478" y="3501008"/>
            <a:ext cx="4762500" cy="3152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72457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393"/>
            <a:ext cx="8720563" cy="6762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601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659" y="116632"/>
            <a:ext cx="90166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z="3600">
                <a:latin charset="0" pitchFamily="66" typeface="Monotype Corsiva"/>
              </a:rPr>
              <a:t>Хто</a:t>
            </a:r>
            <a:r>
              <a:rPr b="1" dirty="0" lang="ru-RU" sz="3600">
                <a:latin charset="0" pitchFamily="66" typeface="Monotype Corsiva"/>
              </a:rPr>
              <a:t> ж </a:t>
            </a:r>
            <a:r>
              <a:rPr b="1" dirty="0" err="1" lang="ru-RU" sz="3600">
                <a:latin charset="0" pitchFamily="66" typeface="Monotype Corsiva"/>
              </a:rPr>
              <a:t>відповість</a:t>
            </a:r>
            <a:r>
              <a:rPr b="1" dirty="0" lang="ru-RU" sz="3600">
                <a:latin charset="0" pitchFamily="66" typeface="Monotype Corsiva"/>
              </a:rPr>
              <a:t>?</a:t>
            </a:r>
          </a:p>
          <a:p>
            <a:r>
              <a:rPr b="1" dirty="0" lang="ru-RU" smtClean="0" sz="3600">
                <a:latin charset="0" pitchFamily="66" typeface="Monotype Corsiva"/>
              </a:rPr>
              <a:t>  Як </a:t>
            </a:r>
            <a:r>
              <a:rPr b="1" dirty="0" err="1" lang="ru-RU" sz="3600">
                <a:latin charset="0" pitchFamily="66" typeface="Monotype Corsiva"/>
              </a:rPr>
              <a:t>захлинався</a:t>
            </a:r>
            <a:r>
              <a:rPr b="1" dirty="0" lang="ru-RU" sz="3600">
                <a:latin charset="0" pitchFamily="66" typeface="Monotype Corsiva"/>
              </a:rPr>
              <a:t> </a:t>
            </a:r>
            <a:r>
              <a:rPr b="1" dirty="0" err="1" lang="ru-RU" sz="3600">
                <a:latin charset="0" pitchFamily="66" typeface="Monotype Corsiva"/>
              </a:rPr>
              <a:t>бій</a:t>
            </a:r>
            <a:r>
              <a:rPr b="1" dirty="0" lang="ru-RU" sz="3600">
                <a:latin charset="0" pitchFamily="66" typeface="Monotype Corsiva"/>
              </a:rPr>
              <a:t> </a:t>
            </a:r>
            <a:r>
              <a:rPr b="1" dirty="0" err="1" lang="ru-RU" sz="3600">
                <a:latin charset="0" pitchFamily="66" typeface="Monotype Corsiva"/>
              </a:rPr>
              <a:t>останній</a:t>
            </a:r>
            <a:endParaRPr b="1" dirty="0" lang="ru-RU" sz="3600">
              <a:latin charset="0" pitchFamily="66" typeface="Monotype Corsiva"/>
            </a:endParaRPr>
          </a:p>
          <a:p>
            <a:r>
              <a:rPr b="1" dirty="0" lang="ru-RU" smtClean="0" sz="3600">
                <a:latin charset="0" pitchFamily="66" typeface="Monotype Corsiva"/>
              </a:rPr>
              <a:t>    І </a:t>
            </a:r>
            <a:r>
              <a:rPr b="1" dirty="0" err="1" lang="ru-RU" sz="3600">
                <a:latin charset="0" pitchFamily="66" typeface="Monotype Corsiva"/>
              </a:rPr>
              <a:t>ущухав</a:t>
            </a:r>
            <a:r>
              <a:rPr b="1" dirty="0" lang="ru-RU" sz="3600">
                <a:latin charset="0" pitchFamily="66" typeface="Monotype Corsiva"/>
              </a:rPr>
              <a:t> </a:t>
            </a:r>
            <a:r>
              <a:rPr b="1" dirty="0" err="1" lang="ru-RU" sz="3600">
                <a:latin charset="0" pitchFamily="66" typeface="Monotype Corsiva"/>
              </a:rPr>
              <a:t>вогонь</a:t>
            </a:r>
            <a:r>
              <a:rPr b="1" dirty="0" lang="ru-RU" sz="3600">
                <a:latin charset="0" pitchFamily="66" typeface="Monotype Corsiva"/>
              </a:rPr>
              <a:t> атак,</a:t>
            </a:r>
          </a:p>
          <a:p>
            <a:r>
              <a:rPr b="1" dirty="0" lang="ru-RU" smtClean="0" sz="3600">
                <a:latin charset="0" pitchFamily="66" typeface="Monotype Corsiva"/>
              </a:rPr>
              <a:t>       Упав </a:t>
            </a:r>
            <a:r>
              <a:rPr b="1" dirty="0" lang="ru-RU" sz="3600">
                <a:latin charset="0" pitchFamily="66" typeface="Monotype Corsiva"/>
              </a:rPr>
              <a:t>юнак в </a:t>
            </a:r>
            <a:r>
              <a:rPr b="1" dirty="0" err="1" lang="ru-RU" sz="3600">
                <a:latin charset="0" pitchFamily="66" typeface="Monotype Corsiva"/>
              </a:rPr>
              <a:t>Афганістані</a:t>
            </a:r>
            <a:r>
              <a:rPr b="1" dirty="0" lang="ru-RU" sz="3600">
                <a:latin charset="0" pitchFamily="66" typeface="Monotype Corsiva"/>
              </a:rPr>
              <a:t>-</a:t>
            </a:r>
          </a:p>
          <a:p>
            <a:r>
              <a:rPr b="1" dirty="0" lang="ru-RU" smtClean="0" sz="3600">
                <a:latin charset="0" pitchFamily="66" typeface="Monotype Corsiva"/>
              </a:rPr>
              <a:t>          </a:t>
            </a:r>
            <a:r>
              <a:rPr b="1" dirty="0" err="1" lang="ru-RU" smtClean="0" sz="3600">
                <a:latin charset="0" pitchFamily="66" typeface="Monotype Corsiva"/>
              </a:rPr>
              <a:t>Двадцятирічний</a:t>
            </a:r>
            <a:r>
              <a:rPr b="1" dirty="0" lang="ru-RU" smtClean="0" sz="3600">
                <a:latin charset="0" pitchFamily="66" typeface="Monotype Corsiva"/>
              </a:rPr>
              <a:t> </a:t>
            </a:r>
            <a:r>
              <a:rPr b="1" dirty="0" err="1" lang="ru-RU" sz="3600">
                <a:latin charset="0" pitchFamily="66" typeface="Monotype Corsiva"/>
              </a:rPr>
              <a:t>мій</a:t>
            </a:r>
            <a:r>
              <a:rPr b="1" dirty="0" lang="ru-RU" sz="3600">
                <a:latin charset="0" pitchFamily="66" typeface="Monotype Corsiva"/>
              </a:rPr>
              <a:t> </a:t>
            </a:r>
            <a:r>
              <a:rPr b="1" dirty="0" lang="ru-RU" smtClean="0" sz="3600">
                <a:latin charset="0" pitchFamily="66" typeface="Monotype Corsiva"/>
              </a:rPr>
              <a:t>                                                                                                                                                                     </a:t>
            </a:r>
            <a:r>
              <a:rPr b="1" dirty="0" lang="ru-RU" smtClean="0" sz="3600">
                <a:solidFill>
                  <a:schemeClr val="bg1"/>
                </a:solidFill>
                <a:latin charset="0" pitchFamily="66" typeface="Monotype Corsiva"/>
              </a:rPr>
              <a:t>е</a:t>
            </a:r>
            <a:r>
              <a:rPr b="1" dirty="0" lang="ru-RU" smtClean="0" sz="3600">
                <a:latin charset="0" pitchFamily="66" typeface="Monotype Corsiva"/>
              </a:rPr>
              <a:t>                                        земляк</a:t>
            </a:r>
            <a:endParaRPr b="1" dirty="0" lang="ru-RU" sz="3600">
              <a:latin charset="0" pitchFamily="66" typeface="Monotype Corsiva"/>
            </a:endParaRPr>
          </a:p>
          <a:p>
            <a:r>
              <a:rPr b="1" dirty="0" lang="ru-RU" smtClean="0" sz="3600">
                <a:latin charset="0" pitchFamily="66" typeface="Monotype Corsiva"/>
              </a:rPr>
              <a:t>                                 Упав</a:t>
            </a:r>
            <a:r>
              <a:rPr b="1" dirty="0" lang="ru-RU" sz="3600">
                <a:latin charset="0" pitchFamily="66" typeface="Monotype Corsiva"/>
              </a:rPr>
              <a:t>, з очей спадали </a:t>
            </a:r>
            <a:r>
              <a:rPr b="1" dirty="0" err="1" lang="ru-RU" sz="3600">
                <a:latin charset="0" pitchFamily="66" typeface="Monotype Corsiva"/>
              </a:rPr>
              <a:t>зорі</a:t>
            </a:r>
            <a:r>
              <a:rPr b="1" dirty="0" lang="ru-RU" sz="3600">
                <a:latin charset="0" pitchFamily="66" typeface="Monotype Corsiva"/>
              </a:rPr>
              <a:t>,</a:t>
            </a:r>
          </a:p>
          <a:p>
            <a:r>
              <a:rPr b="1" dirty="0" lang="ru-RU" smtClean="0" sz="3600">
                <a:latin charset="0" pitchFamily="66" typeface="Monotype Corsiva"/>
              </a:rPr>
              <a:t>                                          </a:t>
            </a:r>
            <a:r>
              <a:rPr b="1" dirty="0" err="1" lang="ru-RU" smtClean="0" sz="3600">
                <a:latin charset="0" pitchFamily="66" typeface="Monotype Corsiva"/>
              </a:rPr>
              <a:t>Темніла</a:t>
            </a:r>
            <a:r>
              <a:rPr b="1" dirty="0" lang="ru-RU" smtClean="0" sz="3600">
                <a:latin charset="0" pitchFamily="66" typeface="Monotype Corsiva"/>
              </a:rPr>
              <a:t> </a:t>
            </a:r>
            <a:r>
              <a:rPr b="1" dirty="0" lang="ru-RU" sz="3600">
                <a:latin charset="0" pitchFamily="66" typeface="Monotype Corsiva"/>
              </a:rPr>
              <a:t>неба </a:t>
            </a:r>
            <a:r>
              <a:rPr b="1" dirty="0" lang="ru-RU" smtClean="0" sz="3600">
                <a:latin charset="0" pitchFamily="66" typeface="Monotype Corsiva"/>
              </a:rPr>
              <a:t>пелена.. </a:t>
            </a:r>
          </a:p>
          <a:p>
            <a:pPr algn="r"/>
            <a:r>
              <a:rPr b="1" dirty="0" lang="ru-RU" smtClean="0" sz="3600">
                <a:latin charset="0" pitchFamily="66" typeface="Monotype Corsiva"/>
              </a:rPr>
              <a:t>                                 О</a:t>
            </a:r>
            <a:r>
              <a:rPr b="1" dirty="0" lang="ru-RU" sz="3600">
                <a:latin charset="0" pitchFamily="66" typeface="Monotype Corsiva"/>
              </a:rPr>
              <a:t>, боже </a:t>
            </a:r>
            <a:r>
              <a:rPr b="1" dirty="0" err="1" lang="ru-RU" sz="3600">
                <a:latin charset="0" pitchFamily="66" typeface="Monotype Corsiva"/>
              </a:rPr>
              <a:t>мій</a:t>
            </a:r>
            <a:r>
              <a:rPr b="1" dirty="0" lang="ru-RU" sz="3600">
                <a:latin charset="0" pitchFamily="66" typeface="Monotype Corsiva"/>
              </a:rPr>
              <a:t>, </a:t>
            </a:r>
            <a:r>
              <a:rPr b="1" dirty="0" err="1" lang="ru-RU" sz="3600">
                <a:latin charset="0" pitchFamily="66" typeface="Monotype Corsiva"/>
              </a:rPr>
              <a:t>що</a:t>
            </a:r>
            <a:r>
              <a:rPr b="1" dirty="0" lang="ru-RU" sz="3600">
                <a:latin charset="0" pitchFamily="66" typeface="Monotype Corsiva"/>
              </a:rPr>
              <a:t> </a:t>
            </a:r>
            <a:r>
              <a:rPr b="1" dirty="0" err="1" lang="ru-RU" smtClean="0" sz="3600">
                <a:latin charset="0" pitchFamily="66" typeface="Monotype Corsiva"/>
              </a:rPr>
              <a:t>тільки</a:t>
            </a:r>
            <a:r>
              <a:rPr b="1" dirty="0" lang="ru-RU" smtClean="0" sz="3600">
                <a:latin charset="0" pitchFamily="66" typeface="Monotype Corsiva"/>
              </a:rPr>
              <a:t>                                                                    творить</a:t>
            </a:r>
            <a:endParaRPr b="1" dirty="0" lang="ru-RU" sz="3600">
              <a:latin charset="0" pitchFamily="66" typeface="Monotype Corsiva"/>
            </a:endParaRPr>
          </a:p>
          <a:p>
            <a:r>
              <a:rPr b="1" dirty="0" lang="ru-RU" smtClean="0" sz="3600">
                <a:latin charset="0" pitchFamily="66" typeface="Monotype Corsiva"/>
              </a:rPr>
              <a:t>                                          Людьми </a:t>
            </a:r>
            <a:r>
              <a:rPr b="1" dirty="0" lang="ru-RU" sz="3600">
                <a:latin charset="0" pitchFamily="66" typeface="Monotype Corsiva"/>
              </a:rPr>
              <a:t>придумана </a:t>
            </a:r>
            <a:r>
              <a:rPr b="1" dirty="0" err="1" lang="ru-RU" sz="3600">
                <a:latin charset="0" pitchFamily="66" typeface="Monotype Corsiva"/>
              </a:rPr>
              <a:t>війна</a:t>
            </a:r>
            <a:r>
              <a:rPr b="1" dirty="0" lang="ru-RU" sz="3600">
                <a:latin charset="0" pitchFamily="66" typeface="Monotype Corsiva"/>
              </a:rPr>
              <a:t>.</a:t>
            </a: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05"/>
            <a:ext cx="3563889" cy="2828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" r="47"/>
          <a:stretch/>
        </p:blipFill>
        <p:spPr bwMode="auto">
          <a:xfrm>
            <a:off x="107504" y="3898775"/>
            <a:ext cx="3570276" cy="2736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63909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3400" spd="slow">
        <p14:reveal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750" fill="hold" id="7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750" fill="hold" id="8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13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14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5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6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7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8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99810">
            <a:off x="264204" y="615827"/>
            <a:ext cx="6191250" cy="4095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1584">
            <a:off x="3901209" y="3863780"/>
            <a:ext cx="5066607" cy="2704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7695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Чёрный тюльпан, Афганский излом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179512" y="188640"/>
            <a:ext cx="8640960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305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378" y="382503"/>
            <a:ext cx="8260077" cy="6168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8178">
            <a:off x="721706" y="470493"/>
            <a:ext cx="3845471" cy="619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" t="1411"/>
          <a:stretch/>
        </p:blipFill>
        <p:spPr bwMode="auto">
          <a:xfrm rot="310343">
            <a:off x="4567336" y="544276"/>
            <a:ext cx="3929795" cy="5999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24099">
            <a:off x="845370" y="621073"/>
            <a:ext cx="3702760" cy="5981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6659742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18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23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5256584" cy="3495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5"/>
          <a:stretch/>
        </p:blipFill>
        <p:spPr bwMode="auto">
          <a:xfrm>
            <a:off x="3347864" y="2754823"/>
            <a:ext cx="5726410" cy="4103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12261"/>
            <a:ext cx="3086890" cy="3086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"/>
          <a:stretch/>
        </p:blipFill>
        <p:spPr bwMode="auto">
          <a:xfrm>
            <a:off x="5940152" y="116633"/>
            <a:ext cx="2861573" cy="2566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0256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700" spd="med">
        <p:fade/>
      </p:transition>
    </mc:Choice>
    <mc:Fallback>
      <p:transition spd="med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4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9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4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26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27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6286"/>
            <a:ext cx="8902497" cy="5827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620688"/>
            <a:ext cx="8902497" cy="5933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692696"/>
            <a:ext cx="9036497" cy="5869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413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08283">
            <a:off x="467726" y="68040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Хай буде все, що має бути:</a:t>
            </a:r>
          </a:p>
          <a:p>
            <a:r>
              <a:rPr lang="uk-UA" sz="3600" dirty="0" smtClean="0">
                <a:latin typeface="Monotype Corsiva" pitchFamily="66" charset="0"/>
              </a:rPr>
              <a:t>І тихі радощі життя, </a:t>
            </a:r>
          </a:p>
          <a:p>
            <a:r>
              <a:rPr lang="uk-UA" sz="3600" dirty="0" smtClean="0">
                <a:latin typeface="Monotype Corsiva" pitchFamily="66" charset="0"/>
              </a:rPr>
              <a:t>І слів чужих важке каміння…</a:t>
            </a:r>
          </a:p>
          <a:p>
            <a:r>
              <a:rPr lang="uk-UA" sz="3600" dirty="0" smtClean="0">
                <a:latin typeface="Monotype Corsiva" pitchFamily="66" charset="0"/>
              </a:rPr>
              <a:t>Мені не треба співчуття,</a:t>
            </a:r>
          </a:p>
          <a:p>
            <a:r>
              <a:rPr lang="uk-UA" sz="3600" dirty="0" smtClean="0">
                <a:latin typeface="Monotype Corsiva" pitchFamily="66" charset="0"/>
              </a:rPr>
              <a:t>Мені потрібне розуміння.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50001">
            <a:off x="4334682" y="175718"/>
            <a:ext cx="3795886" cy="2741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47256">
            <a:off x="3998533" y="3043502"/>
            <a:ext cx="4971460" cy="344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102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8178">
            <a:off x="578398" y="316095"/>
            <a:ext cx="4583868" cy="3979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363">
            <a:off x="823298" y="4315590"/>
            <a:ext cx="3533775" cy="234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6316">
            <a:off x="5063056" y="4087157"/>
            <a:ext cx="3947885" cy="2468318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" r="207"/>
          <a:stretch/>
        </p:blipFill>
        <p:spPr bwMode="auto">
          <a:xfrm rot="367025">
            <a:off x="5328684" y="329958"/>
            <a:ext cx="2835496" cy="3500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6233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4000" spd="slow">
        <p14:vortex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22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27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latin typeface="Monotype Corsiva" pitchFamily="66" charset="0"/>
              </a:rPr>
              <a:t>                   Ми пам’ятаємо !</a:t>
            </a:r>
          </a:p>
          <a:p>
            <a:pPr algn="just"/>
            <a:r>
              <a:rPr lang="uk-UA" sz="4400" dirty="0">
                <a:latin typeface="Monotype Corsiva" pitchFamily="66" charset="0"/>
              </a:rPr>
              <a:t> </a:t>
            </a:r>
            <a:r>
              <a:rPr lang="uk-UA" sz="4400" dirty="0" smtClean="0">
                <a:latin typeface="Monotype Corsiva" pitchFamily="66" charset="0"/>
              </a:rPr>
              <a:t>    Ви пройшли крізь війну і для Вас вона триває й досі . У спогадах , у снах та думках …</a:t>
            </a:r>
          </a:p>
          <a:p>
            <a:pPr algn="just"/>
            <a:r>
              <a:rPr lang="uk-UA" sz="4400" dirty="0" smtClean="0">
                <a:latin typeface="Monotype Corsiva" pitchFamily="66" charset="0"/>
              </a:rPr>
              <a:t>     Бажаємо всім Вам здоров’я, щастя, миру  та злагоди.</a:t>
            </a:r>
            <a:endParaRPr lang="ru-RU" sz="4400" dirty="0"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6762" y="3948682"/>
            <a:ext cx="5556968" cy="2873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234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прощание с частью" id="2" name="Picture 6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22983"/>
            <a:ext cx="5184775" cy="3168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памятник" id="3" name="Picture 7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4629" y="3145667"/>
            <a:ext cx="5354167" cy="3723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76056" y="1024740"/>
            <a:ext cx="4276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ru-RU" smtClean="0" sz="4400">
                <a:latin charset="0" pitchFamily="66" typeface="Monotype Corsiva"/>
              </a:rPr>
              <a:t>Ми </a:t>
            </a:r>
            <a:r>
              <a:rPr dirty="0" err="1" lang="ru-RU" smtClean="0" sz="4400">
                <a:latin charset="0" pitchFamily="66" typeface="Monotype Corsiva"/>
              </a:rPr>
              <a:t>пам</a:t>
            </a:r>
            <a:r>
              <a:rPr dirty="0" err="1" lang="uk-UA" smtClean="0" sz="4400">
                <a:latin charset="0" pitchFamily="66" typeface="Monotype Corsiva"/>
              </a:rPr>
              <a:t>’ятаємо</a:t>
            </a:r>
            <a:r>
              <a:rPr dirty="0" lang="uk-UA" smtClean="0" sz="4400">
                <a:latin charset="0" pitchFamily="66" typeface="Monotype Corsiva"/>
              </a:rPr>
              <a:t>!!!</a:t>
            </a:r>
            <a:endParaRPr dirty="0" lang="ru-RU" sz="4400">
              <a:latin charset="0" pitchFamily="66" typeface="Monotype Corsiva"/>
            </a:endParaRPr>
          </a:p>
        </p:txBody>
      </p:sp>
      <p:pic>
        <p:nvPicPr>
          <p:cNvPr id="5122" name="Picture 2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"/>
          <a:stretch/>
        </p:blipFill>
        <p:spPr bwMode="auto">
          <a:xfrm>
            <a:off x="395536" y="3311577"/>
            <a:ext cx="2736304" cy="3392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8692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900" spd="slow">
        <p14:warp dir="in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71400"/>
            <a:ext cx="3122449" cy="4683640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4" name="Picture 5" descr="аф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8287"/>
            <a:ext cx="3840162" cy="287972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1528" y="3573016"/>
            <a:ext cx="4806815" cy="3266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mix_1m00s (audio-joiner.co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7504" y="5661248"/>
            <a:ext cx="476672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582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1761" y="3057818"/>
            <a:ext cx="5152914" cy="36538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1" y="27747"/>
            <a:ext cx="3960440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424" y="2952691"/>
            <a:ext cx="3804337" cy="3905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GlowDiffused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3168"/>
            <a:ext cx="4640514" cy="2924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13568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"/>
          <a:stretch/>
        </p:blipFill>
        <p:spPr bwMode="auto">
          <a:xfrm>
            <a:off x="4785551" y="116632"/>
            <a:ext cx="4326936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8"/>
          <a:stretch/>
        </p:blipFill>
        <p:spPr bwMode="auto">
          <a:xfrm>
            <a:off x="179513" y="3183632"/>
            <a:ext cx="4320480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3888432" cy="2951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456384" cy="2890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4657880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230" y="1412776"/>
            <a:ext cx="6977919" cy="4972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7230" y="683275"/>
            <a:ext cx="7348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25 </a:t>
            </a:r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грудня</a:t>
            </a:r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ввід</a:t>
            </a:r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військ</a:t>
            </a:r>
            <a:r>
              <a:rPr 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до </a:t>
            </a:r>
            <a:r>
              <a:rPr lang="ru-RU" sz="2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Афганістану</a:t>
            </a:r>
            <a:endParaRPr lang="ru-RU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230" y="1412776"/>
            <a:ext cx="6977919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276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74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08252"/>
            <a:ext cx="8506932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Давно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відгули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бої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,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</a:t>
            </a:r>
            <a:r>
              <a:rPr lang="ru-RU" sz="2200" b="1" dirty="0" err="1" smtClean="0">
                <a:solidFill>
                  <a:schemeClr val="bg1"/>
                </a:solidFill>
                <a:latin typeface="Monotype Corsiva" pitchFamily="66" charset="0"/>
              </a:rPr>
              <a:t>Завмерли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самотні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гори</a:t>
            </a:r>
            <a:r>
              <a:rPr lang="ru-RU" sz="2200" b="1" dirty="0">
                <a:latin typeface="Monotype Corsiva" pitchFamily="66" charset="0"/>
              </a:rPr>
              <a:t>,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А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у очах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ма</a:t>
            </a:r>
            <a:r>
              <a:rPr lang="ru-RU" sz="2200" b="1" dirty="0" err="1">
                <a:latin typeface="Monotype Corsiva" pitchFamily="66" charset="0"/>
              </a:rPr>
              <a:t>терів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Осиротілих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—</a:t>
            </a:r>
            <a:r>
              <a:rPr lang="ru-RU" sz="2200" b="1" dirty="0">
                <a:latin typeface="Monotype Corsiva" pitchFamily="66" charset="0"/>
              </a:rPr>
              <a:t>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г</a:t>
            </a:r>
            <a:r>
              <a:rPr lang="ru-RU" sz="2200" b="1" dirty="0">
                <a:latin typeface="Monotype Corsiva" pitchFamily="66" charset="0"/>
              </a:rPr>
              <a:t>оре!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І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не </a:t>
            </a:r>
            <a:r>
              <a:rPr lang="ru-RU" sz="2200" b="1" dirty="0" err="1">
                <a:latin typeface="Monotype Corsiva" pitchFamily="66" charset="0"/>
              </a:rPr>
              <a:t>трясеться</a:t>
            </a:r>
            <a:r>
              <a:rPr lang="ru-RU" sz="2200" b="1" dirty="0">
                <a:latin typeface="Monotype Corsiva" pitchFamily="66" charset="0"/>
              </a:rPr>
              <a:t> зем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ля,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спа</a:t>
            </a:r>
            <a:r>
              <a:rPr lang="ru-RU" sz="2200" b="1" dirty="0" smtClean="0">
                <a:latin typeface="Monotype Corsiva" pitchFamily="66" charset="0"/>
              </a:rPr>
              <a:t>лена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вщент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під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>
                <a:latin typeface="Monotype Corsiva" pitchFamily="66" charset="0"/>
              </a:rPr>
              <a:t>ногами.</a:t>
            </a:r>
          </a:p>
          <a:p>
            <a:r>
              <a:rPr lang="ru-RU" sz="2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Г</a:t>
            </a:r>
            <a:r>
              <a:rPr lang="ru-RU" sz="2200" b="1" dirty="0" err="1" smtClean="0">
                <a:solidFill>
                  <a:schemeClr val="bg1"/>
                </a:solidFill>
                <a:latin typeface="Monotype Corsiva" pitchFamily="66" charset="0"/>
              </a:rPr>
              <a:t>аряча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жовта</a:t>
            </a:r>
            <a:r>
              <a:rPr lang="ru-RU" sz="2200" b="1" dirty="0"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імла</a:t>
            </a:r>
            <a:endParaRPr lang="ru-RU" sz="2200" b="1" dirty="0">
              <a:latin typeface="Monotype Corsiva" pitchFamily="66" charset="0"/>
            </a:endParaRP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Над </a:t>
            </a:r>
            <a:r>
              <a:rPr lang="ru-RU" sz="2200" b="1" dirty="0">
                <a:latin typeface="Monotype Corsiva" pitchFamily="66" charset="0"/>
              </a:rPr>
              <a:t>горами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А</a:t>
            </a:r>
            <a:r>
              <a:rPr lang="ru-RU" sz="2200" b="1" dirty="0" err="1">
                <a:latin typeface="Monotype Corsiva" pitchFamily="66" charset="0"/>
              </a:rPr>
              <a:t>фганістану</a:t>
            </a:r>
            <a:r>
              <a:rPr lang="ru-RU" sz="2200" b="1" dirty="0">
                <a:latin typeface="Monotype Corsiva" pitchFamily="66" charset="0"/>
              </a:rPr>
              <a:t>.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Туга </a:t>
            </a:r>
            <a:r>
              <a:rPr lang="ru-RU" sz="2200" b="1" dirty="0">
                <a:latin typeface="Monotype Corsiva" pitchFamily="66" charset="0"/>
              </a:rPr>
              <a:t>гуде у </a:t>
            </a:r>
            <a:r>
              <a:rPr lang="ru-RU" sz="2200" b="1" dirty="0" err="1">
                <a:latin typeface="Monotype Corsiva" pitchFamily="66" charset="0"/>
              </a:rPr>
              <a:t>вітрах</a:t>
            </a:r>
            <a:r>
              <a:rPr lang="ru-RU" sz="2200" b="1" dirty="0">
                <a:latin typeface="Monotype Corsiva" pitchFamily="66" charset="0"/>
              </a:rPr>
              <a:t>,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Спомин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>
                <a:latin typeface="Monotype Corsiva" pitchFamily="66" charset="0"/>
              </a:rPr>
              <a:t>пр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о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зойки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і крики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Лиш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у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грозових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снах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Ш</a:t>
            </a:r>
            <a:r>
              <a:rPr lang="ru-RU" sz="2200" b="1" dirty="0" err="1" smtClean="0">
                <a:solidFill>
                  <a:schemeClr val="bg1"/>
                </a:solidFill>
                <a:latin typeface="Monotype Corsiva" pitchFamily="66" charset="0"/>
              </a:rPr>
              <a:t>угають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чорнії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круки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.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       Де </a:t>
            </a:r>
            <a:r>
              <a:rPr lang="ru-RU" sz="2200" b="1" dirty="0" err="1">
                <a:latin typeface="Monotype Corsiva" pitchFamily="66" charset="0"/>
              </a:rPr>
              <a:t>ви</a:t>
            </a:r>
            <a:r>
              <a:rPr lang="ru-RU" sz="2200" b="1" dirty="0">
                <a:latin typeface="Monotype Corsiva" pitchFamily="66" charset="0"/>
              </a:rPr>
              <a:t>, </a:t>
            </a:r>
            <a:r>
              <a:rPr lang="ru-RU" sz="2200" b="1" dirty="0" err="1">
                <a:latin typeface="Monotype Corsiva" pitchFamily="66" charset="0"/>
              </a:rPr>
              <a:t>брати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, де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ви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?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Рідні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одн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осельча</a:t>
            </a:r>
            <a:r>
              <a:rPr lang="ru-RU" sz="2200" b="1" dirty="0" err="1">
                <a:latin typeface="Monotype Corsiva" pitchFamily="66" charset="0"/>
              </a:rPr>
              <a:t>ни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?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Скроні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>
                <a:latin typeface="Monotype Corsiva" pitchFamily="66" charset="0"/>
              </a:rPr>
              <a:t>дав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но </a:t>
            </a:r>
            <a:r>
              <a:rPr lang="ru-RU" sz="2200" b="1" dirty="0" err="1">
                <a:latin typeface="Monotype Corsiva" pitchFamily="66" charset="0"/>
              </a:rPr>
              <a:t>посивіли</a:t>
            </a:r>
            <a:r>
              <a:rPr lang="ru-RU" sz="2200" b="1" dirty="0">
                <a:latin typeface="Monotype Corsiva" pitchFamily="66" charset="0"/>
              </a:rPr>
              <a:t>,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Зморшки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рясні</a:t>
            </a:r>
            <a:r>
              <a:rPr lang="ru-RU" sz="2200" b="1" dirty="0">
                <a:latin typeface="Monotype Corsiva" pitchFamily="66" charset="0"/>
              </a:rPr>
              <a:t> </a:t>
            </a:r>
            <a:r>
              <a:rPr lang="ru-RU" sz="2200" b="1" dirty="0" err="1">
                <a:latin typeface="Monotype Corsiva" pitchFamily="66" charset="0"/>
              </a:rPr>
              <a:t>між</a:t>
            </a:r>
            <a:r>
              <a:rPr lang="ru-RU" sz="2200" b="1" dirty="0">
                <a:latin typeface="Monotype Corsiva" pitchFamily="66" charset="0"/>
              </a:rPr>
              <a:t> очами.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            Закинули </a:t>
            </a:r>
            <a:r>
              <a:rPr lang="ru-RU" sz="2200" b="1" dirty="0" err="1">
                <a:latin typeface="Monotype Corsiva" pitchFamily="66" charset="0"/>
              </a:rPr>
              <a:t>автомати</a:t>
            </a:r>
            <a:r>
              <a:rPr lang="ru-RU" sz="2200" b="1" dirty="0">
                <a:latin typeface="Monotype Corsiva" pitchFamily="66" charset="0"/>
              </a:rPr>
              <a:t>.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               </a:t>
            </a:r>
            <a:r>
              <a:rPr lang="ru-RU" sz="2200" b="1" dirty="0" err="1" smtClean="0">
                <a:latin typeface="Monotype Corsiva" pitchFamily="66" charset="0"/>
              </a:rPr>
              <a:t>Трясуться</a:t>
            </a:r>
            <a:r>
              <a:rPr lang="ru-RU" sz="2200" b="1" dirty="0" smtClean="0">
                <a:latin typeface="Monotype Corsiva" pitchFamily="66" charset="0"/>
              </a:rPr>
              <a:t> </a:t>
            </a:r>
            <a:r>
              <a:rPr lang="ru-RU" sz="2200" b="1" dirty="0">
                <a:latin typeface="Monotype Corsiva" pitchFamily="66" charset="0"/>
              </a:rPr>
              <a:t>руки </a:t>
            </a:r>
            <a:r>
              <a:rPr lang="ru-RU" sz="2200" b="1" dirty="0" err="1">
                <a:latin typeface="Monotype Corsiva" pitchFamily="66" charset="0"/>
              </a:rPr>
              <a:t>ще</a:t>
            </a:r>
            <a:r>
              <a:rPr lang="ru-RU" sz="2200" b="1" dirty="0">
                <a:latin typeface="Monotype Corsiva" pitchFamily="66" charset="0"/>
              </a:rPr>
              <a:t> й </a:t>
            </a:r>
            <a:r>
              <a:rPr lang="ru-RU" sz="2200" b="1" dirty="0" err="1">
                <a:latin typeface="Monotype Corsiva" pitchFamily="66" charset="0"/>
              </a:rPr>
              <a:t>досі</a:t>
            </a:r>
            <a:r>
              <a:rPr lang="ru-RU" sz="2200" b="1" dirty="0">
                <a:latin typeface="Monotype Corsiva" pitchFamily="66" charset="0"/>
              </a:rPr>
              <a:t>.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                 І плаче, п</a:t>
            </a:r>
            <a:r>
              <a:rPr lang="ru-RU" sz="2200" b="1" dirty="0" smtClean="0">
                <a:latin typeface="Monotype Corsiva" pitchFamily="66" charset="0"/>
              </a:rPr>
              <a:t>лаче </a:t>
            </a:r>
            <a:r>
              <a:rPr lang="ru-RU" sz="2200" b="1" dirty="0" err="1">
                <a:latin typeface="Monotype Corsiva" pitchFamily="66" charset="0"/>
              </a:rPr>
              <a:t>мати</a:t>
            </a:r>
            <a:r>
              <a:rPr lang="ru-RU" sz="2200" b="1" dirty="0">
                <a:latin typeface="Monotype Corsiva" pitchFamily="66" charset="0"/>
              </a:rPr>
              <a:t>,</a:t>
            </a:r>
          </a:p>
          <a:p>
            <a:r>
              <a:rPr lang="ru-RU" sz="2200" b="1" dirty="0" smtClean="0">
                <a:latin typeface="Monotype Corsiva" pitchFamily="66" charset="0"/>
              </a:rPr>
              <a:t>                                                </a:t>
            </a:r>
            <a:r>
              <a:rPr lang="ru-RU" sz="2200" b="1" dirty="0" smtClean="0">
                <a:solidFill>
                  <a:schemeClr val="bg1"/>
                </a:solidFill>
                <a:latin typeface="Monotype Corsiva" pitchFamily="66" charset="0"/>
              </a:rPr>
              <a:t>І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падають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 долу </a:t>
            </a:r>
            <a:r>
              <a:rPr lang="ru-RU" sz="2200" b="1" dirty="0" err="1">
                <a:solidFill>
                  <a:schemeClr val="bg1"/>
                </a:solidFill>
                <a:latin typeface="Monotype Corsiva" pitchFamily="66" charset="0"/>
              </a:rPr>
              <a:t>роси</a:t>
            </a:r>
            <a:r>
              <a:rPr lang="ru-RU" sz="2200" b="1" dirty="0">
                <a:solidFill>
                  <a:schemeClr val="bg1"/>
                </a:solidFill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3592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1841</TotalTime>
  <Words>381</Words>
  <Application>Microsoft Office PowerPoint</Application>
  <PresentationFormat>Экран (4:3)</PresentationFormat>
  <Paragraphs>71</Paragraphs>
  <Slides>37</Slides>
  <Notes>6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ЛЕСЯ</dc:creator>
  <cp:lastModifiedBy>Sys_admin</cp:lastModifiedBy>
  <cp:revision>80</cp:revision>
  <dcterms:created xsi:type="dcterms:W3CDTF">2014-02-08T15:38:19Z</dcterms:created>
  <dcterms:modified xsi:type="dcterms:W3CDTF">2014-02-17T13:37:25Z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14597060</vt:lpwstr>
  </property>
  <property fmtid="{D5CDD505-2E9C-101B-9397-08002B2CF9AE}" name="NXPowerLiteVersion" pid="3">
    <vt:lpwstr>D4.1.4</vt:lpwstr>
  </property>
</Properties>
</file>