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notesSlide+xml" PartName="/ppt/notesSlides/notesSlide1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handoutMaster+xml" PartName="/ppt/handoutMasters/handoutMaster1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7" r:id="rId2"/>
    <p:sldId id="258" r:id="rId3"/>
    <p:sldId id="281" r:id="rId4"/>
    <p:sldId id="280" r:id="rId5"/>
    <p:sldId id="282" r:id="rId6"/>
    <p:sldId id="262" r:id="rId7"/>
    <p:sldId id="263" r:id="rId8"/>
    <p:sldId id="264" r:id="rId9"/>
    <p:sldId id="265" r:id="rId10"/>
    <p:sldId id="267" r:id="rId11"/>
    <p:sldId id="266" r:id="rId12"/>
    <p:sldId id="268" r:id="rId13"/>
    <p:sldId id="269" r:id="rId14"/>
    <p:sldId id="271" r:id="rId15"/>
    <p:sldId id="272" r:id="rId16"/>
    <p:sldId id="273" r:id="rId17"/>
    <p:sldId id="274" r:id="rId18"/>
    <p:sldId id="276" r:id="rId19"/>
    <p:sldId id="28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656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-2904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6E157C-7CD9-4886-A202-34BE367BCB50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4FF8AC-823E-4431-99B3-3C982E15953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E7245D-8D59-4BB8-8B10-AF9FE858C0D0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0A8CF5-803D-4599-ACAD-6A74F0DDCC2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0A8CF5-803D-4599-ACAD-6A74F0DDCC28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72995-5E54-4CFA-9D97-BEC694997CAD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64F76-B76C-4FFA-8F75-DD441D9F40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72995-5E54-4CFA-9D97-BEC694997CAD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64F76-B76C-4FFA-8F75-DD441D9F40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72995-5E54-4CFA-9D97-BEC694997CAD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64F76-B76C-4FFA-8F75-DD441D9F40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72995-5E54-4CFA-9D97-BEC694997CAD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64F76-B76C-4FFA-8F75-DD441D9F40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72995-5E54-4CFA-9D97-BEC694997CAD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64F76-B76C-4FFA-8F75-DD441D9F40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72995-5E54-4CFA-9D97-BEC694997CAD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64F76-B76C-4FFA-8F75-DD441D9F40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72995-5E54-4CFA-9D97-BEC694997CAD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64F76-B76C-4FFA-8F75-DD441D9F40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72995-5E54-4CFA-9D97-BEC694997CAD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64F76-B76C-4FFA-8F75-DD441D9F40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72995-5E54-4CFA-9D97-BEC694997CAD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64F76-B76C-4FFA-8F75-DD441D9F40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72995-5E54-4CFA-9D97-BEC694997CAD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64F76-B76C-4FFA-8F75-DD441D9F40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72995-5E54-4CFA-9D97-BEC694997CAD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64F76-B76C-4FFA-8F75-DD441D9F40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F72995-5E54-4CFA-9D97-BEC694997CAD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564F76-B76C-4FFA-8F75-DD441D9F403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1.jpeg" Type="http://schemas.openxmlformats.org/officeDocument/2006/relationships/image"/><Relationship Id="rId2" Target="../notesSlides/notesSlide1.xml" Type="http://schemas.openxmlformats.org/officeDocument/2006/relationships/notesSlide"/><Relationship Id="rId1" Target="../slideLayouts/slideLayout7.xml" Type="http://schemas.openxmlformats.org/officeDocument/2006/relationships/slideLayout"/></Relationships>
</file>

<file path=ppt/slides/_rels/slide10.xml.rels><?xml version="1.0" encoding="UTF-8" standalone="yes" ?><Relationships xmlns="http://schemas.openxmlformats.org/package/2006/relationships"><Relationship Id="rId3" Target="../media/image24.png" Type="http://schemas.openxmlformats.org/officeDocument/2006/relationships/image"/><Relationship Id="rId2" Target="http://www.google.com.ua/url?sa=i&amp;rct=j&amp;q=&amp;esrc=s&amp;frm=1&amp;source=images&amp;cd=&amp;cad=rja&amp;docid=T-ho90X08lGRuM&amp;tbnid=zMiNEbLYCT37PM:&amp;ved=0CAUQjRw&amp;url=http://friendship.rusff.ru/&amp;ei=3dl7Ut3KOYrh4QTPyIGQAg&amp;psig=AFQjCNEryGNhaBcVN7W4eQqk0ICHbCTjOQ&amp;ust=1383934649118143" TargetMode="External" Type="http://schemas.openxmlformats.org/officeDocument/2006/relationships/hyperlink"/><Relationship Id="rId1" Target="../slideLayouts/slideLayout7.xml" Type="http://schemas.openxmlformats.org/officeDocument/2006/relationships/slideLayout"/><Relationship Id="rId6" Target="../media/image26.jpeg" Type="http://schemas.openxmlformats.org/officeDocument/2006/relationships/image"/><Relationship Id="rId5" Target="http://www.google.com.ua/url?sa=i&amp;rct=j&amp;q=&amp;esrc=s&amp;frm=1&amp;source=images&amp;cd=&amp;cad=rja&amp;docid=O4sivevL788cMM&amp;tbnid=_J4lo4XyF5tKVM:&amp;ved=0CAUQjRw&amp;url=http://lschool4.ucoz.ua/index/metodichni_ob_39_ednannja/0-38&amp;ei=W9t7UpXPCc6w4QT73IGQCg&amp;psig=AFQjCNEoXToeXfvOejWDlRsgecaEgFaeRw&amp;ust=1383935147661955" TargetMode="External" Type="http://schemas.openxmlformats.org/officeDocument/2006/relationships/hyperlink"/><Relationship Id="rId4" Target="../media/image25.jpeg" Type="http://schemas.openxmlformats.org/officeDocument/2006/relationships/image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http://www.google.com.ua/url?sa=i&amp;rct=j&amp;q=&amp;esrc=s&amp;frm=1&amp;source=images&amp;cd=&amp;cad=rja&amp;docid=T-ho90X08lGRuM&amp;tbnid=zMiNEbLYCT37PM:&amp;ved=0CAUQjRw&amp;url=http://www.lenagold.ru/fon/clipart/r/ram/rast4.html&amp;ei=cdl7UoueA-K84ATo54DICg&amp;psig=AFQjCNEryGNhaBcVN7W4eQqk0ICHbCTjOQ&amp;ust=1383934649118143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hyperlink" Target="http://www.google.com.ua/url?sa=i&amp;rct=j&amp;q=&amp;esrc=s&amp;frm=1&amp;source=images&amp;cd=&amp;cad=rja&amp;docid=zLbAo92JfaGtPM&amp;tbnid=ahwha8AwHb6X-M:&amp;ved=0CAUQjRw&amp;url=http://vit-ol.com/news/vistavka_dekorativno_prikladnogo_mistectva/2011-01-09-168&amp;ei=69t7UvODDsHn4gSZjIAw&amp;psig=AFQjCNEsWPkcsluvJruK1i2MLdQ0akSF2g&amp;ust=1383935335380985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7" Type="http://schemas.openxmlformats.org/officeDocument/2006/relationships/image" Target="../media/image31.png"/><Relationship Id="rId2" Type="http://schemas.openxmlformats.org/officeDocument/2006/relationships/hyperlink" Target="http://www.google.com.ua/url?sa=i&amp;rct=j&amp;q=&amp;esrc=s&amp;frm=1&amp;source=images&amp;cd=&amp;cad=rja&amp;docid=LBmCPrvDsv-mGM&amp;tbnid=upBeeAAHquRPCM:&amp;ved=0CAUQjRw&amp;url=http://voskresenie.cherepovets.ru/&amp;ei=ntx7Uu-OIcqv4AS3_4DICQ&amp;psig=AFQjCNFAzq9GaMs2JvixgVa2CzIo5kOxyQ&amp;ust=1383935481920032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google.com.ua/url?sa=i&amp;rct=j&amp;q=&amp;esrc=s&amp;frm=1&amp;source=images&amp;cd=&amp;cad=rja&amp;docid=ZEZB-k5VtW3fhM&amp;tbnid=sR5Dxqu8pej9jM:&amp;ved=0CAUQjRw&amp;url=http://library.nung.edu.ua/month/201310&amp;ei=O917UvuIM-Sz4ATAxYDwDQ&amp;psig=AFQjCNEBXznTML-62i7XPFwNRCHwGKxwBg&amp;ust=1383935666711988" TargetMode="External"/><Relationship Id="rId5" Type="http://schemas.openxmlformats.org/officeDocument/2006/relationships/image" Target="../media/image30.jpeg"/><Relationship Id="rId4" Type="http://schemas.openxmlformats.org/officeDocument/2006/relationships/hyperlink" Target="http://www.google.com.ua/url?sa=i&amp;rct=j&amp;q=&amp;esrc=s&amp;frm=1&amp;source=images&amp;cd=&amp;cad=rja&amp;docid=vlBu8OXk1Lvg_M&amp;tbnid=viIoeVjyAMzPZM:&amp;ved=0CAUQjRw&amp;url=http://apteka33.su/?p=3206&amp;ei=-9x7Uov8G4OI4gSs4YGoCg&amp;psig=AFQjCNFHRrjSDI_ddhIDWF0eDuMMPghosg&amp;ust=1383935584223775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hyperlink" Target="http://www.google.com.ua/url?sa=i&amp;rct=j&amp;q=&amp;esrc=s&amp;frm=1&amp;source=images&amp;cd=&amp;cad=rja&amp;docid=f0yjb1yqgqoDIM&amp;tbnid=5HMFsVE8xBd16M:&amp;ved=0CAUQjRw&amp;url=http://www.1000designs.ru/fotoframes/20261-ramka-dlja-fotoshop-v-kitajjskom-stile.html&amp;ei=Y8x7UonLEtCN0wXMv4HoCg&amp;psig=AFQjCNGgkhdB77klWx-YhT3bjN6vFEsdXA&amp;ust=1383928869633819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hyperlink" Target="http://www.google.com.ua/url?sa=i&amp;rct=j&amp;q=&amp;esrc=s&amp;frm=1&amp;source=images&amp;cd=&amp;cad=rja&amp;docid=CmdQM1ehw5LPZM&amp;tbnid=br1ZEVQE9-yVRM:&amp;ved=0CAUQjRw&amp;url=http://uadoc.zavantag.com/text/15629/index-1.html&amp;ei=h997Uou2MYfx4QSJioDoBg&amp;psig=AFQjCNG_-gScc4OCYHTWFBDe__QB8SO7bw&amp;ust=1383936256804083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hyperlink" Target="http://www.google.com.ua/url?sa=i&amp;rct=j&amp;q=&amp;esrc=s&amp;frm=1&amp;source=images&amp;cd=&amp;cad=rja&amp;docid=CuYbU5GlI7uiqM&amp;tbnid=Qpq6hTUAxAwIEM:&amp;ved=0CAUQjRw&amp;url=http://lenagold.ru/fon/clipart/r/ram/flo10.html&amp;ei=5997Uou9OYLV4wTJ44CgCA&amp;psig=AFQjCNEKkJ59lU9_Jma2d8sHRWPm1pfDnw&amp;ust=1383936337010933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.ua/url?sa=i&amp;rct=j&amp;q=&amp;esrc=s&amp;frm=1&amp;source=images&amp;cd=&amp;cad=rja&amp;docid=kzc-sitxZpDhZM&amp;tbnid=o7Ol4VCbVCsD4M:&amp;ved=0CAUQjRw&amp;url=http://tutcikavo.co.ua/korisni-poradi/shho-robiti-yakshho-nozhici-stali-pogano-rizati-rekomendaci%D1%97-po-zatochennyu-nozhic/&amp;ei=huZ7UpL-CoKRtQb5goH4BQ&amp;psig=AFQjCNFPN20xwuO-asKQovj9uNY2j2AsRg&amp;ust=1383938050062518" TargetMode="External"/><Relationship Id="rId3" Type="http://schemas.openxmlformats.org/officeDocument/2006/relationships/image" Target="../media/image37.png"/><Relationship Id="rId7" Type="http://schemas.openxmlformats.org/officeDocument/2006/relationships/image" Target="../media/image39.jpeg"/><Relationship Id="rId2" Type="http://schemas.openxmlformats.org/officeDocument/2006/relationships/hyperlink" Target="http://www.google.com.ua/url?sa=i&amp;rct=j&amp;q=&amp;esrc=s&amp;frm=1&amp;source=images&amp;cd=&amp;cad=rja&amp;docid=NgPG9WTZrqA7jM&amp;tbnid=JnQ45Pr6l4Ry7M:&amp;ved=0CAUQjRw&amp;url=http://creativenn.blogspot.com/2012/03/vintage_22.html&amp;ei=G-Z7UsD4CYjFswb60IGQCw&amp;psig=AFQjCNGjnZYTPiUgfU3wOkQr0hCqu7J2Sg&amp;ust=1383937897485602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google.com.ua/url?sa=i&amp;rct=j&amp;q=&amp;esrc=s&amp;frm=1&amp;source=images&amp;cd=&amp;cad=rja&amp;docid=EE112aTbOUL5DM&amp;tbnid=HukWDPc9bWWTvM:&amp;ved=0CAUQjRw&amp;url=http://www.vivastreet.cl/cursos-particulares+las-condes/apoyo-psicopedagogico-y-reforzamiento-escolar/45385568&amp;ei=8-Z7UqDZFsmXtQaMioHgDA&amp;psig=AFQjCNH1ottwb7w69Vx4R51Dj1xJ1N0StA&amp;ust=1383938136512656" TargetMode="External"/><Relationship Id="rId5" Type="http://schemas.openxmlformats.org/officeDocument/2006/relationships/image" Target="../media/image38.jpeg"/><Relationship Id="rId4" Type="http://schemas.openxmlformats.org/officeDocument/2006/relationships/hyperlink" Target="http://www.google.com.ua/url?sa=i&amp;rct=j&amp;q=&amp;esrc=s&amp;frm=1&amp;source=images&amp;cd=&amp;cad=rja&amp;docid=0K3z8qpQhfwN8M&amp;tbnid=mTfHBB8QAnRCVM:&amp;ved=0CAUQjRw&amp;url=http://solodenyatko.com.ua/index.php/cPath/247_61_308&amp;ei=ouZ7UoeUI8fKtAa194HQDA&amp;psig=AFQjCNEX2V9S0yWuvMvrCOfNY2mL0SLUqQ&amp;ust=1383938076668092" TargetMode="External"/><Relationship Id="rId9" Type="http://schemas.openxmlformats.org/officeDocument/2006/relationships/image" Target="../media/image4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hyperlink" Target="http://www.google.com.ua/url?sa=i&amp;rct=j&amp;q=&amp;esrc=s&amp;frm=1&amp;source=images&amp;cd=&amp;cad=rja&amp;docid=QE7Id0NOQyeJUM&amp;tbnid=S_3GA9tlgIrXEM:&amp;ved=0CAUQjRw&amp;url=http://www.liveinternet.ru/users/morela4/post128807883&amp;ei=ReF7UvvZDcjBtQaEpoCgBA&amp;psig=AFQjCNEKkJ59lU9_Jma2d8sHRWPm1pfDnw&amp;ust=1383936337010933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hyperlink" Target="http://www.google.com.ua/url?sa=i&amp;rct=j&amp;q=&amp;esrc=s&amp;frm=1&amp;source=images&amp;cd=&amp;cad=rja&amp;docid=-i2nNjg-SFksfM&amp;tbnid=suYZTv16virp-M:&amp;ved=0CAUQjRw&amp;url=http://deti.mail.ru/child/podelki-s-detmi-stroim-igrushechnyj-gorod-iz-bumag/&amp;ei=sep7UsrTJIHBtQbN9YHoCw&amp;psig=AFQjCNHNMuKOgU0pApCRjVWQj4wlKM1AYA&amp;ust=1383939079653162" TargetMode="External"/><Relationship Id="rId4" Type="http://schemas.openxmlformats.org/officeDocument/2006/relationships/image" Target="../media/image42.jpeg"/></Relationships>
</file>

<file path=ppt/slides/_rels/slide17.xml.rels><?xml version="1.0" encoding="UTF-8" standalone="yes" ?><Relationships xmlns="http://schemas.openxmlformats.org/package/2006/relationships"><Relationship Id="rId8" Target="../media/image47.jpeg" Type="http://schemas.openxmlformats.org/officeDocument/2006/relationships/image"/><Relationship Id="rId3" Target="http://www.google.com.ua/url?sa=i&amp;rct=j&amp;q=&amp;esrc=s&amp;frm=1&amp;source=images&amp;cd=&amp;cad=rja&amp;docid=3e9GZtpyRrAGSM&amp;tbnid=6RNKB0H8DTju0M:&amp;ved=0CAUQjRw&amp;url=http://zabirja.wordpress.com/%D1%88%D0%BA%D0%BE%D0%BB%D0%B0/%D1%88%D0%BA%D0%BE%D0%BB%D0%B0-2/&amp;ei=Ved7UpS6Hoa1tAbDoIDIBA&amp;psig=AFQjCNEXFnV56eUW9bHjOoXP5mFG1wrCUA&amp;ust=1383938240600991" TargetMode="External" Type="http://schemas.openxmlformats.org/officeDocument/2006/relationships/hyperlink"/><Relationship Id="rId7" Target="http://www.google.com.ua/url?sa=i&amp;rct=j&amp;q=&amp;esrc=s&amp;frm=1&amp;source=images&amp;cd=&amp;cad=rja&amp;docid=__sclyJQq71rgM&amp;tbnid=U0rrBHvtoChiiM:&amp;ved=0CAUQjRw&amp;url=http://www.sense-life.com/hands/dekor_podushek.php&amp;ei=kOd7Up3XAoOUtQbykICwAQ&amp;psig=AFQjCNFm4-Ij6uZLC19z9DOVgGXk5WQ5Iw&amp;ust=1383938307965056" TargetMode="External" Type="http://schemas.openxmlformats.org/officeDocument/2006/relationships/hyperlink"/><Relationship Id="rId2" Target="../media/image44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46.jpeg" Type="http://schemas.openxmlformats.org/officeDocument/2006/relationships/image"/><Relationship Id="rId5" Target="http://www.google.com.ua/url?sa=i&amp;rct=j&amp;q=&amp;esrc=s&amp;frm=1&amp;source=images&amp;cd=&amp;cad=rja&amp;docid=uIra__ZSabX8kM&amp;tbnid=LY7NberHVwBcJM:&amp;ved=0CAUQjRw&amp;url=http://www.ru.all.biz/uk/predmety-domashnogo-vzhytku-bgg1090184&amp;ei=Qud7Urm1M4qltAbMxIHwBQ&amp;psig=AFQjCNEXFnV56eUW9bHjOoXP5mFG1wrCUA&amp;ust=1383938240600991" TargetMode="External" Type="http://schemas.openxmlformats.org/officeDocument/2006/relationships/hyperlink"/><Relationship Id="rId10" Target="../media/image48.jpeg" Type="http://schemas.openxmlformats.org/officeDocument/2006/relationships/image"/><Relationship Id="rId4" Target="../media/image45.jpeg" Type="http://schemas.openxmlformats.org/officeDocument/2006/relationships/image"/><Relationship Id="rId9" Target="http://www.google.com.ua/url?sa=i&amp;rct=j&amp;q=&amp;esrc=s&amp;frm=1&amp;source=images&amp;cd=&amp;cad=rja&amp;docid=jeQK9zacsNIAXM&amp;tbnid=6DV68srF_jmnOM:&amp;ved=0CAUQjRw&amp;url=http://home-files.net/handmade/49-artishok-iz-salfetki.html&amp;ei=red7UpzBK8rLtQahpYGgBA&amp;psig=AFQjCNFEilZmeupiSL23NYhlDqgZmvrXyA&amp;ust=1383938343792329" TargetMode="External" Type="http://schemas.openxmlformats.org/officeDocument/2006/relationships/hyperlink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hyperlink" Target="http://www.google.com.ua/url?sa=i&amp;rct=j&amp;q=&amp;esrc=s&amp;frm=1&amp;source=images&amp;cd=&amp;cad=rja&amp;docid=3lNis2laoSR1nM&amp;tbnid=Y94W2Jypu5RTOM:&amp;ved=0CAUQjRw&amp;url=http://www.liveinternet.ru/users/novichok56/post163951030/&amp;ei=6uJ7Uu_GAsnMtAbsk4G4CQ&amp;psig=AFQjCNEKkJ59lU9_Jma2d8sHRWPm1pfDnw&amp;ust=1383936337010933" TargetMode="Externa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hyperlink" Target="http://www.google.com.ua/url?sa=i&amp;rct=j&amp;q=&amp;esrc=s&amp;frm=1&amp;source=images&amp;cd=&amp;cad=rja&amp;docid=0iiKBuCu-ApBiM&amp;tbnid=pK_3k0YUS75flM:&amp;ved=0CAUQjRw&amp;url=http://www.artgide.com/other/17845-stock-vectors-spring-flower-frame-ramki-iz.html&amp;ei=BOh7Uom6F4SXtAa09oCYCQ&amp;psig=AFQjCNFFL_bX7K3syrj0ipHNdlfgH4-aNg&amp;ust=1383938378733903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gif"/></Relationships>
</file>

<file path=ppt/slides/_rels/slide2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media/image2.pn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google.com.ua/url?sa=i&amp;rct=j&amp;q=&amp;esrc=s&amp;frm=1&amp;source=images&amp;cd=&amp;cad=rja&amp;docid=wZqmO4cc5ycGmM&amp;tbnid=RIqbnoAwTRkTPM:&amp;ved=0CAUQjRw&amp;url=http://dizain-s.narod.ru/ramka_dlay_foto.htm&amp;ei=0cd7Us6VHom80QXSmoCQBA&amp;psig=AFQjCNGgkhdB77klWx-YhT3bjN6vFEsdXA&amp;ust=1383928869633819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hyperlink" Target="http://www.google.com.ua/url?sa=i&amp;rct=j&amp;q=&amp;esrc=s&amp;frm=1&amp;source=images&amp;cd=&amp;cad=rja&amp;docid=UuqvXewE1IjEOM&amp;tbnid=fTFiGsM2X1CCTM:&amp;ved=0CAUQjRw&amp;url=http://www.happy-giraffe.ru/community/25/forum/post/42208/&amp;ei=xtF7UvbJAunf4QSvrYDYBg&amp;psig=AFQjCNGfWIsF9ZErzcgpy83APL8STQ958Q&amp;ust=1383932729915943" TargetMode="External"/></Relationships>
</file>

<file path=ppt/slides/_rels/slide4.xml.rels><?xml version="1.0" encoding="UTF-8" standalone="yes" ?><Relationships xmlns="http://schemas.openxmlformats.org/package/2006/relationships"><Relationship Id="rId3" Target="../media/image6.jpeg" Type="http://schemas.openxmlformats.org/officeDocument/2006/relationships/image"/><Relationship Id="rId2" Target="http://www.google.com.ua/url?sa=i&amp;rct=j&amp;q=&amp;esrc=s&amp;frm=1&amp;source=images&amp;cd=&amp;cad=rja&amp;docid=YSBBBqWx5m9i-M&amp;tbnid=-SSVJu1i3Y9d7M:&amp;ved=0CAUQjRw&amp;url=http://ramochky.narod.ru/rama22.htm&amp;ei=7sJ7UvfcLsHn4gSZjIAw&amp;psig=AFQjCNGgkhdB77klWx-YhT3bjN6vFEsdXA&amp;ust=1383928869633819" TargetMode="External" Type="http://schemas.openxmlformats.org/officeDocument/2006/relationships/hyperlink"/><Relationship Id="rId1" Target="../slideLayouts/slideLayout7.xml" Type="http://schemas.openxmlformats.org/officeDocument/2006/relationships/slideLayout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hyperlink" Target="http://www.google.com.ua/url?sa=i&amp;rct=j&amp;q=&amp;esrc=s&amp;frm=1&amp;source=images&amp;cd=&amp;cad=rja&amp;docid=wjhhXgQwRpTgwM&amp;tbnid=meT-1h60ygKyhM:&amp;ved=0CAUQjRw&amp;url=http://mirgif.com/animacionnye-ramki.htm&amp;ei=iMl7UonKGYrb0QWi6IH4DA&amp;psig=AFQjCNGgkhdB77klWx-YhT3bjN6vFEsdXA&amp;ust=1383928869633819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hyperlink" Target="http://www.google.com.ua/url?sa=i&amp;rct=j&amp;q=&amp;esrc=s&amp;frm=1&amp;source=images&amp;cd=&amp;cad=rja&amp;docid=cmNCCSRDAHUVXM&amp;tbnid=3okXL5igXqkOrM:&amp;ved=0CAUQjRw&amp;url=http://my19edwin.livejournal.com/92671.html&amp;ei=mtJ7UvLGBaKF4gS_4oG4CA&amp;psig=AFQjCNFeK7kGsIaplPW-eYofzcJgJpx0Vw&amp;ust=1383932918087761" TargetMode="Externa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.ua/url?sa=i&amp;rct=j&amp;q=&amp;esrc=s&amp;frm=1&amp;source=images&amp;cd=&amp;cad=rja&amp;docid=bmrGrJngurqKnM&amp;tbnid=DNHPtuGEo-GAAM:&amp;ved=0CAUQjRw&amp;url=http://www.labirint.ru/screenshot/goods/222256/8/&amp;ei=K9N7Urz-IILD4wTFsIHIDw&amp;psig=AFQjCNGlB8y5pz_92nw6wLAyF-pVDWbHwA&amp;ust=1383933094014642" TargetMode="External"/><Relationship Id="rId3" Type="http://schemas.openxmlformats.org/officeDocument/2006/relationships/image" Target="../media/image10.jpeg"/><Relationship Id="rId7" Type="http://schemas.openxmlformats.org/officeDocument/2006/relationships/image" Target="../media/image12.jpeg"/><Relationship Id="rId2" Type="http://schemas.openxmlformats.org/officeDocument/2006/relationships/hyperlink" Target="http://www.google.com.ua/url?sa=i&amp;rct=j&amp;q=&amp;esrc=s&amp;frm=1&amp;source=images&amp;cd=&amp;cad=rja&amp;docid=y0MYRN2azxPAjM&amp;tbnid=-Lett_IUP0-ZWM:&amp;ved=0CAUQjRw&amp;url=http://www.grafamania.net/photoshop/photoframes/page/1361/&amp;ei=b8t7Uq6WLora0QXnwYDgBQ&amp;psig=AFQjCNGgkhdB77klWx-YhT3bjN6vFEsdXA&amp;ust=1383928869633819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google.com.ua/url?sa=i&amp;rct=j&amp;q=&amp;esrc=s&amp;frm=1&amp;source=images&amp;cd=&amp;cad=rja&amp;docid=D_fwOAWma8uQoM&amp;tbnid=nW1nVpOHwP-oQM:&amp;ved=0CAUQjRw&amp;url=http://henddecor.com/?page_id=1006&amp;ei=adN7UsWSE6jJ4gTYpoH4DQ&amp;psig=AFQjCNGCpbtx4BLBwm-S_B-ViwIQnKI9dw&amp;ust=1383933136235569" TargetMode="External"/><Relationship Id="rId5" Type="http://schemas.openxmlformats.org/officeDocument/2006/relationships/image" Target="../media/image11.jpeg"/><Relationship Id="rId4" Type="http://schemas.openxmlformats.org/officeDocument/2006/relationships/hyperlink" Target="http://www.google.com.ua/url?sa=i&amp;rct=j&amp;q=&amp;esrc=s&amp;frm=1&amp;source=images&amp;cd=&amp;cad=rja&amp;docid=9iapZsF0NSaqEM&amp;tbnid=_ljVUebd-Ko0fM:&amp;ved=0CAUQjRw&amp;url=http://stranamasterov.ru/node/27862&amp;ei=BtN7UpuSNqm74ATFl4DACA&amp;psig=AFQjCNEKYPttIiE4fx1jq0MykAcye1-7Bw&amp;ust=1383933054683415" TargetMode="External"/><Relationship Id="rId9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4.jpeg"/><Relationship Id="rId7" Type="http://schemas.openxmlformats.org/officeDocument/2006/relationships/hyperlink" Target="http://www.google.com.ua/url?sa=i&amp;rct=j&amp;q=&amp;esrc=s&amp;frm=1&amp;source=images&amp;cd=&amp;cad=rja&amp;docid=-snb5z4_Un5MbM&amp;tbnid=8w_KSVr9jRjvoM:&amp;ved=0CAUQjRw&amp;url=http://inashideti.ru/tag/applikaciya/&amp;ei=gtV7UpXeDITm4wTB_ID4Ag&amp;psig=AFQjCNGHK1bRyfn5weH36o3eVUKhRKV_jQ&amp;ust=1383933563285551" TargetMode="External"/><Relationship Id="rId2" Type="http://schemas.openxmlformats.org/officeDocument/2006/relationships/hyperlink" Target="http://www.google.com.ua/url?sa=i&amp;rct=j&amp;q=&amp;esrc=s&amp;frm=1&amp;source=images&amp;cd=&amp;cad=rja&amp;docid=uLGtmTiM7bPBFM&amp;tbnid=Z3gsivyoPZmLwM:&amp;ved=0CAUQjRw&amp;url=http://interesnyesaity.ru/2012/04/05/psd-isxodnik-cherno-beloj-ramki-s-babochkoj-i-cvetami/&amp;ei=ns57UoWAK4y00wX_qYD4Dg&amp;psig=AFQjCNHx3FdpRRXAm48dES-gvByGfZoa3g&amp;ust=1383927621600322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google.com.ua/url?sa=i&amp;rct=j&amp;q=&amp;esrc=s&amp;frm=1&amp;source=images&amp;cd=&amp;cad=rja&amp;docid=A_W5YuT7ijrVVM&amp;tbnid=BCqxX1AL4wkHdM:&amp;ved=0CAUQjRw&amp;url=http://detkam.e-papa.ru/podelki/10/&amp;ei=R9V7UpqIMOG44AS5tIC4Dg&amp;psig=AFQjCNGHK1bRyfn5weH36o3eVUKhRKV_jQ&amp;ust=1383933563285551" TargetMode="External"/><Relationship Id="rId5" Type="http://schemas.openxmlformats.org/officeDocument/2006/relationships/image" Target="../media/image15.jpeg"/><Relationship Id="rId4" Type="http://schemas.openxmlformats.org/officeDocument/2006/relationships/hyperlink" Target="http://www.google.com.ua/url?sa=i&amp;rct=j&amp;q=&amp;esrc=s&amp;frm=1&amp;source=images&amp;cd=&amp;cad=rja&amp;docid=yu5vPaw4LfclHM&amp;tbnid=gInZehcanwHQ6M:&amp;ved=0CAUQjRw&amp;url=http://forchel.ru/916-applikaciya-popugaj-iz-rvanoj-cvetnoj-bumagi.html&amp;ei=itR7UpGEPaen4ASY_YGQCw&amp;psig=AFQjCNFpm9uFGnINg9a6RDHvxEOsG1eL-w&amp;ust=1383933226920581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.ua/url?sa=i&amp;rct=j&amp;q=&amp;esrc=s&amp;frm=1&amp;source=images&amp;cd=&amp;cad=rja&amp;docid=IlNb4GWDcppvqM&amp;tbnid=hdmpoDLKJfg6SM:&amp;ved=0CAUQjRw&amp;url=http://samorobka.com/stati/-dlja-detej/510-aplikaciya-belka.html&amp;ei=eNp7UtHOM6mF4ASXv4CoDw&amp;psig=AFQjCNHUJU_r_IPUDC13MUSkEmoWzm8-3w&amp;ust=1383934867649506" TargetMode="External"/><Relationship Id="rId3" Type="http://schemas.openxmlformats.org/officeDocument/2006/relationships/image" Target="../media/image17.jpeg"/><Relationship Id="rId7" Type="http://schemas.openxmlformats.org/officeDocument/2006/relationships/image" Target="../media/image19.jpeg"/><Relationship Id="rId2" Type="http://schemas.openxmlformats.org/officeDocument/2006/relationships/hyperlink" Target="http://www.google.com.ua/url?sa=i&amp;rct=j&amp;q=&amp;esrc=s&amp;frm=1&amp;source=images&amp;cd=&amp;cad=rja&amp;docid=NuRQ5iaJ4JKhGM&amp;tbnid=DDR9FIObLkLd-M:&amp;ved=0CAUQjRw&amp;url=http://doshkilniatko.net/veseli-ramochky/&amp;ei=-tV7UpGaK-ep4ATnwYCQCg&amp;psig=AFQjCNFgRcdnaHcEgAjcHt7tNv31lXoQzQ&amp;ust=1383933794764487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google.com.ua/url?sa=i&amp;rct=j&amp;q=&amp;esrc=s&amp;frm=1&amp;source=images&amp;cd=&amp;cad=rja&amp;docid=0q9jZDJwbIDuOM&amp;tbnid=HhqoSnOqjApI8M:&amp;ved=0CAUQjRw&amp;url=http://klasnaocinka.com.ua/uk/article/roboti-nashikh-maliukiv.html&amp;ei=NNp7UtO6AcjI4gS4uICYAQ&amp;psig=AFQjCNHUJU_r_IPUDC13MUSkEmoWzm8-3w&amp;ust=1383934867649506" TargetMode="External"/><Relationship Id="rId5" Type="http://schemas.openxmlformats.org/officeDocument/2006/relationships/image" Target="../media/image18.jpeg"/><Relationship Id="rId4" Type="http://schemas.openxmlformats.org/officeDocument/2006/relationships/hyperlink" Target="http://www.google.com.ua/url?sa=i&amp;rct=j&amp;q=&amp;esrc=s&amp;frm=1&amp;source=images&amp;cd=&amp;cad=rja&amp;docid=HPWngsi4Tm08oM&amp;tbnid=ZS-vSqyh-LSfcM:&amp;ved=0CAUQjRw&amp;url=http://pustunchik.ua/ua/treasure/tools/Aplikatsii-z-osinnogo-lystia&amp;ei=Itp7UtTEGYiJ4ATCmoDQCw&amp;psig=AFQjCNHUJU_r_IPUDC13MUSkEmoWzm8-3w&amp;ust=1383934867649506" TargetMode="External"/><Relationship Id="rId9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3.jpeg"/><Relationship Id="rId2" Type="http://schemas.openxmlformats.org/officeDocument/2006/relationships/hyperlink" Target="http://www.google.com.ua/url?sa=i&amp;rct=j&amp;q=&amp;esrc=s&amp;frm=1&amp;source=images&amp;cd=&amp;cad=rja&amp;docid=9GNPGRA9g5sp3M&amp;tbnid=FM122V-JqiyWsM:&amp;ved=0CAUQjRw&amp;url=http://www.arinasorokina.ru/dnevnik-fotografa/posmotrite-novye-ramki-dlya-fotoshop-ochen-klassnye.html&amp;ei=Qtl7UtCsMobn4gSn2IHADg&amp;psig=AFQjCNEryGNhaBcVN7W4eQqk0ICHbCTjOQ&amp;ust=1383934649118143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google.com.ua/url?sa=i&amp;rct=j&amp;q=&amp;esrc=s&amp;frm=1&amp;source=images&amp;cd=&amp;cad=rja&amp;docid=XuXq505YiKZz_M&amp;tbnid=dAGgqle8_jB8JM:&amp;ved=0CAUQjRw&amp;url=http://www.tozak.org.ua/muz-8.html&amp;ei=69p7UsjFEKmi4gSg5oHYAQ&amp;psig=AFQjCNFtQbqCzjEhMmrQr7PZ1nL0YDcYZg&amp;ust=1383935027533543" TargetMode="External"/><Relationship Id="rId5" Type="http://schemas.openxmlformats.org/officeDocument/2006/relationships/image" Target="../media/image22.jpeg"/><Relationship Id="rId4" Type="http://schemas.openxmlformats.org/officeDocument/2006/relationships/hyperlink" Target="http://www.google.com.ua/url?sa=i&amp;rct=j&amp;q=&amp;esrc=s&amp;frm=1&amp;source=images&amp;cd=&amp;cad=rja&amp;docid=lVlrgrbugSvIHM&amp;tbnid=rAkbxNYJYm0CqM:&amp;ved=0CAUQjRw&amp;url=http://www.alba-soboni.com.ua/uk/shop/autumn-2013/bags-for-girls/bag-130512-blue-detail.html&amp;ei=udp7UuGAEsbn4gTVqoEg&amp;psig=AFQjCNFtQbqCzjEhMmrQr7PZ1nL0YDcYZg&amp;ust=1383935027533543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05418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151113" y="1268760"/>
            <a:ext cx="7992887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5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МЕТОДИКА НАВЧАННЯ </a:t>
            </a:r>
          </a:p>
          <a:p>
            <a:pPr algn="ctr"/>
            <a:r>
              <a:rPr lang="ru-RU" sz="45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УЧНІВ  ПОЧАТКОВИХ</a:t>
            </a:r>
          </a:p>
          <a:p>
            <a:pPr algn="ctr"/>
            <a:r>
              <a:rPr lang="ru-RU" sz="45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КЛАСІВ  </a:t>
            </a:r>
            <a:r>
              <a:rPr lang="ru-RU" sz="45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виконанню</a:t>
            </a:r>
            <a:r>
              <a:rPr lang="ru-RU" sz="45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45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аплікації</a:t>
            </a:r>
            <a:endParaRPr lang="ru-RU" sz="45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s5.uploads.ru/2VBOG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151236" y="-1151238"/>
            <a:ext cx="6841526" cy="9144001"/>
          </a:xfrm>
          <a:prstGeom prst="rect">
            <a:avLst/>
          </a:prstGeom>
          <a:noFill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908720"/>
            <a:ext cx="3688362" cy="3196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5" descr="http://lschool4.ucoz.ua/1335334612_ol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24128" y="3356992"/>
            <a:ext cx="2638425" cy="28575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499992" y="1772816"/>
            <a:ext cx="42201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аналізуємо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4005064"/>
            <a:ext cx="501143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Програми</a:t>
            </a:r>
          </a:p>
          <a:p>
            <a:pPr algn="ctr"/>
            <a:r>
              <a:rPr lang="uk-U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Та підручники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i046.radikal.ru/0804/d0/930926252f21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99592" y="1340768"/>
            <a:ext cx="7021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 smtClean="0"/>
              <a:t>Аплікація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з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текстильних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нетканих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матеріалів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застосовується</a:t>
            </a:r>
            <a:r>
              <a:rPr lang="ru-RU" sz="2400" b="1" dirty="0" smtClean="0"/>
              <a:t>:</a:t>
            </a:r>
            <a:endParaRPr lang="ru-RU" sz="2400" dirty="0"/>
          </a:p>
        </p:txBody>
      </p:sp>
      <p:pic>
        <p:nvPicPr>
          <p:cNvPr id="12292" name="Picture 4" descr="http://vit-ol.com/_nw/1/64776241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944" y="2636912"/>
            <a:ext cx="3995936" cy="299695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971600" y="1844824"/>
            <a:ext cx="288032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dirty="0" smtClean="0"/>
          </a:p>
          <a:p>
            <a:endParaRPr lang="ru-RU" sz="2400" dirty="0" smtClean="0"/>
          </a:p>
          <a:p>
            <a:pPr>
              <a:buFont typeface="Wingdings" pitchFamily="2" charset="2"/>
              <a:buChar char="Ø"/>
            </a:pPr>
            <a:r>
              <a:rPr lang="uk-UA" sz="2400" dirty="0" smtClean="0"/>
              <a:t> для оздоблення одягу, предметів домашнього вжитку</a:t>
            </a:r>
          </a:p>
          <a:p>
            <a:pPr>
              <a:buFont typeface="Wingdings" pitchFamily="2" charset="2"/>
              <a:buChar char="Ø"/>
            </a:pPr>
            <a:r>
              <a:rPr lang="uk-UA" sz="2400" dirty="0" smtClean="0"/>
              <a:t> для створення декоративних виробів</a:t>
            </a:r>
          </a:p>
          <a:p>
            <a:pPr>
              <a:buFont typeface="Wingdings" pitchFamily="2" charset="2"/>
              <a:buChar char="Ø"/>
            </a:pPr>
            <a:r>
              <a:rPr lang="uk-UA" sz="2400" dirty="0" smtClean="0"/>
              <a:t> для ремонту одягу</a:t>
            </a:r>
            <a:endParaRPr lang="ru-RU" sz="2400" dirty="0" smtClean="0"/>
          </a:p>
          <a:p>
            <a:endParaRPr lang="ru-RU" sz="24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http://voskresenie.cherepovets.ru/main_page_pics/ramka.gif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488" y="0"/>
            <a:ext cx="9060512" cy="6858000"/>
          </a:xfrm>
          <a:prstGeom prst="rect">
            <a:avLst/>
          </a:prstGeom>
          <a:noFill/>
        </p:spPr>
      </p:pic>
      <p:pic>
        <p:nvPicPr>
          <p:cNvPr id="10246" name="Picture 6" descr="http://apteka33.su/wp-content/uploads/2013/02/18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2132856"/>
            <a:ext cx="3651870" cy="4111737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627784" y="764704"/>
            <a:ext cx="40187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тестування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48" name="Picture 8" descr="http://library.nung.edu.ua/sites/default/files/kniga.pn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43608" y="2780928"/>
            <a:ext cx="3415708" cy="2796611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s46.radikal.ru/i114/1005/06/6888e7290cbb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6816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115616" y="836712"/>
            <a:ext cx="4608512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endParaRPr lang="uk-UA" sz="2000" dirty="0" smtClean="0"/>
          </a:p>
          <a:p>
            <a:pPr>
              <a:buFont typeface="Wingdings" pitchFamily="2" charset="2"/>
              <a:buChar char="Ø"/>
            </a:pPr>
            <a:endParaRPr lang="uk-UA" sz="2000" dirty="0"/>
          </a:p>
          <a:p>
            <a:pPr>
              <a:buFont typeface="Wingdings" pitchFamily="2" charset="2"/>
              <a:buChar char="Ø"/>
            </a:pPr>
            <a:r>
              <a:rPr lang="uk-UA" sz="2400" dirty="0" smtClean="0"/>
              <a:t> у оформленні вітрин, афіш, реклам;</a:t>
            </a:r>
          </a:p>
          <a:p>
            <a:pPr>
              <a:buFont typeface="Wingdings" pitchFamily="2" charset="2"/>
              <a:buChar char="Ø"/>
            </a:pPr>
            <a:r>
              <a:rPr lang="uk-UA" sz="2400" dirty="0" smtClean="0"/>
              <a:t> у театрі – оформлення сцен, декорацій, ескізів;</a:t>
            </a:r>
          </a:p>
          <a:p>
            <a:pPr>
              <a:buFont typeface="Wingdings" pitchFamily="2" charset="2"/>
              <a:buChar char="Ø"/>
            </a:pPr>
            <a:r>
              <a:rPr lang="uk-UA" sz="2400" dirty="0" smtClean="0"/>
              <a:t> у проектуванні – створення ескізів одягу, аксесуарів, ескізів інтер'єрів;</a:t>
            </a:r>
          </a:p>
          <a:p>
            <a:pPr>
              <a:buFont typeface="Wingdings" pitchFamily="2" charset="2"/>
              <a:buChar char="Ø"/>
            </a:pPr>
            <a:r>
              <a:rPr lang="uk-UA" sz="2400" dirty="0" smtClean="0"/>
              <a:t> у швейній промисловості – використання аплікаційних деталей на одязі, аксесуарах;</a:t>
            </a:r>
          </a:p>
          <a:p>
            <a:pPr>
              <a:buFont typeface="Wingdings" pitchFamily="2" charset="2"/>
              <a:buChar char="Ø"/>
            </a:pPr>
            <a:r>
              <a:rPr lang="uk-UA" sz="2400" dirty="0" smtClean="0"/>
              <a:t> у художніх творах – як самостійний вид мистецтва.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411760" y="836712"/>
            <a:ext cx="442307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Застосування аплікації: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9218" name="Picture 2" descr="http://gendocs.ru/gendocs/docs/16/15629/conv_1/file1_html_ma901766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0112" y="1628800"/>
            <a:ext cx="2171700" cy="3743325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i030.radikal.ru/0804/d0/824039a35c8e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39552" y="332656"/>
            <a:ext cx="820891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uk-UA" sz="2400" b="1" dirty="0" smtClean="0"/>
          </a:p>
          <a:p>
            <a:pPr algn="ctr"/>
            <a:r>
              <a:rPr lang="uk-UA" sz="2400" b="1" dirty="0" smtClean="0"/>
              <a:t>Аплікація виконується в такій послідовності:</a:t>
            </a:r>
          </a:p>
          <a:p>
            <a:pPr algn="ctr"/>
            <a:endParaRPr lang="uk-UA" sz="2400" b="1" dirty="0" smtClean="0"/>
          </a:p>
          <a:p>
            <a:pPr>
              <a:buFont typeface="Wingdings" pitchFamily="2" charset="2"/>
              <a:buChar char="Ø"/>
            </a:pPr>
            <a:r>
              <a:rPr lang="uk-UA" sz="2400" dirty="0" smtClean="0"/>
              <a:t> вибір сюжету аплікації</a:t>
            </a:r>
            <a:r>
              <a:rPr lang="ru-RU" sz="2400" dirty="0" smtClean="0"/>
              <a:t>;</a:t>
            </a:r>
          </a:p>
          <a:p>
            <a:pPr>
              <a:buFont typeface="Wingdings" pitchFamily="2" charset="2"/>
              <a:buChar char="Ø"/>
            </a:pPr>
            <a:r>
              <a:rPr lang="uk-UA" sz="2400" dirty="0" smtClean="0"/>
              <a:t> вибір розміру;</a:t>
            </a:r>
          </a:p>
          <a:p>
            <a:pPr>
              <a:buFont typeface="Wingdings" pitchFamily="2" charset="2"/>
              <a:buChar char="Ø"/>
            </a:pPr>
            <a:r>
              <a:rPr lang="uk-UA" sz="2400" dirty="0" smtClean="0"/>
              <a:t> складання ескізу;</a:t>
            </a:r>
          </a:p>
          <a:p>
            <a:pPr>
              <a:buFont typeface="Wingdings" pitchFamily="2" charset="2"/>
              <a:buChar char="Ø"/>
            </a:pPr>
            <a:r>
              <a:rPr lang="uk-UA" sz="2400" dirty="0" smtClean="0"/>
              <a:t> вибір фону, кольору для фігури;</a:t>
            </a:r>
          </a:p>
          <a:p>
            <a:pPr>
              <a:buFont typeface="Wingdings" pitchFamily="2" charset="2"/>
              <a:buChar char="Ø"/>
            </a:pPr>
            <a:r>
              <a:rPr lang="uk-UA" sz="2400" dirty="0" smtClean="0"/>
              <a:t> добирання матеріалу;</a:t>
            </a:r>
          </a:p>
          <a:p>
            <a:pPr>
              <a:buFont typeface="Wingdings" pitchFamily="2" charset="2"/>
              <a:buChar char="Ø"/>
            </a:pPr>
            <a:r>
              <a:rPr lang="uk-UA" sz="2400" dirty="0" smtClean="0"/>
              <a:t> підготовка матеріалу за кольором, розміром.</a:t>
            </a:r>
          </a:p>
        </p:txBody>
      </p:sp>
      <p:pic>
        <p:nvPicPr>
          <p:cNvPr id="6146" name="Picture 2" descr="https://encrypted-tbn3.gstatic.com/images?q=tbn:ANd9GcTz97kxhzlr4yms9zqkYCUA5Bexuzdda9omp0fZoYPauK_NDYeZ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3789040"/>
            <a:ext cx="2001391" cy="26582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8" name="Picture 4" descr="https://encrypted-tbn1.gstatic.com/images?q=tbn:ANd9GcROxxXUZkQua_M60CdUsxODVXtG5ObElJcD8RqtCCERClrud7kqs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03648" y="3789040"/>
            <a:ext cx="3312368" cy="26763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2.bp.blogspot.com/-9M0j5Om9MlM/T2sUgNsYUiI/AAAAAAAALpw/UKWgC8x5Bw8/s1600/%D1%80%D0%B0%D0%BC%D0%BA%D0%B0_Vintage_%D0%BA%D0%BB%D0%B8%D0%BF%D0%B0%D1%80%D1%82_03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50" name="Picture 6" descr="http://solodenyatko.com.ua/images/260096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95936" y="3212976"/>
            <a:ext cx="2857500" cy="2857500"/>
          </a:xfrm>
          <a:prstGeom prst="rect">
            <a:avLst/>
          </a:prstGeom>
          <a:noFill/>
        </p:spPr>
      </p:pic>
      <p:pic>
        <p:nvPicPr>
          <p:cNvPr id="6152" name="Picture 8" descr="http://media-s3.viva-images.com/vivastreet_cl/clad/63/5/45385568/large/1.jpg?dt=69d1c0459a236b014df34517aafaea63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9552" y="2276872"/>
            <a:ext cx="3638550" cy="3743325"/>
          </a:xfrm>
          <a:prstGeom prst="rect">
            <a:avLst/>
          </a:prstGeom>
          <a:noFill/>
        </p:spPr>
      </p:pic>
      <p:pic>
        <p:nvPicPr>
          <p:cNvPr id="9" name="Picture 4" descr="http://tutcikavo.co.ua/wp-content/uploads/2010/05/nozhici.jp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1971201">
            <a:off x="5130173" y="1836678"/>
            <a:ext cx="3281832" cy="2228959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763688" y="692696"/>
            <a:ext cx="55082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Техн</a:t>
            </a:r>
            <a:r>
              <a:rPr lang="uk-UA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іка</a:t>
            </a:r>
            <a:r>
              <a:rPr lang="uk-U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безпеки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i046.radikal.ru/0804/2c/108cf27fa2c1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143000" y="-1143000"/>
            <a:ext cx="6858000" cy="9144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43608" y="836712"/>
            <a:ext cx="4248472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uk-UA" sz="3200" dirty="0" smtClean="0"/>
              <a:t> Які матеріали ви використовували при виготовленні аплікацій у початковій школі?  </a:t>
            </a:r>
            <a:endParaRPr lang="uk-UA" sz="3200" dirty="0"/>
          </a:p>
          <a:p>
            <a:pPr>
              <a:buFont typeface="Wingdings" pitchFamily="2" charset="2"/>
              <a:buChar char="Ø"/>
            </a:pPr>
            <a:r>
              <a:rPr lang="uk-UA" sz="3200" dirty="0" smtClean="0"/>
              <a:t> Яким способом ви прикріплювали деталі аплікації? </a:t>
            </a:r>
            <a:endParaRPr lang="uk-UA" sz="3200" dirty="0"/>
          </a:p>
          <a:p>
            <a:pPr>
              <a:buFont typeface="Wingdings" pitchFamily="2" charset="2"/>
              <a:buChar char="Ø"/>
            </a:pPr>
            <a:r>
              <a:rPr lang="uk-UA" sz="3200" dirty="0" smtClean="0"/>
              <a:t> Якими інструментами користувались під час виконання аплікації? </a:t>
            </a:r>
          </a:p>
          <a:p>
            <a:endParaRPr lang="uk-UA" dirty="0"/>
          </a:p>
          <a:p>
            <a:endParaRPr lang="ru-RU" dirty="0"/>
          </a:p>
        </p:txBody>
      </p:sp>
      <p:pic>
        <p:nvPicPr>
          <p:cNvPr id="4098" name="Picture 2" descr="https://encrypted-tbn0.gstatic.com/images?q=tbn:ANd9GcQ4Y7vacJrrOAWJDHPcyHOflpRXsGl1EQtHDIC26B3FRjJeNtYjN3RDHZE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620688"/>
            <a:ext cx="2550341" cy="2358380"/>
          </a:xfrm>
          <a:prstGeom prst="rect">
            <a:avLst/>
          </a:prstGeom>
          <a:noFill/>
        </p:spPr>
      </p:pic>
      <p:sp>
        <p:nvSpPr>
          <p:cNvPr id="4100" name="AutoShape 4" descr="data:image/jpeg;base64,/9j/4AAQSkZJRgABAQAAAQABAAD/2wCEAAkGBxQQDxUUEBQUFBQUFA8UFBQUDxUUFBQVFBQWFhQUFBQYHCggGBolHBQUITEhJSkrLi4uFx8zODMsNygtLisBCgoKDg0OGxAQGCwkICQsLCwtLCwvLCwsLCwsLCwsLCwsLCwsLCwsLCwsLCwsLCwsLCwsLCwsLCwsLCwsLCwsLP/AABEIALEBHAMBEQACEQEDEQH/xAAbAAABBQEBAAAAAAAAAAAAAAABAAIDBAUGB//EAEYQAAEDAQQFCQUDCgUFAAAAAAEAAhEDBBIhMQUGQVFxEyIyYYGRobHBQlJiktEzQ/AHFCNTcoKTwuHxFRaistIkRHODlP/EABsBAQACAwEBAAAAAAAAAAAAAAABAwIEBQYH/8QAMxEAAgEDAgQEBAYDAAMAAAAAAAECAwQREjEFIUFREzJhcSKBkbEGFCNCodFSweFy8PH/2gAMAwEAAhEDEQA/APVWoSSAIQSNUgcCgHAoAgoB0oBSgDKAV5QBSgI212lxaDiMwq1Vg5aU+ZCa2JFYSKUAg6cljCcZrMXn2Jaa3DKyIFKAEoBSgFKAEoBSgEgCgCgEgEgEgEgEgEgDKAKAUoBpKgAlCSg1SQSBAOCAcFICgDKgBlAR164Y0udkPE7gsoxcnhGFSpGnHUzDbpV4eXZg+zsjq3cVuOjHTg5Su5qer+DZstsbUbIOWYOY4rTqRdPc6VKtGosopWzSE4My2naeG5ce5vXL4ae3cmUs7FJji0gjAhaEZOL1LoYo12aQF0Eg3to/ruV9f8QW9KH+Uuy/s3qVvOay1grVrW53UNw+q8te8aubnlnTHsv9vqbtO3hAfYK0GNh81ufh6+8Gt4Mn8Mtvf/uxhc09UdS6Gg+oGiXEADMkwO9e7bwc+MXJ4SMi2a02al7d87qYvf6uj4qiVxTj1z7HRo8Kuqn7cL15FjQWmG2tjnNaW3XFpBIJyBBw4+CypVVUWUU3tlK1moyecrJoq00xIAIAoAhAOCASASASASASASASASAKABQDVAEgKbQpBIAgCpAQoAkAUAHOAEnADNSlnkiG0llnO6QtZqu+EdEep61v0qagjjXFZ1ZehWAlRWrQox1TeEUxg5PCJqbIXmLy/ncPG0e39nSo0FT9yZlNcO4v6VHlnL7I6FK1nPnsiUCFw7i+q1uTeF2R0qVtCnsuZDaLWyn03NbxIB7BtVNOhUqeSLZtwpzn5Vky7TrNSb0A554XR3nHwXRpcGrS87S/k3afDasvM8GTadZKzuhdYPhEnvP0XUo8IoU3l5b+n2N2nw2ivNzMy02p9UzUe55+JxdHCcl1pTlLdm3To06axCKXsRhYlh02ottFOu5jiA2o3aYF5mI8C5blnJ6sdzh8co66Kmt0/wCGdnV0tQb0q1IdXKtnuldPS+x5hUKj2i/oVn6yWVv3wPBrneQU+HLsWKzrP9pd0db2WhpdSJIDi3EEYgA5HiFjKLW5VVpSpvEi1CgrCgCgCgGtdI/H42qE8k4CpIEgEgEgCEAkAkAEAIUAEICo1SByAcEAUAkAUBhaVt183W9EZn3iPRbtGlp5vc5F1c63pjsUWNngq7q8hbx+LfoimlSlUfLYsspLxt/xROWqo8vokdm2s21iK5dyCtpKjT6TxI3ST4Ln/luJXkU6dNqL+R2qNiodMv1Mu06z7KTO15jwH1WxR/Ctd86skvY6ULaH75fRGXadL16mb7o3M5viMfFdaj+HKdPovnzNqCtobRz7lPkXHGCZ25rdVlCL0uaRhLjVtCbptpNdHyIntIzEcQtmPD6T/c2Wx4jr5ww/5A1Wqworo/qQ7ur3HgK1WlFftRg69R/uFCsVKC2ivoYOcnuwwszEV1SQPaEB2+oFT9HVbuex3zNj+VUVlzOPxJfFFnVhUnNCgEgA/I8CoewKdGqZA/YHj/Ra8Xz+hc1yLq2SkSAMIBQgFCASACASASACgFIKQPCAcgCgCgMrS1ujmMOPtHd1LZoUv3M593cY+CPzMS0PFNl98xIGAzK1bzicKUvCg05/Yy4bwqpeTwuS9TLtGsTsqbGjrdzj3YDzXnq1OVZ5nJ8+x7W0/D9Gkv1Hn7GTa7fVq9N7j1TA7hgsaVrRpc4xXvu/qzt0relT8sUUaNQluO9w7iV6ezeaKNC5X6rJA5bRrjwUBs0qcNA6gvP1Zapt+p85u6niV5z7tkgCwXIoi2uaY00GnNo7vVWxr1I7SZt07+5p+Wo/qRvsDNxHAn1VyvaqN2HHLuO7T91/RA7R42OPaJVqv31iblP8RS/fT+jGGwO2EHvCujfU3umblPj9tLzJr+Rhsrx7J7MfJXRuaT/cb1PidrPaovny+4wgjMRxCtUk9mbkakJ+VpnVagVf0tVu9jT8ro/mVdbY5/E4/DF+p2yoOOFAJANrHmngVEtmStyjZRzxxb4NJ9VrU/MWy2NFbRSEICNlWXOEdGBxyy71hq5k4Ji1ZZIGqQBABAAoAIASoBUUgIKAcCgHBAVbfaS0Q3pHuaN5VdW5oW8fErySX8v2XUrn4kvgpLLf8e5lU7OBi7E/jvXleJfiqpVTp2y0rv1+Xb7l9twiMXqqvL7dP+kOmaF+zvG0C8OLcfReesq7jcxnJ7vn8z0FpJU6scbHDEr2R6UaUJK9HaNzj9fVd2wf6PzOXdr9QkW6apLZ2y9o3kd21V1ZaYNmvd1fCoTn2TN1cA+chQClBkMoSBCBwCEoeFJIUzglNrYfZahpOvUzddBEgCYkGD3BZqrNdS/81Wxp1vHuatLT9UZ3XcWx5QrFcTM1eVFvzLdLWX3qfyu9CFmrrui6N93ibFgtgrMvNBAkjGNnArYhNTWUblKqqkdSJq/QdwKmflZbHcpWL7Tv8gFr0vOy2flNFbRSJxgE7goYKz6mJu7dqqMsFZ9te0YmRjmoyZYNK9KvKwSgBKACACACgFaFJIrqAICEDLTXuNnMnIbz9FEpxgtU3hFdSelctzIxklxknMrynH5/m4KUVjRt3x1LeHSdObUn5vuSLx53BQi5EHn9spcnUc33XEdk4eC9zQqeJSjPuj1FGeumpd0QK4tK4HOdxB8B9F2eHP8ATfuc29Xxr2HromoXNGsmpO4E+nqtS9liljucXjtXRauP+TS/2bAXHPFACASEBCEjghKFKAIQDwpAQoJDCkClQDs9BU7tnZ1gu7ySPCF0aKxBHatliki1aegeCyqeVmzHcqaN6Tu3zj0VFDzMsq7I0QtopK2lbTydJztw9QsZvCMorLMCz600HZuIwkyCOxU60WOnIu2qq17JBHOy5wx4byjIRsUzgtgqEUAEAEAUAkBWBQDkBBbrU2jTL3kBojEmBiYzWMtSi3FZwYTmoLLMutULnSf7cF56rVnVlmTK3zY1VtZXMZHtK8nd0PBquPTp7HeoVPEgmOWsXHIa1Ubte9se0HtGB9F6ng9XVQ09mdzhs9VLT2MZdU6JEekeDfVdfhj5SXsc+9XND4XUNE0dGNgE8B3f3XMv5c1E8r+IqvxQp+7/ANF+VzjzQUAgpAZQClAJQAtUgeChIbyDIZUgUqAegWendY1vutaO4QurFYWD0EFpikNth5h7PMLGp5SyG5V0Vm7j6lUW/UsrdDQlbRSYms1X/p3giZBw69nisJ7GdPzHkP8AjgOD2HvkeK1Mm9pOl1WsorVGVAYa10gRjIMq2EclFSWD06m5bJqjyUAJQAUAKAUoCsFJIS6BJwAzUpZeEYyaSyzndJ2rljHsCQBv3kroUqehepxLms6svQp6Oq8mRScZb9047h92esDLeMNmPA4pY+G/FguT39H/AEzYta+paJb/AHX9mmuMboWlc3idDxKepbx+xuWVXRPS9mPXnDsGJrbQvUWuHsO8HYeYauxwarpquHdfY6PDZ6arj3RyS9Mdwa7Ps9V0+GP4pI0r1ckwrsHONewthg65Pf8AgLiXctVV+h4TjVXXeS9ML6FlaxywIQEDchPsBCAhCQgIAoBAoB0qQKUBZsFO9VY3e9s8JxWVNZkkWUlqml6nfSuod8gtvQPYq6vlM4blfRPRd1keSqtvKzOtuXHnBbJSYenWXqZHUsWZR3PG9NWI0qx91xJHbsWnNYZvRllHoGpFnu0mcJ71sU1yNaq+Z3lJXFBIUAFAEgEgFKArqSTG01azfFPESL2RF7gcjG7rC2rdR36nNvnPGEvhM1bZzBlWmHCD4YEEYgg7CDtUSipJp7MZxzRasVpJ5r+m3M5Bw2PHqNh7F5K/s3bT5eV7f0dahWVSPr1LS0Xhl+w9pXk7uh4NVx6dPY71Cr4kFIg0jQ5Si9u9pjjmPEBRa1fCrRn2ZtUZ6Kil2Z58CvbHqhrj6/jwXQ4c/wBVr0NO8XwfMMrtnLbxzZusbAA3ADuXnZy1SbPmtep4lSU+7bHhYlYUIIqlc0oqAF1wy5o9tkEPZxLSRxhZQeHkzpT0ST6dfYuWugGuBabzHAPpvHtMcJa7u9VNSGlllel4c8dOhCAsCkcCgGkoQJCQhAEIDV1cpzaW/CHO8I9Qr7dZmbVnHNVHZLoHZK9vPM7Qqaz+Esp7keivs+0+Ci38hNbzFmoryoz7bSkKGSjk9K6Gp1XBry0EmQC4AngCsHT1FsZNbG/onRvJ4boCySwYSeTdY1ZGA4oBpQCUACASAgCkkjtNnbVbdeJHiDsIOYPWFKbWxDSawzDtlgdSx6TPe2j9seuXDbuUq2eTOTc2jj8UNirC2DRA5mRGBGIP16lTXowrQcJmUJuEtSLlGpeG7eNxXjrihOhUcJf/AE7FOanHKJWlcfiVDXT1rdfY37OrpnpezJQvOnXPP9LWfk69Ruy8SODsR5r2tnV8ShGXp9uR6i1qa6MWU3Lq2DxWXzMbtfpklkZL2jrnux9F2a8tNNs87xGr4VtOXp9+RtrgnzoIKEhQAIlAP1dfyjX2R32lK9Us/wAVN2LqY4GSAtmK8SGOqOlTj+YoY6xC4QtY5zGEoQIIByEhCAIQg6HVKnz3u3NaPmM/yrbtVzbOjYR+Js6Zbh0yppM8wcfQqi4fwltLzB0cP0faVNDyIir5iwVcVmVpW3Fjm06bb9V+IGxjdr3nYOrapWDOMerK1DVxjpNeajjmJIaOwZ8T4JljxH0LejLN+b1ORBJpuaX0rxLiy7AfTk4xiCOJGxS+ayG8rJrwsTABCAYUA1QBIAICsCpJHAoByAx7fo67zqYlu1gxLeto2jq7ty2aVfHKRz7izUvihv2M9pkSMesLbyctpp4Y5hg+a0r60VxTx1WxbQqunL0LQC8jOm4txkuZ10+qJWFeTu6Hg1XHp09ju0KviQTOW1ws8VGP95sHi0/Q+C7fBauacodnn6noeF1MxlDtzOfcvR2bxWib1ws0mWtFsl5O4ef4K6t9LFPHc8T+IKum2UP8n9jTXIPFiCAIKEhQgy9LudRfTtFMw6k4GRunE8BgexWUpaZG3Z1fDqrOz5M6S2ltemy00hDKs32j7uqOmzvxCsrwx8SLb6holqWzM8tWuaAQEIDKEiCAdKA6zVOnFFzvef4AD6lb1qvgydawjim36m2tk3ilpQ80fveS1rnyl1HclsP2TeCto+RGFTzMdaKlxjnH2Wud3CVatzFLLwUdCWeKYqPxqVQ1zncRg0dQCmW5M3lmmFiYlS01By9FvtfpX8Ght0zxLm9xWS2bMlsy9KxMQSgGlANIUABQAQFKVJI8FAPBQDpQGdbtGSS+lAdm5uTX9fwu69u3eLadVxNavbRqLPUyt+BBGBBEEHcQt2MlJZRxqlOUHiRJRqxgct+5cridl4i8WC5rf1Rs21bS9Mti0MCvE8Tt/Ep61vH7Hds6umel9TL1poXrOTtY5ruzI+fgufwirouNPdYPS8PqaayXfkcYvYW7xVi/VHdrLNN+xoaLbzSd5ju/uujxCXxKJ82/EdXNWEOyz9S6tA84BAEIAlAR2ikHsIORBCA57ROlatmvUG3i1zwHiGloAgse69iJAIluPNW5B64YZ3qMlc0MS9jp2PDmhwyIWo1h4ZxalNwk4voAqDACAKAIKA7jQNO7ZmdYLvmJP0XSorEEdy1jikjQVpsFHShy7fRatzsi+huWLKP0beAV9Pyoqn5mK1U71Nw3tcO8LNELcraDrh9mpkZhoY7qezmvHeCsp7kzWGP0jpKnZ2zUdBPRaMXuO5rfXJFFsRg5FfRVJ5Lq1YXalSAGTPJ029Fs78ST1nqST6ImTWy2NK8sDAMoAqQCFAFCAYWoCihkEKSCRqAeEA4ICvbLC2r1OAwcM+BG0dXks4TcXyKqtGNRYkYlos7mGHiNxzB4Fb0KimcatQlSfPbuOs9X2T2fRee4pY6H4kF8L39P+M27Wvq+F7k1elylNzD7TXN7xC+f1oO1uE1snlex6q1r5UZrdHnbmwYOYnwXs6UlqjJeh7B/FDl2NWxiKbeE9+Pqt26lqqtnyPi1XxLyb7PH0JlrnOCFIHIBQgCAoBy2tlF1Iisw3cmuJbeBk82RI2xt3q+hLEsG7w+toqaejKmrmtJdX5KoA1vRy9p2LX4nAHKNiurUsrPU3L2j4kda3R2blpnGyNKAQKgBCkk9Gs9O6xrfda0dwhdZLCPRRWEkSKTIo6S0YK5aS57Swy0tdHeNo6isJQUtzOM3HYuUWXWgEzAAmImBnCySwsGL5scQpIMO16uA1HVKNatZ3PxfyTwGvOUlpBE5YqU2i1VGlh8yxYdC06RvmalXbVqG87snBvYjk2Yym2aErExEgCEIHhAJAIoASgKVxSSK6gHhqAcgCgCEAKtIPbDhI/GI3FSm08oxlFSWGYdusBp45t2O2jdO49a241I1I6ZHJr2sqT1Q2BZ6055jPr614f8AEHDHTWqOy5r26r5HV4ZdqTw+v3ON07ZrlpeB7RDh+/8A1lOHVfEoRfbl9D39tXX5XW/2p5+RZiMAuo3l5Z8fnPXJyfV5EhgIFAPDkJyK8gyOBQGbrDZeWoOaciCpTw8iMnGSkuh5RaavJ1Gk9Jsh+4tB52WMgi9G6V1IvKPRwlqipdze/wA+1rPDKlJlSAIcKhBI2GYVMreMnnY1KljTk87HRar6407bU5MsNN8FwBdeBAzgrXq0NCymadxaeHHUnlHTKg0i1oynfr0273t7gZPgFnTWZpFtCOqrFep6EuoeiCEAYUgUIQIhCRpUAjcUA2EBIAhA6EAkAJQkaSgBeQDLqkCuoBQgFCASAIQBCAJE5oRgxdIaOLOfTkja3MjfA2t6s/TOeitTdOrszSqW7hLxKX0Oa05TvvpVB8TXdgvN9V5C1tp2dxUtpf8AlH1TPQriSfC6zT5tY+b5MrQuoeFAQgGoBShA4FQSPAUgoaxaRbZrK+q7GBDR7zj0Qs6cdUsFtGl4k1E8bdZ7S4cqabiL18m7t29cbF0FOC5ZO149JPRlG/qdZ6FeoWVwL0AUi7ItzDcdsHwKqr6uhRe+JhOm9tzoaWiaVn0lQ5IAO/SFwHu3SMRxIWvqloeTRVSo6Mte3LB2cKk1Uauq9G9aQfda93hd/mV9sszNyxjmr7HaroHbM3SGnaVCpcfem6HYDYSQP9pVNSvGDwzet7CpXhrh3waVKs1zQ4ZEAjfBE5cFapJrJqSpyUsD5xIg4TsOwA/zBZZRjpYXEAwZ2bCc5+hUOSRCi9zNtGmaDHlr6ga5pggtcPRVOvBPDZuQsa84qUY5TJLJbaVWeTe10ZwcllGpGflZVWt6tLzxwWgFmUBQgBQAlCRpKAYUAIQCBUgMoBIBIAIBIAqAGVICEBzOtVBrLpbgXk3gMjd9qNh53itK8jFuMnus49nuc6/lphpXV8/kc8tQ5ICmSBpUAagHBAPlSSc5r2HOs0NElrg+IzjZ3EqylLEuZsWs1Gqs+xTs+sdnfZgHC4Yi61t4E7hGXAws/BbeEZSspOWIP6nP2bRDq9AvpC6b7ywEDouORHZKmU9MsFs6/h1NMuaSS+Zv6m6v1KTzVrdI4dmxYVKmrYqubhVcKOx2RKqNU6PU2ljUd1MaO2SfILbtVuzp8Oj5mdMVunTPH/yo2muy3g0SINFgxjMOfOfELUq01KXM9Bw67jSoaX3f+jNfrJUFcOeGvaKDKcXTdLg0C8WzmMcVvUmlR08s57c/qcWs5+O5pyx6N4+g8a0umS1mw/ZuGIjHDbgrNfLGF/H9FeamfPL6v+yN+uVX86pGmC1gdTvw510w8l169jkilSVOWqCyYz8eUklN467GXpLW6pUtFV5YTeqVCMTgC4wB2QuM6Wp5bPZ293CnSjBLZI7/APJFa6lepWe6m5rAxjQ4zdc4uJIBIxIjHiFfb0tLbObxq5jUhGK3yemXVtnnxpCggaUJGlAAoBsIAICNpUgeEAUAkAkAlAEEA4IAqQclrbVms1vut8XHH0Whdy+JI43EJZqJdkYcrVNEbKEAlQAIBSgFeUgr2qgHtgoQcRp7VMCalOQRzoAmYxwG9X06zXI37e8kmoyOw1es4ZZ6eGJa0njGKqk8ts1KjzNv1NVqxRiIqQdVq7WZQs16q5rBUqENvGLxiA0bzzXYDcVv2yxDJ2rCP6We7NqhamVQSwyAYOBz3ZLZNw4/XTVx9pc11MCWyMdx/AWLhkthU0rByj9SbT7g70UWS6qZXqam2n9X4hTpY8RGVpTV+vQEvZdBMAlzQJzjE9RVcoSLI1ImObI6fY/is/5Kl05djZVeKW57R+T11OhY2MNSlOLjFVhxdicitiEdMcGjWlrk2dkHAiRiDkQcFmVAUABCAEISNIQDSEA2UBXaUJHgqSB0oAygDKgCQBQBCAKA4HTNa/aKh+Igfu4ei5dd5mzztxPVVkyiSqikBQAlAJAAIQEBCQhSCO0Ub4hASUKQY0AbEBICgCgJvyh6E/ONE0WBriWFlUXZvAkOmIzweV0o5jTWD0lnBKnFPscLq7W/NW3LrtmZLTgIxwT8xJcsG27aL55OoZp1sdB44VT9E/My9B+WXdko083dVH/ucp/MPsR+WXcP+YQNtb+M5PzHoh+W9TndcNK1K9JrKNavTIeHXhWeDF1wiQfi8FDr+hkrf1ORm2DK22n/AOir/wAlHjrsT+XfcRqW0/8Ae1/4zz6p40ew/Ly7nv8A+TixPoaMpNq1HVHm+9znZzUcXR2Sr08o1msM6ZCBQgBCEjSgGkIBhCApMcoJJQVIHAqSAyoA4FAGUAUApQAc6AgPNLWazHuv2auRedzmsD5E5wFzp288s5kuGSfOM18ysdJUx0y6md1Rjqfi4AKp05LdGtPh9eP7c+3MnpVGuEtcHD4SD5LA1pU5x8yaHEIYB5NAINQBAQCQCCAKAcEA+lTvEAZkgd5hZJZeDKKy0j0Z1AQBsAA7l1z0qWFgqv0TTcZLGni0Jgyyxv8AglL3G/KFGlDUxf4FR/Vt+UJpQ1Ma7QFA/ds+UJpQ1PuV6uq9ndnSYf3Ao0rsTrl3ITqfZf1NP5AmiPYeJLuOZqhZQfsafyBNC7DXLub1KkGgACANiyMB6EilCAISJANKAaQgMim9DIsMchBIChA4IBwQBCAKASACAUoAOYDmAeIlAZtq1cstUy+hTJ94MDXfMMVDinuicsz62ptH7qpWpHqql4+WpIVToU30KpUqcvNFf++xQqap2lvQr0njdUpFp+ZhjwVTtF0ZrysaEtk18yrU0La2dKi1/wD4q4J7nhvmq3ay6Molw1ftl9UValKo3p0azeNFzvFkjxVboVF0NaVhWW2H8yHlWzEidxMHuOKrcWt0USoVI7xY5YlQ8BAOCAv6Dp37TTHxXvlF70VtFZmjYtY6qsUd7K6h6AMoAygFeQAvIAygFKAMoBSgBKAUoBSgESgGygBKAwKVRDItU3KATtKEDwVJA4FAEFAGUApQCQCQCQBlAKUApQClAEIBtSm12DgHDrAPmgKdXQ9B2dJg/ZFw97YWLhF7owlThLdFKtqvSPRdUZ1BwcP9QJ8VU7em+hrysqMuhUqarO9mqD1FhHiCfJVu0XRlEuHR/bIn0JoapRrXn3SA1wF0k4mN4GyVNKg4Sy2ZW9pKlU1NnQyto6AQ5AG8gESgFKAMoBSgDKAUoAEoBXkALyABegGF6AYaiAwqKhGbLlJSQWWKCB4QDgpDChAUAUAkAUAEAUAEAUAkAUAUAkAigAgEgCgEgHIAoBIAoBIBIBIAIAIBpQDXIBjlBJEUB//Z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2" name="AutoShape 6" descr="data:image/jpeg;base64,/9j/4AAQSkZJRgABAQAAAQABAAD/2wCEAAkGBxQQDxUUEBQUFBQUFA8UFBQUDxUUFBQVFBQWFhQUFBQYHCggGBolHBQUITEhJSkrLi4uFx8zODMsNygtLisBCgoKDg0OGxAQGCwkICQsLCwtLCwvLCwsLCwsLCwsLCwsLCwsLCwsLCwsLCwsLCwsLCwsLCwsLCwsLCwsLCwsLP/AABEIALEBHAMBEQACEQEDEQH/xAAbAAABBQEBAAAAAAAAAAAAAAABAAIDBAUGB//EAEYQAAEDAQQFCQUDCgUFAAAAAAEAAhEDBBIhMQUGQVFxEyIyYYGRobHBQlJiktEzQ/AHFCNTcoKTwuHxFRaistIkRHODlP/EABsBAQACAwEBAAAAAAAAAAAAAAABAwIEBQYH/8QAMxEAAgEDAgQEBAYDAAMAAAAAAAECAwQREjEFIUFREzJhcSKBkbEGFCNCodFSweFy8PH/2gAMAwEAAhEDEQA/APVWoSSAIQSNUgcCgHAoAgoB0oBSgDKAV5QBSgI212lxaDiMwq1Vg5aU+ZCa2JFYSKUAg6cljCcZrMXn2Jaa3DKyIFKAEoBSgFKAEoBSgEgCgCgEgEgEgEgEgEgDKAKAUoBpKgAlCSg1SQSBAOCAcFICgDKgBlAR164Y0udkPE7gsoxcnhGFSpGnHUzDbpV4eXZg+zsjq3cVuOjHTg5Su5qer+DZstsbUbIOWYOY4rTqRdPc6VKtGosopWzSE4My2naeG5ce5vXL4ae3cmUs7FJji0gjAhaEZOL1LoYo12aQF0Eg3to/ruV9f8QW9KH+Uuy/s3qVvOay1grVrW53UNw+q8te8aubnlnTHsv9vqbtO3hAfYK0GNh81ufh6+8Gt4Mn8Mtvf/uxhc09UdS6Gg+oGiXEADMkwO9e7bwc+MXJ4SMi2a02al7d87qYvf6uj4qiVxTj1z7HRo8Kuqn7cL15FjQWmG2tjnNaW3XFpBIJyBBw4+CypVVUWUU3tlK1moyecrJoq00xIAIAoAhAOCASASASASASASASASAKABQDVAEgKbQpBIAgCpAQoAkAUAHOAEnADNSlnkiG0llnO6QtZqu+EdEep61v0qagjjXFZ1ZehWAlRWrQox1TeEUxg5PCJqbIXmLy/ncPG0e39nSo0FT9yZlNcO4v6VHlnL7I6FK1nPnsiUCFw7i+q1uTeF2R0qVtCnsuZDaLWyn03NbxIB7BtVNOhUqeSLZtwpzn5Vky7TrNSb0A554XR3nHwXRpcGrS87S/k3afDasvM8GTadZKzuhdYPhEnvP0XUo8IoU3l5b+n2N2nw2ivNzMy02p9UzUe55+JxdHCcl1pTlLdm3To06axCKXsRhYlh02ottFOu5jiA2o3aYF5mI8C5blnJ6sdzh8co66Kmt0/wCGdnV0tQb0q1IdXKtnuldPS+x5hUKj2i/oVn6yWVv3wPBrneQU+HLsWKzrP9pd0db2WhpdSJIDi3EEYgA5HiFjKLW5VVpSpvEi1CgrCgCgCgGtdI/H42qE8k4CpIEgEgEgCEAkAkAEAIUAEICo1SByAcEAUAkAUBhaVt183W9EZn3iPRbtGlp5vc5F1c63pjsUWNngq7q8hbx+LfoimlSlUfLYsspLxt/xROWqo8vokdm2s21iK5dyCtpKjT6TxI3ST4Ln/luJXkU6dNqL+R2qNiodMv1Mu06z7KTO15jwH1WxR/Ctd86skvY6ULaH75fRGXadL16mb7o3M5viMfFdaj+HKdPovnzNqCtobRz7lPkXHGCZ25rdVlCL0uaRhLjVtCbptpNdHyIntIzEcQtmPD6T/c2Wx4jr5ww/5A1Wqworo/qQ7ur3HgK1WlFftRg69R/uFCsVKC2ivoYOcnuwwszEV1SQPaEB2+oFT9HVbuex3zNj+VUVlzOPxJfFFnVhUnNCgEgA/I8CoewKdGqZA/YHj/Ra8Xz+hc1yLq2SkSAMIBQgFCASACASASACgFIKQPCAcgCgCgMrS1ujmMOPtHd1LZoUv3M593cY+CPzMS0PFNl98xIGAzK1bzicKUvCg05/Yy4bwqpeTwuS9TLtGsTsqbGjrdzj3YDzXnq1OVZ5nJ8+x7W0/D9Gkv1Hn7GTa7fVq9N7j1TA7hgsaVrRpc4xXvu/qzt0relT8sUUaNQluO9w7iV6ezeaKNC5X6rJA5bRrjwUBs0qcNA6gvP1Zapt+p85u6niV5z7tkgCwXIoi2uaY00GnNo7vVWxr1I7SZt07+5p+Wo/qRvsDNxHAn1VyvaqN2HHLuO7T91/RA7R42OPaJVqv31iblP8RS/fT+jGGwO2EHvCujfU3umblPj9tLzJr+Rhsrx7J7MfJXRuaT/cb1PidrPaovny+4wgjMRxCtUk9mbkakJ+VpnVagVf0tVu9jT8ro/mVdbY5/E4/DF+p2yoOOFAJANrHmngVEtmStyjZRzxxb4NJ9VrU/MWy2NFbRSEICNlWXOEdGBxyy71hq5k4Ji1ZZIGqQBABAAoAIASoBUUgIKAcCgHBAVbfaS0Q3pHuaN5VdW5oW8fErySX8v2XUrn4kvgpLLf8e5lU7OBi7E/jvXleJfiqpVTp2y0rv1+Xb7l9twiMXqqvL7dP+kOmaF+zvG0C8OLcfReesq7jcxnJ7vn8z0FpJU6scbHDEr2R6UaUJK9HaNzj9fVd2wf6PzOXdr9QkW6apLZ2y9o3kd21V1ZaYNmvd1fCoTn2TN1cA+chQClBkMoSBCBwCEoeFJIUzglNrYfZahpOvUzddBEgCYkGD3BZqrNdS/81Wxp1vHuatLT9UZ3XcWx5QrFcTM1eVFvzLdLWX3qfyu9CFmrrui6N93ibFgtgrMvNBAkjGNnArYhNTWUblKqqkdSJq/QdwKmflZbHcpWL7Tv8gFr0vOy2flNFbRSJxgE7goYKz6mJu7dqqMsFZ9te0YmRjmoyZYNK9KvKwSgBKACACACgFaFJIrqAICEDLTXuNnMnIbz9FEpxgtU3hFdSelctzIxklxknMrynH5/m4KUVjRt3x1LeHSdObUn5vuSLx53BQi5EHn9spcnUc33XEdk4eC9zQqeJSjPuj1FGeumpd0QK4tK4HOdxB8B9F2eHP8ATfuc29Xxr2HromoXNGsmpO4E+nqtS9liljucXjtXRauP+TS/2bAXHPFACASEBCEjghKFKAIQDwpAQoJDCkClQDs9BU7tnZ1gu7ySPCF0aKxBHatliki1aegeCyqeVmzHcqaN6Tu3zj0VFDzMsq7I0QtopK2lbTydJztw9QsZvCMorLMCz600HZuIwkyCOxU60WOnIu2qq17JBHOy5wx4byjIRsUzgtgqEUAEAEAUAkBWBQDkBBbrU2jTL3kBojEmBiYzWMtSi3FZwYTmoLLMutULnSf7cF56rVnVlmTK3zY1VtZXMZHtK8nd0PBquPTp7HeoVPEgmOWsXHIa1Ubte9se0HtGB9F6ng9XVQ09mdzhs9VLT2MZdU6JEekeDfVdfhj5SXsc+9XND4XUNE0dGNgE8B3f3XMv5c1E8r+IqvxQp+7/ANF+VzjzQUAgpAZQClAJQAtUgeChIbyDIZUgUqAegWendY1vutaO4QurFYWD0EFpikNth5h7PMLGp5SyG5V0Vm7j6lUW/UsrdDQlbRSYms1X/p3giZBw69nisJ7GdPzHkP8AjgOD2HvkeK1Mm9pOl1WsorVGVAYa10gRjIMq2EclFSWD06m5bJqjyUAJQAUAKAUoCsFJIS6BJwAzUpZeEYyaSyzndJ2rljHsCQBv3kroUqehepxLms6svQp6Oq8mRScZb9047h92esDLeMNmPA4pY+G/FguT39H/AEzYta+paJb/AHX9mmuMboWlc3idDxKepbx+xuWVXRPS9mPXnDsGJrbQvUWuHsO8HYeYauxwarpquHdfY6PDZ6arj3RyS9Mdwa7Ps9V0+GP4pI0r1ckwrsHONewthg65Pf8AgLiXctVV+h4TjVXXeS9ML6FlaxywIQEDchPsBCAhCQgIAoBAoB0qQKUBZsFO9VY3e9s8JxWVNZkkWUlqml6nfSuod8gtvQPYq6vlM4blfRPRd1keSqtvKzOtuXHnBbJSYenWXqZHUsWZR3PG9NWI0qx91xJHbsWnNYZvRllHoGpFnu0mcJ71sU1yNaq+Z3lJXFBIUAFAEgEgFKArqSTG01azfFPESL2RF7gcjG7rC2rdR36nNvnPGEvhM1bZzBlWmHCD4YEEYgg7CDtUSipJp7MZxzRasVpJ5r+m3M5Bw2PHqNh7F5K/s3bT5eV7f0dahWVSPr1LS0Xhl+w9pXk7uh4NVx6dPY71Cr4kFIg0jQ5Si9u9pjjmPEBRa1fCrRn2ZtUZ6Kil2Z58CvbHqhrj6/jwXQ4c/wBVr0NO8XwfMMrtnLbxzZusbAA3ADuXnZy1SbPmtep4lSU+7bHhYlYUIIqlc0oqAF1wy5o9tkEPZxLSRxhZQeHkzpT0ST6dfYuWugGuBabzHAPpvHtMcJa7u9VNSGlllel4c8dOhCAsCkcCgGkoQJCQhAEIDV1cpzaW/CHO8I9Qr7dZmbVnHNVHZLoHZK9vPM7Qqaz+Esp7keivs+0+Ci38hNbzFmoryoz7bSkKGSjk9K6Gp1XBry0EmQC4AngCsHT1FsZNbG/onRvJ4boCySwYSeTdY1ZGA4oBpQCUACASAgCkkjtNnbVbdeJHiDsIOYPWFKbWxDSawzDtlgdSx6TPe2j9seuXDbuUq2eTOTc2jj8UNirC2DRA5mRGBGIP16lTXowrQcJmUJuEtSLlGpeG7eNxXjrihOhUcJf/AE7FOanHKJWlcfiVDXT1rdfY37OrpnpezJQvOnXPP9LWfk69Ruy8SODsR5r2tnV8ShGXp9uR6i1qa6MWU3Lq2DxWXzMbtfpklkZL2jrnux9F2a8tNNs87xGr4VtOXp9+RtrgnzoIKEhQAIlAP1dfyjX2R32lK9Us/wAVN2LqY4GSAtmK8SGOqOlTj+YoY6xC4QtY5zGEoQIIByEhCAIQg6HVKnz3u3NaPmM/yrbtVzbOjYR+Js6Zbh0yppM8wcfQqi4fwltLzB0cP0faVNDyIir5iwVcVmVpW3Fjm06bb9V+IGxjdr3nYOrapWDOMerK1DVxjpNeajjmJIaOwZ8T4JljxH0LejLN+b1ORBJpuaX0rxLiy7AfTk4xiCOJGxS+ayG8rJrwsTABCAYUA1QBIAICsCpJHAoByAx7fo67zqYlu1gxLeto2jq7ty2aVfHKRz7izUvihv2M9pkSMesLbyctpp4Y5hg+a0r60VxTx1WxbQqunL0LQC8jOm4txkuZ10+qJWFeTu6Hg1XHp09ju0KviQTOW1ws8VGP95sHi0/Q+C7fBauacodnn6noeF1MxlDtzOfcvR2bxWib1ws0mWtFsl5O4ef4K6t9LFPHc8T+IKum2UP8n9jTXIPFiCAIKEhQgy9LudRfTtFMw6k4GRunE8BgexWUpaZG3Z1fDqrOz5M6S2ltemy00hDKs32j7uqOmzvxCsrwx8SLb6holqWzM8tWuaAQEIDKEiCAdKA6zVOnFFzvef4AD6lb1qvgydawjim36m2tk3ilpQ80fveS1rnyl1HclsP2TeCto+RGFTzMdaKlxjnH2Wud3CVatzFLLwUdCWeKYqPxqVQ1zncRg0dQCmW5M3lmmFiYlS01By9FvtfpX8Ght0zxLm9xWS2bMlsy9KxMQSgGlANIUABQAQFKVJI8FAPBQDpQGdbtGSS+lAdm5uTX9fwu69u3eLadVxNavbRqLPUyt+BBGBBEEHcQt2MlJZRxqlOUHiRJRqxgct+5cridl4i8WC5rf1Rs21bS9Mti0MCvE8Tt/Ep61vH7Hds6umel9TL1poXrOTtY5ruzI+fgufwirouNPdYPS8PqaayXfkcYvYW7xVi/VHdrLNN+xoaLbzSd5ju/uujxCXxKJ82/EdXNWEOyz9S6tA84BAEIAlAR2ikHsIORBCA57ROlatmvUG3i1zwHiGloAgse69iJAIluPNW5B64YZ3qMlc0MS9jp2PDmhwyIWo1h4ZxalNwk4voAqDACAKAIKA7jQNO7ZmdYLvmJP0XSorEEdy1jikjQVpsFHShy7fRatzsi+huWLKP0beAV9Pyoqn5mK1U71Nw3tcO8LNELcraDrh9mpkZhoY7qezmvHeCsp7kzWGP0jpKnZ2zUdBPRaMXuO5rfXJFFsRg5FfRVJ5Lq1YXalSAGTPJ029Fs78ST1nqST6ImTWy2NK8sDAMoAqQCFAFCAYWoCihkEKSCRqAeEA4ICvbLC2r1OAwcM+BG0dXks4TcXyKqtGNRYkYlos7mGHiNxzB4Fb0KimcatQlSfPbuOs9X2T2fRee4pY6H4kF8L39P+M27Wvq+F7k1elylNzD7TXN7xC+f1oO1uE1snlex6q1r5UZrdHnbmwYOYnwXs6UlqjJeh7B/FDl2NWxiKbeE9+Pqt26lqqtnyPi1XxLyb7PH0JlrnOCFIHIBQgCAoBy2tlF1Iisw3cmuJbeBk82RI2xt3q+hLEsG7w+toqaejKmrmtJdX5KoA1vRy9p2LX4nAHKNiurUsrPU3L2j4kda3R2blpnGyNKAQKgBCkk9Gs9O6xrfda0dwhdZLCPRRWEkSKTIo6S0YK5aS57Swy0tdHeNo6isJQUtzOM3HYuUWXWgEzAAmImBnCySwsGL5scQpIMO16uA1HVKNatZ3PxfyTwGvOUlpBE5YqU2i1VGlh8yxYdC06RvmalXbVqG87snBvYjk2Yym2aErExEgCEIHhAJAIoASgKVxSSK6gHhqAcgCgCEAKtIPbDhI/GI3FSm08oxlFSWGYdusBp45t2O2jdO49a241I1I6ZHJr2sqT1Q2BZ6055jPr614f8AEHDHTWqOy5r26r5HV4ZdqTw+v3ON07ZrlpeB7RDh+/8A1lOHVfEoRfbl9D39tXX5XW/2p5+RZiMAuo3l5Z8fnPXJyfV5EhgIFAPDkJyK8gyOBQGbrDZeWoOaciCpTw8iMnGSkuh5RaavJ1Gk9Jsh+4tB52WMgi9G6V1IvKPRwlqipdze/wA+1rPDKlJlSAIcKhBI2GYVMreMnnY1KljTk87HRar6407bU5MsNN8FwBdeBAzgrXq0NCymadxaeHHUnlHTKg0i1oynfr0273t7gZPgFnTWZpFtCOqrFep6EuoeiCEAYUgUIQIhCRpUAjcUA2EBIAhA6EAkAJQkaSgBeQDLqkCuoBQgFCASAIQBCAJE5oRgxdIaOLOfTkja3MjfA2t6s/TOeitTdOrszSqW7hLxKX0Oa05TvvpVB8TXdgvN9V5C1tp2dxUtpf8AlH1TPQriSfC6zT5tY+b5MrQuoeFAQgGoBShA4FQSPAUgoaxaRbZrK+q7GBDR7zj0Qs6cdUsFtGl4k1E8bdZ7S4cqabiL18m7t29cbF0FOC5ZO149JPRlG/qdZ6FeoWVwL0AUi7ItzDcdsHwKqr6uhRe+JhOm9tzoaWiaVn0lQ5IAO/SFwHu3SMRxIWvqloeTRVSo6Mte3LB2cKk1Uauq9G9aQfda93hd/mV9sszNyxjmr7HaroHbM3SGnaVCpcfem6HYDYSQP9pVNSvGDwzet7CpXhrh3waVKs1zQ4ZEAjfBE5cFapJrJqSpyUsD5xIg4TsOwA/zBZZRjpYXEAwZ2bCc5+hUOSRCi9zNtGmaDHlr6ga5pggtcPRVOvBPDZuQsa84qUY5TJLJbaVWeTe10ZwcllGpGflZVWt6tLzxwWgFmUBQgBQAlCRpKAYUAIQCBUgMoBIBIAIBIAqAGVICEBzOtVBrLpbgXk3gMjd9qNh53itK8jFuMnus49nuc6/lphpXV8/kc8tQ5ICmSBpUAagHBAPlSSc5r2HOs0NElrg+IzjZ3EqylLEuZsWs1Gqs+xTs+sdnfZgHC4Yi61t4E7hGXAws/BbeEZSspOWIP6nP2bRDq9AvpC6b7ywEDouORHZKmU9MsFs6/h1NMuaSS+Zv6m6v1KTzVrdI4dmxYVKmrYqubhVcKOx2RKqNU6PU2ljUd1MaO2SfILbtVuzp8Oj5mdMVunTPH/yo2muy3g0SINFgxjMOfOfELUq01KXM9Bw67jSoaX3f+jNfrJUFcOeGvaKDKcXTdLg0C8WzmMcVvUmlR08s57c/qcWs5+O5pyx6N4+g8a0umS1mw/ZuGIjHDbgrNfLGF/H9FeamfPL6v+yN+uVX86pGmC1gdTvw510w8l169jkilSVOWqCyYz8eUklN467GXpLW6pUtFV5YTeqVCMTgC4wB2QuM6Wp5bPZ293CnSjBLZI7/APJFa6lepWe6m5rAxjQ4zdc4uJIBIxIjHiFfb0tLbObxq5jUhGK3yemXVtnnxpCggaUJGlAAoBsIAICNpUgeEAUAkAkAlAEEA4IAqQclrbVms1vut8XHH0Whdy+JI43EJZqJdkYcrVNEbKEAlQAIBSgFeUgr2qgHtgoQcRp7VMCalOQRzoAmYxwG9X06zXI37e8kmoyOw1es4ZZ6eGJa0njGKqk8ts1KjzNv1NVqxRiIqQdVq7WZQs16q5rBUqENvGLxiA0bzzXYDcVv2yxDJ2rCP6We7NqhamVQSwyAYOBz3ZLZNw4/XTVx9pc11MCWyMdx/AWLhkthU0rByj9SbT7g70UWS6qZXqam2n9X4hTpY8RGVpTV+vQEvZdBMAlzQJzjE9RVcoSLI1ImObI6fY/is/5Kl05djZVeKW57R+T11OhY2MNSlOLjFVhxdicitiEdMcGjWlrk2dkHAiRiDkQcFmVAUABCAEISNIQDSEA2UBXaUJHgqSB0oAygDKgCQBQBCAKA4HTNa/aKh+Igfu4ei5dd5mzztxPVVkyiSqikBQAlAJAAIQEBCQhSCO0Ub4hASUKQY0AbEBICgCgJvyh6E/ONE0WBriWFlUXZvAkOmIzweV0o5jTWD0lnBKnFPscLq7W/NW3LrtmZLTgIxwT8xJcsG27aL55OoZp1sdB44VT9E/My9B+WXdko083dVH/ucp/MPsR+WXcP+YQNtb+M5PzHoh+W9TndcNK1K9JrKNavTIeHXhWeDF1wiQfi8FDr+hkrf1ORm2DK22n/AOir/wAlHjrsT+XfcRqW0/8Ae1/4zz6p40ew/Ly7nv8A+TixPoaMpNq1HVHm+9znZzUcXR2Sr08o1msM6ZCBQgBCEjSgGkIBhCApMcoJJQVIHAqSAyoA4FAGUAUApQAc6AgPNLWazHuv2auRedzmsD5E5wFzp288s5kuGSfOM18ysdJUx0y6md1Rjqfi4AKp05LdGtPh9eP7c+3MnpVGuEtcHD4SD5LA1pU5x8yaHEIYB5NAINQBAQCQCCAKAcEA+lTvEAZkgd5hZJZeDKKy0j0Z1AQBsAA7l1z0qWFgqv0TTcZLGni0Jgyyxv8AglL3G/KFGlDUxf4FR/Vt+UJpQ1Ma7QFA/ds+UJpQ1PuV6uq9ndnSYf3Ao0rsTrl3ITqfZf1NP5AmiPYeJLuOZqhZQfsafyBNC7DXLub1KkGgACANiyMB6EilCAISJANKAaQgMim9DIsMchBIChA4IBwQBCAKASACAUoAOYDmAeIlAZtq1cstUy+hTJ94MDXfMMVDinuicsz62ptH7qpWpHqql4+WpIVToU30KpUqcvNFf++xQqap2lvQr0njdUpFp+ZhjwVTtF0ZrysaEtk18yrU0La2dKi1/wD4q4J7nhvmq3ay6Molw1ftl9UValKo3p0azeNFzvFkjxVboVF0NaVhWW2H8yHlWzEidxMHuOKrcWt0USoVI7xY5YlQ8BAOCAv6Dp37TTHxXvlF70VtFZmjYtY6qsUd7K6h6AMoAygFeQAvIAygFKAMoBSgBKAUoBSgESgGygBKAwKVRDItU3KATtKEDwVJA4FAEFAGUApQCQCQCQBlAKUApQClAEIBtSm12DgHDrAPmgKdXQ9B2dJg/ZFw97YWLhF7owlThLdFKtqvSPRdUZ1BwcP9QJ8VU7em+hrysqMuhUqarO9mqD1FhHiCfJVu0XRlEuHR/bIn0JoapRrXn3SA1wF0k4mN4GyVNKg4Sy2ZW9pKlU1NnQyto6AQ5AG8gESgFKAMoBSgDKAUoAEoBXkALyABegGF6AYaiAwqKhGbLlJSQWWKCB4QDgpDChAUAUAkAUAEAUAEAUAkAUAUAkAigAgEgCgEgHIAoBIAoBIBIBIAIAIBpQDXIBjlBJEUB//Z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4" name="Picture 8" descr="http://deti.mail.ru/pic/photolib/2013/07/15/2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36096" y="3501008"/>
            <a:ext cx="2880320" cy="2573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 descr="http://zabirja.files.wordpress.com/2013/03/dsc03664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620688"/>
            <a:ext cx="4991100" cy="3743325"/>
          </a:xfrm>
          <a:prstGeom prst="rect">
            <a:avLst/>
          </a:prstGeom>
          <a:noFill/>
        </p:spPr>
      </p:pic>
      <p:pic>
        <p:nvPicPr>
          <p:cNvPr id="5" name="Picture 2" descr="http://www.ru.all.biz/img/ru/catalog/670185.jpeg?rrr=1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99592" y="3429000"/>
            <a:ext cx="4505325" cy="2609851"/>
          </a:xfrm>
          <a:prstGeom prst="rect">
            <a:avLst/>
          </a:prstGeom>
          <a:noFill/>
        </p:spPr>
      </p:pic>
      <p:pic>
        <p:nvPicPr>
          <p:cNvPr id="4102" name="Picture 6" descr="http://www.sense-life.com/hands/image/dekor_podushek/009.jpg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9552" y="404664"/>
            <a:ext cx="2857500" cy="2857500"/>
          </a:xfrm>
          <a:prstGeom prst="rect">
            <a:avLst/>
          </a:prstGeom>
          <a:noFill/>
        </p:spPr>
      </p:pic>
      <p:pic>
        <p:nvPicPr>
          <p:cNvPr id="4104" name="Picture 8" descr="http://home-files.net/uploads/posts/2010-09/1283963337_artishok1.jpg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796136" y="4005064"/>
            <a:ext cx="2592288" cy="23023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s2.itrash.ru/idb/422ae838f513be35efff16749dd511bc/o59411088_corner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2536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75656" y="980728"/>
            <a:ext cx="64387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Підсумок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</a:t>
            </a:r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заняття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2204864"/>
            <a:ext cx="662473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uk-UA" sz="3200" dirty="0" smtClean="0"/>
              <a:t>Яку роботу ми сьогодні виконували?</a:t>
            </a:r>
          </a:p>
          <a:p>
            <a:pPr>
              <a:buFontTx/>
              <a:buChar char="-"/>
            </a:pPr>
            <a:r>
              <a:rPr lang="uk-UA" sz="3200" dirty="0" smtClean="0"/>
              <a:t>Що нового для себе ви дізналися?</a:t>
            </a:r>
          </a:p>
          <a:p>
            <a:pPr>
              <a:buFontTx/>
              <a:buChar char="-"/>
            </a:pPr>
            <a:r>
              <a:rPr lang="uk-UA" sz="3200" dirty="0" smtClean="0"/>
              <a:t>Де можна використати набуті знання та вміння? </a:t>
            </a:r>
            <a:endParaRPr lang="ru-RU" sz="3200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 descr="http://www.artgide.com/uploads/posts/2011-02/1298538095_spring-flower-frame-2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9144000" cy="6893677"/>
          </a:xfrm>
          <a:prstGeom prst="rect">
            <a:avLst/>
          </a:prstGeom>
          <a:noFill/>
        </p:spPr>
      </p:pic>
      <p:pic>
        <p:nvPicPr>
          <p:cNvPr id="5" name="Picture 9" descr="384219086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1412776"/>
            <a:ext cx="4724400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763688" y="4509120"/>
            <a:ext cx="55937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Дякую за увагу!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97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404664"/>
            <a:ext cx="1656184" cy="2685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67544" y="1124744"/>
            <a:ext cx="2664296" cy="47525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868144" y="1124744"/>
            <a:ext cx="2592288" cy="46085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203848" y="3068960"/>
            <a:ext cx="2592288" cy="352839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9" name="Прямая со стрелкой 8"/>
          <p:cNvCxnSpPr/>
          <p:nvPr/>
        </p:nvCxnSpPr>
        <p:spPr>
          <a:xfrm flipH="1">
            <a:off x="3347864" y="1988840"/>
            <a:ext cx="648072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5076056" y="1916832"/>
            <a:ext cx="576064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4499992" y="2852936"/>
            <a:ext cx="0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251520" y="692696"/>
            <a:ext cx="3168352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200" dirty="0" smtClean="0"/>
          </a:p>
          <a:p>
            <a:pPr algn="ctr"/>
            <a:r>
              <a:rPr lang="ru-RU" sz="3200" dirty="0" smtClean="0"/>
              <a:t>Педагог</a:t>
            </a:r>
            <a:r>
              <a:rPr lang="uk-UA" sz="3200" dirty="0" err="1" smtClean="0"/>
              <a:t>ічні</a:t>
            </a:r>
            <a:endParaRPr lang="uk-UA" sz="3200" dirty="0" smtClean="0"/>
          </a:p>
          <a:p>
            <a:pPr algn="ctr"/>
            <a:r>
              <a:rPr lang="uk-UA" sz="3200" dirty="0" smtClean="0"/>
              <a:t>компетенції –</a:t>
            </a:r>
          </a:p>
          <a:p>
            <a:pPr algn="ctr"/>
            <a:r>
              <a:rPr lang="uk-UA" sz="2400" dirty="0" smtClean="0"/>
              <a:t>формування організаторських вмінь та навичок; прагнення до   самовдосконалення; забезпечення здатності до комунікативно-мовленнєвої діяльності. </a:t>
            </a:r>
          </a:p>
          <a:p>
            <a:pPr algn="ctr"/>
            <a:endParaRPr lang="ru-RU" sz="3200" dirty="0"/>
          </a:p>
        </p:txBody>
      </p:sp>
      <p:sp>
        <p:nvSpPr>
          <p:cNvPr id="22" name="TextBox 21"/>
          <p:cNvSpPr txBox="1"/>
          <p:nvPr/>
        </p:nvSpPr>
        <p:spPr>
          <a:xfrm>
            <a:off x="5868144" y="1052736"/>
            <a:ext cx="2592288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/>
              <a:t>Психологічні</a:t>
            </a:r>
          </a:p>
          <a:p>
            <a:pPr algn="ctr"/>
            <a:r>
              <a:rPr lang="uk-UA" sz="3200" dirty="0" smtClean="0"/>
              <a:t>компетенції -</a:t>
            </a:r>
          </a:p>
          <a:p>
            <a:pPr algn="ctr"/>
            <a:r>
              <a:rPr lang="uk-UA" sz="2400" dirty="0" smtClean="0"/>
              <a:t>вміти адекватно оцінювати власні здібності та можливості; оволодівати науковим мисленням; виконувати дослідницьку роботу. </a:t>
            </a:r>
            <a:endParaRPr lang="ru-RU" sz="2400" dirty="0"/>
          </a:p>
        </p:txBody>
      </p:sp>
      <p:sp>
        <p:nvSpPr>
          <p:cNvPr id="23" name="TextBox 22"/>
          <p:cNvSpPr txBox="1"/>
          <p:nvPr/>
        </p:nvSpPr>
        <p:spPr>
          <a:xfrm>
            <a:off x="2987824" y="2996952"/>
            <a:ext cx="2952328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 smtClean="0"/>
              <a:t>Професійні </a:t>
            </a:r>
          </a:p>
          <a:p>
            <a:pPr algn="ctr"/>
            <a:r>
              <a:rPr lang="uk-UA" sz="2800" dirty="0" smtClean="0"/>
              <a:t>компетенції </a:t>
            </a:r>
          </a:p>
          <a:p>
            <a:pPr algn="ctr"/>
            <a:r>
              <a:rPr lang="uk-UA" sz="2800" dirty="0" smtClean="0"/>
              <a:t>з трудового </a:t>
            </a:r>
          </a:p>
          <a:p>
            <a:pPr algn="ctr"/>
            <a:r>
              <a:rPr lang="uk-UA" sz="2800" dirty="0" smtClean="0"/>
              <a:t>навчання - </a:t>
            </a:r>
          </a:p>
          <a:p>
            <a:pPr algn="ctr"/>
            <a:r>
              <a:rPr lang="uk-UA" sz="2400" dirty="0" smtClean="0"/>
              <a:t>Оволодівати теоретичними основами; набувати  практичних  знань  та вмінь.</a:t>
            </a:r>
            <a:endParaRPr lang="ru-RU" sz="24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1259632" y="188640"/>
            <a:ext cx="709174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Модель майбутнього випускника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://dizain-s.narod.ru/ramki/wewee2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8858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475656" y="908720"/>
            <a:ext cx="597666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</a:rPr>
              <a:t>Аплікація</a:t>
            </a:r>
            <a:r>
              <a:rPr lang="uk-UA" sz="2800" dirty="0" smtClean="0">
                <a:solidFill>
                  <a:srgbClr val="FF0000"/>
                </a:solidFill>
              </a:rPr>
              <a:t> </a:t>
            </a:r>
            <a:r>
              <a:rPr lang="uk-UA" sz="2800" dirty="0" smtClean="0"/>
              <a:t>– один із видів декоративно-ужиткового мистецтва, заснований на створенні художніх зображень, візерунків, орнаментів, малюнків шляхом закріплення їх на будь-якій площині, прийнятій на тло. </a:t>
            </a:r>
            <a:endParaRPr lang="ru-RU" sz="2800" dirty="0"/>
          </a:p>
        </p:txBody>
      </p:sp>
      <p:pic>
        <p:nvPicPr>
          <p:cNvPr id="19458" name="Picture 2" descr="http://img.happy-giraffe.ru/thumbs/580x1000/19415/cc21622e1e74698af2ef5994b4ee7e07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848" y="3645024"/>
            <a:ext cx="4307019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ramochky.narod.ru/bol/Ramochky.narod.ru252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77361" cy="6858000"/>
          </a:xfrm>
          <a:prstGeom prst="rect">
            <a:avLst/>
          </a:prstGeom>
          <a:noFill/>
        </p:spPr>
      </p:pic>
      <p:cxnSp>
        <p:nvCxnSpPr>
          <p:cNvPr id="4" name="Прямая со стрелкой 3"/>
          <p:cNvCxnSpPr/>
          <p:nvPr/>
        </p:nvCxnSpPr>
        <p:spPr>
          <a:xfrm flipH="1">
            <a:off x="3275856" y="1772816"/>
            <a:ext cx="792088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/>
          <p:nvPr/>
        </p:nvCxnSpPr>
        <p:spPr>
          <a:xfrm>
            <a:off x="5364088" y="1772816"/>
            <a:ext cx="720080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827584" y="2780928"/>
            <a:ext cx="388843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Найбільш проста. У цьому випадку тло, тобто основа,      і розміщені на ній предмети та фігури  підкреслюють значущість об'єкта, розташовують його у відповідне казково-ігрове середовище.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4716016" y="2852936"/>
            <a:ext cx="374441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Включає розміщення декількох різних об'єктів, пов'язаних разом загальною темою або історією. Це можуть бути ілюстрації до казок, байок, оповідань.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915816" y="836712"/>
            <a:ext cx="35076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Аплікація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835696" y="2204864"/>
            <a:ext cx="543123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Предметна                                Сюжетна</a:t>
            </a:r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://mirgif.com/ramki/ramka-215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1349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339752" y="548681"/>
            <a:ext cx="568863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sz="2400" dirty="0" smtClean="0"/>
          </a:p>
          <a:p>
            <a:endParaRPr lang="uk-UA" sz="2400" dirty="0" smtClean="0"/>
          </a:p>
          <a:p>
            <a:pPr marL="342900" indent="-342900">
              <a:buAutoNum type="arabicParenR"/>
            </a:pPr>
            <a:r>
              <a:rPr lang="uk-UA" sz="2400" b="1" dirty="0" smtClean="0"/>
              <a:t>За використаними матеріалами:</a:t>
            </a:r>
          </a:p>
          <a:p>
            <a:pPr marL="342900" indent="-342900"/>
            <a:r>
              <a:rPr lang="uk-UA" sz="2400" dirty="0" smtClean="0"/>
              <a:t>- з паперу;</a:t>
            </a:r>
          </a:p>
          <a:p>
            <a:pPr marL="342900" indent="-342900"/>
            <a:r>
              <a:rPr lang="uk-UA" sz="2400" dirty="0" smtClean="0"/>
              <a:t>- з природних матеріалів;</a:t>
            </a:r>
          </a:p>
          <a:p>
            <a:pPr marL="342900" indent="-342900"/>
            <a:r>
              <a:rPr lang="uk-UA" sz="2400" dirty="0" smtClean="0"/>
              <a:t>- з натуральної та штучної шкіри;</a:t>
            </a:r>
          </a:p>
          <a:p>
            <a:pPr marL="342900" indent="-342900"/>
            <a:r>
              <a:rPr lang="uk-UA" sz="2400" dirty="0" smtClean="0"/>
              <a:t>- з тирси та крупів;</a:t>
            </a:r>
          </a:p>
          <a:p>
            <a:pPr marL="342900" indent="-342900"/>
            <a:r>
              <a:rPr lang="uk-UA" sz="2400" dirty="0" smtClean="0"/>
              <a:t>- з пластиліну;</a:t>
            </a:r>
          </a:p>
          <a:p>
            <a:pPr marL="342900" indent="-342900"/>
            <a:r>
              <a:rPr lang="uk-UA" sz="2400" dirty="0" smtClean="0"/>
              <a:t>- з паперових смужок. </a:t>
            </a:r>
            <a:r>
              <a:rPr lang="uk-UA" sz="2400" dirty="0" err="1" smtClean="0"/>
              <a:t>Квілінг</a:t>
            </a:r>
            <a:r>
              <a:rPr lang="uk-UA" sz="2400" dirty="0" smtClean="0"/>
              <a:t>.</a:t>
            </a:r>
          </a:p>
          <a:p>
            <a:pPr marL="342900" indent="-342900"/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131840" y="620688"/>
            <a:ext cx="460851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Розрізняють аплікацію: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7410" name="Picture 2" descr="https://encrypted-tbn2.gstatic.com/images?q=tbn:ANd9GcTDaulwAmO0NmIgK1Ws0071GNSwaRGRGasPqCo0xQJc02w_VXd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4" y="4077072"/>
            <a:ext cx="1857375" cy="24669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7412" name="AutoShape 4" descr="data:image/jpeg;base64,/9j/4AAQSkZJRgABAQAAAQABAAD/2wCEAAkGBxQTEhUUExQVFRUVGBcXGRYXGBQaFRYfGBkYFhgXGhgYHCggGBwlHRwcITEhJSkrLi4uHB8zODMsNygtLisBCgoKDg0OGxAQGy8kHyY0MCwvMjQsLyw0MjAvLC8vLDQsLC8sLCwsLDQyLC0sLy8sLCwsLCwsLCwsLCw0LCwsLP/AABEIAL4BCQMBIgACEQEDEQH/xAAbAAABBQEBAAAAAAAAAAAAAAAGAAIDBAUBB//EAEMQAAIBAgQDBgQDBQcCBgMAAAECEQADBBIhMQVBUQYTImFxgTKRobFCUsEUI2KC0QczcqLh8PEkkhVTk7LC0kRjc//EABoBAAIDAQEAAAAAAAAAAAAAAAIDAAEEBQb/xAAwEQACAgEDAQYGAgIDAQAAAAAAAQIRAxIhMQQFEyJBUfBhcYGRobEywdHhJGLxFP/aAAwDAQACEQMRAD8A9FWpFpi1IKMtjhUi1GKkUVZRIKeKaop4qEHLTxTBTxUIPFOFNFOFQg4U4U0U4VCDhTgKaKHcV2oW1iSrH91CqT0aWk/76UEpKPI3DgnlbUFfmE0V2KjTFIU7wMChE5p0isg9o075UmAxjYk+WYzCemp6xVakSGGc7pcG3Xa7FcqxR2lSpVCCrtcrtUQVKhXtZxdwRaskgiC7CRHRZG1d4J2n8JW+GzKNHA0byMaBvpQuSTo2Losrxd4vt5hTSoUwPahrmJVTlW2ZEbtPIltvYfWiurUkxObBPC0p+e4qVKlViDldpVyoQVKlSqEFSpUqhAWFSCmCnrRhMeKkWmLUqCrIOWpBXFSnhahKEKcK5FdqFDhTxTBUWKxItgE7TBJ5CCSfPaoFGLk6RcArmHuq4JVgYJBjkRuKz8fxlEs94DMjw6HWdj6Vgdnu0InK8KRAV/wsBoFbp5Gqs2Y+iyTxynXATccvm3h7jDfLA9W8I+9AOMwRuWlcDRIzdSQgI+5o1484u4ZspnVZ1BiD5ULYLFZPAdiZPXbLI84+1Jy87mroE4JtcmLg8XfteHN4ZlliVnr0U+e9ORp8QUg9ZmtTieEVNZ8PQGfb1qpg7LZD4SZJC+Z0kD3NI006Ot3iktaR6VwnEd5Ztv8AmUH9KtVT4PhDasWrZ3VQD68/rVHi/aO3h7q22BbMCSV3XbcVqXB5lYpZcrjiV8/Y2q4zQJOgFQYLGpdEowPlzHqOVYHbrHutk27cy0ZyPwg7fOKsmHp5ZMqx8P8AQRYTFJcXMhzLqJ9NK5jL+RC3oB5kmAPnQb/Z5jMpaydiMw9RuPl9q1O2OLK9yvItmPtoPvQ3tY/N0nd9T3Xl/QPdrcQAyp8QkwoMF2mGdjyH6etZ+Be2dPAT0XNPzLGfXLFWeJ28694om4vXyywvlsR61lAWSe8ti4HESh2XTLoI08zMc9KRJ72d/DCsajubL2rchrZ84O/n616Hgrue2jfmUH6V5HZVnST+E79Mw/XKTXq/CbRWzbU7hFn1jWjxytnL7Vgoxir3st1yu0qacU5SpUqhQqVKlUIKlSpVCAsKkWohUi0YbJVrM4px7uGhV7wgeJRynYz+nmKl4txDuLTXMuaIEAgHXTSaB8Fi++uGRlDBhrOYnmD9aTkyNPSjodD0vevW14UbOJ/tAZTAS2TzADQPIsWGvoDWpwbtulwgXUyA6ZlMgeo3Fee8SwzWllQpB/EZgakBRHPSm2nbILg0ZWCspmDJyx89PrWdZJp8nal2f0040o/U9wgESCCDsRzphFC/Yfi3gNpiSNSk7kQrAesOPlRPJjUQelbIyTPNdTheHI4M6DQLxnjPfXsoPgWFHn4hJozxJ8DR0P2ryfDXIcT11+dDklUkjV2ao97bCOxczqReeLduQJ3nmB5CsZsbbBIVwF6kPr75YrvGHDkgGEGXwj9fck+9ZN63udBqApE555hh0qpS9D1eDp01b8/L0DLgfGQp7pjmVgAN9iYETuJOlZeLsXZzPmWdhqAPlWdgm8SgbypAGwLAEge/Lyr17F8OV0gjlQTxrKtzi9qxhgnFrzPMW4heMagxzZVJA6yQdqkscTvgq8kBRCkjX2GyT/CB71fw3D8mMS2wkZwNeYNHGJ4WjKVKiIrNHBKdrUcjNnl/G9jN7OdoDcS53hBNtc07SPOhTiNl8QxYAsxzE/8AdNb+J4YMNgbsfG5WT5ZhA9I+9ZHZ3GZS4PNSB11FaMacahJ2a+zpd23OPJh95dtPNt2QjoY8z7UScP40b9l7LBe9YSXY/FG0DadIGsVncZsF2ldFCiI51jC8ynnodNII8jG/qad/B2eieKHUwTaWpb+/X5BR2WsZcQnUH7gg/eu9t8Zca5oCqJKgx8XUk8x5VodkU7y53kaINfU6Afc0TcQ4el1CjCQRVTipKjzvaOX/AJG/KVHl2E4iefMwdtz5E6g7xIO8HcHStYiDuoB0JyvIneFf+hrMvYHur1y0+oE8tTHiUjzqxhuzV94KpkB6nxe/9BFYoPIpOKXBcOv0rTJWb3BMNbulbNsE20YXLtxhBcj4UUHWP9eZ1OKEOynBL1m6Q+Xu4kjeW2G40PnRZeuZQTWvGnW5i6nM8szlzEKpALAEmBJ3J2HrUlYWP4Qb1k5j45zD/nkfOm8K4wUsn9oIzWzlLSJaNiVGob2o3yU8CcLg7fDX+DfrlZfCuLG9cuJlACRBBmdSJrUqJiMmOUHpkKlSpVABUqVKoQFRTxTFp1EGAvajiDXLuXUIphR186zsLfAZSd1Oh5kEZWWfQ6eYot41wgOu2tBuIwzIYYVinGUZWdPpM2j+JLcvXFm3kFxCSw21BbNseh9xsaZiMO5Xwj4jJA115bdN/WokvMNjHyP3qXDYi8W0YnzIH2A+9BfkdddbFb0EHZIxi7SxAVWHqxUADzhVivR7y15bhLjK4dixZSCDOqxtA29vtXpXDeIpft5gRI+Icwadgm7aZwO0JueTXW1UV72NTvO5LfvGQuF1+EEKTO25rzPi+FNu848yR70u3fHWGMdLLFWYWULBisKjNdIkaiXKA+UjnV5rnfi2rF2YhhbvsqquINuFcqFOmuokCRsNKZkWuNox4c+hmSpJPUkQR18x51NbuRMoXAiRtIzBd/fpTMTgrgMRHMtExqRA5TpU3CVLXoZiZWNY/MrchrtScWa5aT0nS9rqdQmvhZq8LwNm44u4YnMhzGw5GYsNRlY6NFW047ic/wATBiwGSOZOi661HwHha9xiHdnXulFwZCAZykncHUlQK5wC5fxH7/uw3dyM1woUk8hIEtHMn3E0yUNbXkX1MY5ZylN2o7b/AB3Sv2/mb+HBN0JdkXLdxbkkzJmSR5EbAbZaKya87TGlcQsrk8gSV0MMFB1UcssmPFyIo+tXJAPkJ/3/AL5U7blHJ7Qw6NMvVEXFcL3ll06ivNLlpkMbMp+UV6lirmW27ATlVjHWATFef45xfhwoUsCSNxoSNTy26UnqPhyK6Vz30jMAGuAgECN9yuvrHn6a1XfCqWEsp/FoCAQOflWzhsMlu0SzaR4oO/KBVTCoH8Lp3YJkDaBI1E6kaDXnFB309FPk62Pq8ihJ+aC3gOHt27aqG1bWAY322rYAj/Z/WsfhXCAj5pJ00k1tU+N1ucGc3OTk3bZhX+FK+OW6RolvXzJJA+k1thBWVicRCXGLFZ0BEz0Xbb186u8MulrSlt4gz1GhP0qo8sjxvTqfyJcTeCIzn8IJ+XKhbG8fYh5Ed2WgfmI0HL8xiNa3eMXAbYAOjMB8jJH0oExKFmZV0zFhPo0sfkDVTnXBt6LFGW8vVEI7QYqPjIA0IQGFP8TlhB8jr5U/heL/AGi4wdyL2UwG2uRuPXQ/00rOupE5xoGZQNYUD02n089ZpuKsFGDrMrlcHmCI5+f9KRqfJ6HuYVSST8nXv6h12TjvHI/IPvRPQ12Rw5DXW5eBR7SaJDWnHweZ6+u/dfD9HaVNpTRmIdSps0pqEBcU8VwCngUQw4yTVDE8LVtxWkBXRVNJkTa4MNOzdskeEVU7RMMMqd0FzzmK9VAOh6SftWq3arDLOdmUjllJ+qyD86DMXxdL11nzaT57awBpvQPStkdzoOjyyyqWSL0r4bM3sBjLGKWI7u70Ox9D+L71Svd5YZspKkgg+YrP4FbS862g4tn8LN+MjWFg789xV3j967aAF4TlOUsNiD8Lg+uh84pMpQna80M6rDiWSWOL45j6e/wef9pQ3fZjuwiflBqhw7jTBw90lmt5VtOS5FkBgAqKGUCeZOb06bvaRC2kQySQRJlSFIYRsQGEj1jpQWmGd3W2JZiQF6SxgHnudd9gdqrBJSjseYai5yrg9a4FcuNYxGZi2Ud5lidDLEg7zpOUetYuE4gwZbkbHl9vcVqtjO5a2LcTaOe5rB18Kac1yKA07Az1IrcQwH/Vd1bACXVFy3OghgWgR0gj2rC5vUqK6fqNDtsKxeLoq2RmW+VDAbwrl/QQSQZ5RQ4xNpwRcuFFzZbcwFOaTmXaD4gefTas1cc+Hy6kkHOB57A+u9bPFbqXAmJSQbxhlH4bgHi5iJHi+ZrU+qT34PUdJ2jhaet0n+//ADb6fEjsX9bekeNyBsQCAIjlLcvWjbgHHs15rZOnL7T8qBOF4tTeUG2H5ASwB130161scQa0j2r9iVJnNbJJKFTG55H9KVLqnqTjx5nO7V6zHmlGOPhf2enCDK/7g0C9nLcB9YKErO51jYczvRQnEkFoXp8OSf6D1mRXn/D+IMivl3LfItoD9605ZR1JC+hWvVD1CW+bdhcxKpqTrBaeZnm30HQ71kNjZJdQI8LBxBzmRqzGST6nltTr6tfItkATIE59AswNNAdtT0qlb4Vdt5wY8UARsSVg/Wql/wBeDsYsUY25Pc9I4fdiE5FQyf4T+H2n5RU3EMRkQnnGlZ5ObDo6b2oI88mjD3FVeMY8NtqsT6yJAonk0Jr7Hm41rryJAHeyTbEmJA6ncaczz/5rHxnGv3QTNuTm+Iseq6DQA/pVW52gee6R8qjQxGZyYkCdFUZgPcbakPw/FrYZraFmBVR41YAMJIjNGx8o1oJVJcnVXTSX84+d/L61Qx+PhlCHMSTuNidgddZjT2FRhGbK5tuFn4spykHnPKevnVDH4fKA42YAr1GpH3E1kXrpBjkdY5VmlcXQ1444/wCGwUX8LLeLUiJI/FGxJGm3Jh6U3B4Rbt0AmcuotrOVf4nPM+skzvyrLwU3lFsgMeTGJUbmSSNANd+tEnZSGP7pQLKHVog3GG0DkPWTt7Mx54z5+peTr4Qx8+L0CvBYYW0gepqaajt4lWZlG6xPlOoHrGvuKeTXQi01scKU3J2xTSmuUqIo7XZptKoQHhTqUU4CoGICsXtdjXt2Dk0LaE9AdzW2Ko8Zwgu2mU8xQzTcXQUGlJNnnGEuggA8iAfQ6ffL8qddwttZBJgGSf8AEzgf+0D/AJqleRrTlTykeoNM4hiZtkzqJB55gTJB858QPWazxyKt+Uey6DqYziot00dZwbRuKYCXmUMN/gUq08zIowwmMXiWHbDXWy3QAUuDmcqtr11MEcxruNBngHDjicHdt2oZhczRMGAqgmCfP61hYPGXENy2pa29sq07MCrjb03rEmrkmcnrMuGs+p+OMrj68L8eoQnAXsotvNu9aPdkjyKlWB5qU+eWo+H4C2SmIUBXt5s6ghkJysM6EAAGdwBpJHSi/vRjcOLqj9/aADhd2A1kDnzI9WHOhO2nceLw927q3gBCsGIR5nY6qIG3QTSFKUW0vM8jk1an8Tl0k4lrbEzcIa2YGwRSCI3USBBmdRU3Gr+VcHcUjNbdgNdxo8eY3X3rMuYso2R/iQuoePEIHiAPKRDQeRU+lawGuvZRtAsfNmH6faj4pgeVlntmR32dfhZQw9Dv9dfepuyGKzE2W1W6Mvo0EKw89Y9GNVO0Zm0nVDHsf+BWXwfFFLisN1KsPYyKk0nBjcWTViDnsjw5jiwrD+7BJ/zR960OLYaHc8g0VtYDEW7bX74ie6Qgdc0kfcVh3scbiMWjN9/9akNKxJPl2/6ChkXmQ3cY/wCz90PhUlp9vh+etYpx2QmTo0ZvLz9v61s4kHuwg3O/3P8AvyoXF4IXZ1DCGyZtRM6HLzMbTpSFkeu7+A3F1TxT1IKLGIkK3dm42gAQznB2GnxD096IsBjw1xVuEd4x0RSCLfTMdi0wP+DXlFjF3VMiQCfEoEL6HkT5UVcBx1tHCZcryrow+FxIcDyNPl1Usa2Vj83a03Cvz6Bt2fZluXy7khVIKmTOujSfKfnWFxziQWyMp1BI+oA+k1e49c7u/dynR0A9ef6UH8cJa3bVQSWcCBuTBgfOpmaiu7Xq/wBmRtR4JeCXXZ2IXOUGcmJ03zEDXly100BiiDAIl1iQMvizFgSR11MQDptvQXjeINYNq1ac/uzmdlMZ3kgifyjUCtA9oL90sl1yUGceEBSIDGRlGu3OmQy1HxHcx9oynDxLdf0EvHbq27iWmUspEtGjrOqkctASYP0rJxeCMAg5gdUYbOrafMHQjkTU2Ow5CqDqQoXnrA1E8hEjyFUuH4h0Zrbk5CZZZgyRPhBHhkekiKfmjaVqjrZel7zAne9b/wBhJw+xbZWs25GZWXvOTMBqo66TrRDgrK4XDwPwiT/Ex/qdPSgnhvEgMTbj4CVW3l2GstI5GAR7noaNOMQbYloGYACJzE6Ae2prNJKELit1Z57tHCsSTSr5k/ZRD3Tu2rXLjMT7AfcGtkmq/D7OS0i9Br6nU/U1NXT6eDjiin6GOCqKO0q5XKeGdmlNcmlNQhiAU6mg08VQQqRFdrtWQEu03Z/vPEujUDY7BtbMOK9U4rxezZgXHAJjQakTzIGw868l7Y8WN3Fnuz4VEKOTEak/zA/QVkyxje3I7H1NeEbhb1ywDetnKyXrcEdGRgQRzEiCPOibjOCTHWf2zDqFvW5W7bHyPqCJj/Sh7hN+3dsXg7FATbkhczIVLT4Z5CrPDcdcwGIEwytrIMpdRtZB6fY1z5pamvP/AEY8tPJLff8A0Wux3ETaIuBgcpyXE55ep8+Y9KtdsbH7PdzKA1m/D5D8GYakj8p2YEdelYeNyftt42D4bgS6i9ZWGQ9DmB+lE5/6vh1xIm5h/Eo56Akf5cy+1U15szqb11LhgvYvC+ovI0FcqXkbLLZAe7u+8ZSRHyNbuF4MosLiUdjBOZWXKUKBhljfnM89KDeAkrauuPyZfXMZr0HsW+a21htc1tN+oRCP8rAelupNbtIBqnQI8YBawpHmPlr+lUOCkJetoVViwi4CNgYhR+VgCDI1BjprtYyx3R7s7qxK/wAp1Hy1qmbYc9+CveWDkvKoiVP93eIAAB2Vo0mDvNU5eFi4vSpRD/A4DMt1RqqePTmABbgeYCGR+as+5ayOV3E78ta0ewZZsIb4ksLjHL+ZTBdfeZ9QKyMXeJcFT4QDl+o/pS5pQgr59+/oEnpSHYxiyZV3ckeg5/QR71Zw/Brb2FZkCvaZgSJOYH4Wg7sNhVTBXBmGaROg6wNzryn7VtWL0WnQEC41q4y8zNvmPQkfMUjGrdC07dAtxTDWy5tqTnUHwiMixqUnm/Mnrp5DOS2Mq9V0B5x8Q+RmnWLRtOjbjwuD111p+L8J05Sf+3X9aPKqekHLadBeL3f9xcMZmORgNgVAEfLX3rD41fFq3I0dmZUP5AZVnHnBIHrU3B3azctZgctxEvL/ADpmU+upU+lZ3aENdeyqiSS0D5R6CAabq1VfN7/YdGdpXyD1yw2rZSBOUeUcvtWirk3FGwYfOQdfrRw/A1XBqpgkiJHNm1J+cmgwXUW+o7sOfDqWcZYEAKFIGgHOdZ0puSDjH6GqORxQY2MSGuIIzKzQ3+F1MexYAfzDrUHG8GFvOZG7PrBBzEkEg7kdINYeFx6MttrZcd3l0le8T+EkwHUxE6THWr+N4gGfMSTpyttn9JMAfOt6yRnHc9jiyKVZI7xa/PoV+HE3Lynl3wA84VWYnzkMJ6zR6LZu4lFPw2pPqY8R+woY7LYCAcQVypbVsgO2niJLbEk6kjTQRzkx7L2cqhmks+nv8TH0mss33uSMF9focLtrqY588ccOFybrVynNTK6yMQq5SNKasgqVNpTUooxQakBqFakFUMZJXa4Kw+0/GBZQgbxVN0rKSt0jxjjnFL13it/ulLtcvG2qzuEPdKokx+H/AFFW8SneqfCUu2zqrAq6EfhYbgGh/jr5MQzrnDZi2ZGKlc5LTmGvWq2GxJtt363S0kB1YuWI5+IgTFZpQ1pNcmbNhcnqjtJBb2ctZ7z2zo1y26FerZTlPqNa5YdzbNlwQbbnKrSGQmMywdQDzHXWrHA+Jth8Sl+2hYZQbmk/uychM8vXyFEnbjhCd+uJDBUvAS/4QwHhY+TCBPKKwZGm7YCyKXikqsDsbYcp3loEXrO45ld9ucHWi/sjxi2+IsOhAXFW3R0/Lctw0H2D+xrKCuhLR+9s6sv/AJlvn6wNZ5g+VZeLsjDY3C4jD/3F+4l3LyQhsl0ewY+x8qPHJThpZNpbGpY4KzW79uyslrxVBKjw29TEkTA+1X+C8RVcTbYHQm0pnSCU7ogj1Uj3qjxjF3LVy13QOa3euXAOsNmPzDRTO1aqlxr9rS3ibQvp5OpDEeoM/Os0W3HfzEK2iz/aHZyYsOBv3bevxi4Y/wAKgUN3MUMLi8xGZXU94v57baMvqdT7KaL/AO0dw9qxiB+K2wHrcCFT7AtWLj0QC2boBt3Zw1xxH7oycj7T4XH3mdKdH0+ZXEvnaDjgzjD4BkVpUOWDfmU5TbPuIPzrIv4gMpbaTIH+IDMvoGkelUuzju1j9mub4driOP8ACsp7TmjyAqldkMByWB76kn60rqFaT9AZ/orPxQoRrJIP+ZiftpRXwe7mxaGZHiQejIxPzYE/Kg3iPB3BtXcylLjskKZKFIMN0JEmPKijs8Yu2v5h8g36GlUo00Alppjr2FiyyN8Vm5A/wvMfUVlXUzE/yr7kqfsDRf2nsBbjR+O2CfVW0+9BR4ilq4S4OQOrkiSQF0Jgchm1PKndRjfeJL0DzrxIMO1hBtoLYBFm2qkjkpKqB9B86wMTegIplmcKrZQSxBObII20MtHkOdbC4oILiwGS8nhPyP6/ShTH4hwCtsEudWI3VdyB68/WOoos0byavX3+iT/lYYcS4plw/dpoVViBHNgSBHKFD+higzApJttI+Fj5iC+/rFbXDLve2r96dVtZV8i2XMfn9zVDBWoMCP7sDl5kRB6E7xRZ5Wl7+AxzoH++Nls3IaMNpXmPlqOhAPKrnFUuWmNo5ljmVKlx1E65T9a1uH8JF3FoGEoPG3QhToPc5R6TRj2j4wwUWrZE3MwJIkgHTSdNaVrVWPj1M4QcU6TMnsJYy4O6SQFe6FaRyUA/f/etHqYwWVUv4SRIT8SoNdR+Z2jTpp+EmhPhuMWwEULmWyYtpMC7eMkk9FTryg84qPiWKv5XuLLNvcv7ROmW0PwqNp3+5ZhnoWpc+37+QjHLe0F/D+Kd/lbLly38kHeMhP61tNQd2MJNu3OpN2ZO/httr9qMGNdLpZucNTNeJ2rOGuUprhrUMFNKuE1zNVkMYU9ahBqRWoBjJhXmfbu6TfjlGlekzpQZ2u4ZnBYbjWlZk3HYPC0pbnmPF8MDDSAfh1+FgTMHp68qH8Xa7tgCpH8LqMvqrLo3rFFWOw+dSsAnkDO49DWfg+Ftfb9nVgDJyrdO3Qo4GsjloazwyKPIHULTks2+yeLs9/hUvW2bNh1ti4CQlpnkDOBowYHKZ2mjc4fPgLth9e6LoJ3hfEn0IHtXmGCxuS1ab94LtktbYDL3Thp0YTObUiI1gbUa8N4yXsEzDXnzToYW3lFy4RIldCTGpFYeoi7tfL82c7NGt0Z/Db5hEDBrluBaY6QYk4ZwT8DAnIT1jnAz+LDIrKs92pXFWQd1BPd3bfqJgj+CjjG4ZLuCtq+W2QQkjwqHBNszG8sBr6HcChTiysbT94D3llmz+YuDu7h/mlX9Vc86XGXisGEtxdqLbvaFy1ByHvCQRmUFiwcDciWXUbRUOKvC/wAMzDezeOn5RdGo9M4MeUVKjBFsXxJNmxbNy3Ol2zcULd0jcT16HlVbC4fuRxHDzKqi3FPUK6lW91YH3piVRr0/yElsavGn7zheB9ba/JW/+orD4Xf74YjCXD8chT0YiZ/7p+YrWxII4Zg+ivbJ8gxePvQiXIv3HBg964npkygfIwfamwVuRNOq19vmEHZbHsbgBPja33NzfV7JKZv/AEwv1rW4swFwx1EewArC7PQcbecfD3b3vQsiA+8k1sX0Je4eaoT8vEx/T2oM260+u/4Fzd/Xc72TssTicPdENbNq+oP8SOpPupWt3hVn99bA/j+sD9aGezOMW3fZ3ML+yEE7/DfKLt6gUcdmrQuYi2RqNWnlAAb7gD3pTipSSKpNob/aFixbcnomUe5n7An2oL4HZW6yGzcQYmXc55KZVDFbTJMOrECY1GYnyrf/ALUbshiD4s0dToI2670EcCW29steuRLZUGYyChtEc5lgzCdxE8q20pzcl6/oN+KTaNjA43LaawQQcO5UK2rKp1VGPPKZSeYWedQWrxRluFozEgLr4wTGYjkAdJ6z50zhVsX8XfDuYFoF7hjXIwAJMROVhPmDWfjMaVLNoWGm0gAeEBZ29d6VkjeR0VPHqbQRYvElMPcW2I7wqNOWZtSfeoVvBQGUAaoW3lgPCGOu+aBA0j0ql2Z4vKZbuuWPFygyADWrjcKCrBPysAPUGPrSsl8PyM8W4vu5hBwIDKW/MYB8l/1p3HMLkupczqSRokarlG55ET6VzgSgLbTfKAD7DU/Osvjwa9iHQnQkJodlGrD1IzD1NZpU1Q2XFD+DXQzi4ZZQMlpB8TDdmM7ZtCSdhE0WWsYbti6pCAAXFhDIGVVcaxqQQw001oNxNzU2kELEMRuSviyz+URtzJJ6QQ9j7crcXkEYk+bW7aD9adinWRL1Lg3GS+Ju9k0gWx+VXc/zZUH2aiYmsbs5h8qM35zA/wAKyB9ZNas11uji1iVm7CvAjpNcmmmuTWoYPmlNRzXZqEMMGnq1RA04UKDZODVbF2MwqUGnVbVlHlfafh5s3cw+FjI8jWNduJnUi2WdRmACIwMaMniIyeGIcaiB1r1LtDw1L6MsjMu/UGJFeT3MQFuFFbxId1J3HQ/0rBlxb7DJacsfiiVeGrisNdvIwW6qZmECXiQCDynXNHRetZJvtYxCXF1FjKoXX4YGZf5gSD61eTHp3g/eZWYlLiFQquHZCWUjQsCqkgxsYmTUnaHCJcCECL5BGhADlZVxB3KsrA68geYpEbjKnw/f2Mb8LqXAaNxTucG7BBdVLkMrfjtkrJnkSpDTyNZ/GSl3D9/bJZWtlCT8RQ+EB/8A9ltjkPk09Kz+D8XRbQt3CQCCxaJAyZbQkcx4CY5im5ThXuWf/wAbEKcpmVtsRA16GQJ5qyHlWbRp2+xlSV0dwrL3OEvwPBayPqfFbJNu6jL0K6g9VA/EKhx1sobo3Iwb2Z5sbeIWwh91C1zgN5v2drbKpW2cjaLnRbxBzTuMrlSR0mRIEXMU2oZv/Ltk+ubvD/mRTR3Uq9+9w26lRNxJwbL4ZTJt4dWA87RDiPZCP5l60NcTsAXLpGxdnHpcFq4P/dUR4o9u6MQNTmBI6j8p9hFX+MAZZSCndplM+IgMuUx//NkB8xTYxcZINR0SXxIOxOmLaTo9ppn+FkY/5Qa3OA42WvNck5Wa2wEy38I9TI01jzNDHBLmXFWujZkP86lB9WHyrUvJ3GJcKSQ73DoYMM7OCD+EgNE8oncCrnXeW/QHKl3n0LPERAliMzW1tmMu/fpmBykgEd20gcwa3rAbuJVvEp8X5VXRjPInWAN9NOdDqDOLbMEVVOgQAJoXFtVA8ifWJOprT4wn7NYLvBzOMoI1JMeIH0mseWtWlfEzZFvpRW7VC44ttBy/DmVplvEyhxvbedVPMHyoa/8AEmb4ltMSNmGRmEfECujDeRpBka1exPERh7z51Zu8nMQdCJ0U29n2DTII8OUiNbfDsDbN4XE8aN4kQk5TcIJkjntMQNTsdI14msePxDoxUYq0PwPDBZsMGgXbwX92ojKoJcEifDOpgyTp61lcQsls8fm/+RP6UQYZrpdv2i0FdQ1wOI8WjL4oJEnMYjq2msmXhPZ29dEqkgyZaQumhljt4tP5TvtQd54tTYSlTsp9meH5rbgEFVCMyxuTnUeo3PuKkw1827wtkypUlCd4G6n0MexFP7FYiL1xDtctuNNpWGX2GWB61DxFM11VXVgWOm4Ea/cVU1XPmVPGm9wn4ReIW44ElVMf76bVQ4bdyI11idIExOrMYn319vOrfZ3C3Hw1zKGLF1GgOwhmnTbTmR+hrcWtG1aRCG+J2eGAEBTOdfxLBidIJU1kq2kJnyaFyxJLHfxT9R+lb/ZrDkWSNmvP8kTQH31PyrDwXE0uOqP4Ha2LonQMg0zTtpRtwMIQGBGwCjyp+DE5ZS8S1y3NVVAAA2AAHtXZpprhNegSo6Q6a4TXJrk1CHZpTXJpVZDGApwroFdoUMYhU6WSQD1qvNCGXE2sSud2ZGuO6hSfCXkfKJpeRySqPJWlvgz+Ndo7mGuMGtZshuE3icouAjwoDGwJGvlpQqe5uWluMVV0BCxlAuDNlDFdGAGu419q2OK9m71y73mIY90pGhYkROkdNN6xsR2ci1+0WlhblxlCwTlCkZYO4kmCOcVnSk4+LkDuZc35lRODG/av3HuL+5UhVZgMysSwa3zbY6aR7xUXEW75sr3RZtsy3wSrF1uFAl0Ll1AZhJ9FNX8Qi4O2veW++uG2yspJATvSACI5gU68f+mUA2D3eUhQG7x4kBGJTXk0zypMtUZe/f3JLHJeQzD8FW5AGJtk7w3eIzErAbO+g3OnOat8K4q9i26Oue0z92M4ujOuYDKhMqBvIBPMedD2DK30Fq4vwv3mcT3kQQUA2O+/l6VVxd+4B3FuRaDZ8pA1IkSTy0O00csWpUxS6dtbs9g4Pi8JcbuLeSLihybndZmUAl0BC6AZtAdtaEOI8Sm6ptpntsJEiIGXWSDHh67SI8qBrKeMk+ID8O4Pkxq1jeJOxFtcykEySxA8QAChdlXePI+VIXSpS2Bl0qC7DPgrbvbxVpGzr+ZyLXMQcvhYqQecct6o8QuphYCiVZjchxnYKAuVXDADKToREkA6iquNwi4Zky3Ld+93YBYS1m2Sv4STJcTv9tqxMRjL6sXvZmN2SXcZswOk68tIHSNKOOLU+dvT1Lj0+yvcIONISbGJBtnO1v8Au17vXeGT4QRA1XTUami/iWBw1rNcu22dizA3EMquYABBJCjQEndpIjSY8vxinQAqYzAazEHwww3OntNE1rtKl/DWMOz3M4HidjNpSw7tiwIkkABgYlSDqZigy4JbNP1KnhbSaC/BcS4fcZFe3bZUfOGdiqKTJVTr445jadzrVi7bwnFO8tXboV7IbxqyC30R1/h30nTbnJ86xHFVuYkW3Y2sHmCBbYljbRiZk+JrjcyTOvkBWbjrJxFy46qLYJLC3MZVBAUTzIEfI1UemW17EWDz4C3/AMPt37YuSl4281u4VYEAo2lxfDqpnediuhJFUMFw66y27dmMzXWNsTA0CTJ5DwsJqHA8XNvSxaFp3Ul2zAGQpEqfQ7eZEa1ZxOEuvw+1cgFrDFAqK8kHL4mC7eR0qODjtewpxyJ1VKwh4jirht3A1u6e7bLLa6iQwY5VEzBGmo+ZlbteTZhL1tMqDPazjMxzAJHOFWdB0E67j/AuJ3sPe/fIcoP7y2ZJIKtlTxkhRmKtproRNZuD7FXSFQwLlzQSdiozSdJG1UsUI8uvkHHDS8TNK6O6vDEK9hVZgO7QnN4hBJAmNdTFa9vtNh7GIYlDDQvgVMyqoIABYQc0+IHXzEUJcX4detfGqjTTJOrAgM8wJ15Cu/s7FBqGjxkDcTpsdd9KJ44unyE8FtNsM7HHgwsqpGZ1MWQoUhg0jcw0gghyTzrP7UY7EWrrhn/dlVYquVswITMCQPCZJ9xVDhfEGsG1cQRcttqw+F0hYRo0YzmB8j1FP7a8WbEtnyZVj4QNG3UsBOrbDXp50GLEtdgf/M29+C5wC8ly6lxtAuVcjDNIU6LJ0HKBHLnXqXCb1nxYgFlDSMmseGFzAcydPWvIeHYG8lqxdyMyAgIG8RHRdOW4o34bgLzghT3Zz624A7qWDSkkiNB8qaoSUrirKjgnB2uA5xPErKKpZwubYaE+8aCnYfEK6hlmD1BB+RE15/2q7GXLjXmskfvcpg/FI+IjUCTqeVGnAsKbOHtWiZKIoJ11Ma7k8/M10MbndSNK1J78GhNKabNcmnBDppZqZNKahDMVqfNQIalFAhh2ajeyCQTyqUCuxRFGbxrC94oXqdfapLeAUW0twIXWKuFJroqqRLdUea9vcGFvLlGrAk+0KPoKxb/CXAtiPE5++32Nek8Swoe7JHQUv2BTcUx8I0/370h47Y9ZKSQCX+AdxbZ3AJA8J5ywIYem1D4wbPIAJMSa9b4zhQwUHaZrM4dwxQ7HTXSo4b0ilNVZ5ze4M1tdYEGI9gdKzTw8udJPzr1Xi/CFuXkmI1JHXb+lS4LgNtRoBqaFwdkcotbnmL4Nl3EVDctToR869T45wle5cwJjT3IoA4rg8jATvrQSWkZFqRlW8MDCgegqzheBgWmvAGZgDlHNq2+yXDw955/ApI9dpoxtcJXugvLSijFtATaTPMbeAMFisACSYqLLXqfEODK1l10EigzjHC1R0QcxFVKLRcZJmJh7YLLIJEiQN4nWPOKIMKbl3Eg2M1oDNky6Mq9CRvUnCuAZgHzQZP00ou7IcNChidTJE0KxapWwZ6eSrwzs+gVUvSzO2Yk7sVygD01+laXaHgJZkZG7tLSsSV0Yk8geW31oiTDCVPSf0qfEJKkda0d1GuBN72eb9pMND4dLnwFJ9HIAJrJxXAHt2zdUmRB06Sf9KNO3PDw62zsVP6Vo4TAD9mVTr4APWg7tN0HqVIAeC8L7xA5GiAk+ZJP6Vr43ha3HwwySgYq2nUGPaaJsHgFW04FWMBhgIolj2BciTgfCksWEtCSFkjMZIkkxPQTpV9bIDFgNSIrop1OSSVAJHZrk0jTaIg/NSmm0qhB00pptKahR/9k=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4" name="AutoShape 6" descr="data:image/jpeg;base64,/9j/4AAQSkZJRgABAQAAAQABAAD/2wCEAAkGBxQTEhUUExQVFRUVGBcXGRYXGBQaFRYfGBkYFhgXGhgYHCggGBwlHRwcITEhJSkrLi4uHB8zODMsNygtLisBCgoKDg0OGxAQGy8kHyY0MCwvMjQsLyw0MjAvLC8vLDQsLC8sLCwsLDQyLC0sLy8sLCwsLCwsLCwsLCw0LCwsLP/AABEIAL4BCQMBIgACEQEDEQH/xAAbAAABBQEBAAAAAAAAAAAAAAAGAAIDBAUBB//EAEMQAAIBAgQDBgQDBQcCBgMAAAECEQADBBIhMQVBUQYTImFxgTKRobFCUsEUI2KC0QczcqLh8PEkkhVTk7LC0kRjc//EABoBAAIDAQEAAAAAAAAAAAAAAAIDAAEEBQb/xAAwEQACAgEDAQYGAgIDAQAAAAAAAQIRAxIhMQQFEyJBUfBhcYGRobEywdHhJGLxFP/aAAwDAQACEQMRAD8A9FWpFpi1IKMtjhUi1GKkUVZRIKeKaop4qEHLTxTBTxUIPFOFNFOFQg4U4U0U4VCDhTgKaKHcV2oW1iSrH91CqT0aWk/76UEpKPI3DgnlbUFfmE0V2KjTFIU7wMChE5p0isg9o075UmAxjYk+WYzCemp6xVakSGGc7pcG3Xa7FcqxR2lSpVCCrtcrtUQVKhXtZxdwRaskgiC7CRHRZG1d4J2n8JW+GzKNHA0byMaBvpQuSTo2Losrxd4vt5hTSoUwPahrmJVTlW2ZEbtPIltvYfWiurUkxObBPC0p+e4qVKlViDldpVyoQVKlSqEFSpUqhAWFSCmCnrRhMeKkWmLUqCrIOWpBXFSnhahKEKcK5FdqFDhTxTBUWKxItgE7TBJ5CCSfPaoFGLk6RcArmHuq4JVgYJBjkRuKz8fxlEs94DMjw6HWdj6Vgdnu0InK8KRAV/wsBoFbp5Gqs2Y+iyTxynXATccvm3h7jDfLA9W8I+9AOMwRuWlcDRIzdSQgI+5o1484u4ZspnVZ1BiD5ULYLFZPAdiZPXbLI84+1Jy87mroE4JtcmLg8XfteHN4ZlliVnr0U+e9ORp8QUg9ZmtTieEVNZ8PQGfb1qpg7LZD4SZJC+Z0kD3NI006Ot3iktaR6VwnEd5Ztv8AmUH9KtVT4PhDasWrZ3VQD68/rVHi/aO3h7q22BbMCSV3XbcVqXB5lYpZcrjiV8/Y2q4zQJOgFQYLGpdEowPlzHqOVYHbrHutk27cy0ZyPwg7fOKsmHp5ZMqx8P8AQRYTFJcXMhzLqJ9NK5jL+RC3oB5kmAPnQb/Z5jMpaydiMw9RuPl9q1O2OLK9yvItmPtoPvQ3tY/N0nd9T3Xl/QPdrcQAyp8QkwoMF2mGdjyH6etZ+Be2dPAT0XNPzLGfXLFWeJ28694om4vXyywvlsR61lAWSe8ti4HESh2XTLoI08zMc9KRJ72d/DCsajubL2rchrZ84O/n616Hgrue2jfmUH6V5HZVnST+E79Mw/XKTXq/CbRWzbU7hFn1jWjxytnL7Vgoxir3st1yu0qacU5SpUqhQqVKlUIKlSpVCAsKkWohUi0YbJVrM4px7uGhV7wgeJRynYz+nmKl4txDuLTXMuaIEAgHXTSaB8Fi++uGRlDBhrOYnmD9aTkyNPSjodD0vevW14UbOJ/tAZTAS2TzADQPIsWGvoDWpwbtulwgXUyA6ZlMgeo3Fee8SwzWllQpB/EZgakBRHPSm2nbILg0ZWCspmDJyx89PrWdZJp8nal2f0040o/U9wgESCCDsRzphFC/Yfi3gNpiSNSk7kQrAesOPlRPJjUQelbIyTPNdTheHI4M6DQLxnjPfXsoPgWFHn4hJozxJ8DR0P2ryfDXIcT11+dDklUkjV2ao97bCOxczqReeLduQJ3nmB5CsZsbbBIVwF6kPr75YrvGHDkgGEGXwj9fck+9ZN63udBqApE555hh0qpS9D1eDp01b8/L0DLgfGQp7pjmVgAN9iYETuJOlZeLsXZzPmWdhqAPlWdgm8SgbypAGwLAEge/Lyr17F8OV0gjlQTxrKtzi9qxhgnFrzPMW4heMagxzZVJA6yQdqkscTvgq8kBRCkjX2GyT/CB71fw3D8mMS2wkZwNeYNHGJ4WjKVKiIrNHBKdrUcjNnl/G9jN7OdoDcS53hBNtc07SPOhTiNl8QxYAsxzE/8AdNb+J4YMNgbsfG5WT5ZhA9I+9ZHZ3GZS4PNSB11FaMacahJ2a+zpd23OPJh95dtPNt2QjoY8z7UScP40b9l7LBe9YSXY/FG0DadIGsVncZsF2ldFCiI51jC8ynnodNII8jG/qad/B2eieKHUwTaWpb+/X5BR2WsZcQnUH7gg/eu9t8Zca5oCqJKgx8XUk8x5VodkU7y53kaINfU6Afc0TcQ4el1CjCQRVTipKjzvaOX/AJG/KVHl2E4iefMwdtz5E6g7xIO8HcHStYiDuoB0JyvIneFf+hrMvYHur1y0+oE8tTHiUjzqxhuzV94KpkB6nxe/9BFYoPIpOKXBcOv0rTJWb3BMNbulbNsE20YXLtxhBcj4UUHWP9eZ1OKEOynBL1m6Q+Xu4kjeW2G40PnRZeuZQTWvGnW5i6nM8szlzEKpALAEmBJ3J2HrUlYWP4Qb1k5j45zD/nkfOm8K4wUsn9oIzWzlLSJaNiVGob2o3yU8CcLg7fDX+DfrlZfCuLG9cuJlACRBBmdSJrUqJiMmOUHpkKlSpVABUqVKoQFRTxTFp1EGAvajiDXLuXUIphR186zsLfAZSd1Oh5kEZWWfQ6eYot41wgOu2tBuIwzIYYVinGUZWdPpM2j+JLcvXFm3kFxCSw21BbNseh9xsaZiMO5Xwj4jJA115bdN/WokvMNjHyP3qXDYi8W0YnzIH2A+9BfkdddbFb0EHZIxi7SxAVWHqxUADzhVivR7y15bhLjK4dixZSCDOqxtA29vtXpXDeIpft5gRI+Icwadgm7aZwO0JueTXW1UV72NTvO5LfvGQuF1+EEKTO25rzPi+FNu848yR70u3fHWGMdLLFWYWULBisKjNdIkaiXKA+UjnV5rnfi2rF2YhhbvsqquINuFcqFOmuokCRsNKZkWuNox4c+hmSpJPUkQR18x51NbuRMoXAiRtIzBd/fpTMTgrgMRHMtExqRA5TpU3CVLXoZiZWNY/MrchrtScWa5aT0nS9rqdQmvhZq8LwNm44u4YnMhzGw5GYsNRlY6NFW047ic/wATBiwGSOZOi661HwHha9xiHdnXulFwZCAZykncHUlQK5wC5fxH7/uw3dyM1woUk8hIEtHMn3E0yUNbXkX1MY5ZylN2o7b/AB3Sv2/mb+HBN0JdkXLdxbkkzJmSR5EbAbZaKya87TGlcQsrk8gSV0MMFB1UcssmPFyIo+tXJAPkJ/3/AL5U7blHJ7Qw6NMvVEXFcL3ll06ivNLlpkMbMp+UV6lirmW27ATlVjHWATFef45xfhwoUsCSNxoSNTy26UnqPhyK6Vz30jMAGuAgECN9yuvrHn6a1XfCqWEsp/FoCAQOflWzhsMlu0SzaR4oO/KBVTCoH8Lp3YJkDaBI1E6kaDXnFB309FPk62Pq8ihJ+aC3gOHt27aqG1bWAY322rYAj/Z/WsfhXCAj5pJ00k1tU+N1ucGc3OTk3bZhX+FK+OW6RolvXzJJA+k1thBWVicRCXGLFZ0BEz0Xbb186u8MulrSlt4gz1GhP0qo8sjxvTqfyJcTeCIzn8IJ+XKhbG8fYh5Ed2WgfmI0HL8xiNa3eMXAbYAOjMB8jJH0oExKFmZV0zFhPo0sfkDVTnXBt6LFGW8vVEI7QYqPjIA0IQGFP8TlhB8jr5U/heL/AGi4wdyL2UwG2uRuPXQ/00rOupE5xoGZQNYUD02n089ZpuKsFGDrMrlcHmCI5+f9KRqfJ6HuYVSST8nXv6h12TjvHI/IPvRPQ12Rw5DXW5eBR7SaJDWnHweZ6+u/dfD9HaVNpTRmIdSps0pqEBcU8VwCngUQw4yTVDE8LVtxWkBXRVNJkTa4MNOzdskeEVU7RMMMqd0FzzmK9VAOh6SftWq3arDLOdmUjllJ+qyD86DMXxdL11nzaT57awBpvQPStkdzoOjyyyqWSL0r4bM3sBjLGKWI7u70Ox9D+L71Svd5YZspKkgg+YrP4FbS862g4tn8LN+MjWFg789xV3j967aAF4TlOUsNiD8Lg+uh84pMpQna80M6rDiWSWOL45j6e/wef9pQ3fZjuwiflBqhw7jTBw90lmt5VtOS5FkBgAqKGUCeZOb06bvaRC2kQySQRJlSFIYRsQGEj1jpQWmGd3W2JZiQF6SxgHnudd9gdqrBJSjseYai5yrg9a4FcuNYxGZi2Ud5lidDLEg7zpOUetYuE4gwZbkbHl9vcVqtjO5a2LcTaOe5rB18Kac1yKA07Az1IrcQwH/Vd1bACXVFy3OghgWgR0gj2rC5vUqK6fqNDtsKxeLoq2RmW+VDAbwrl/QQSQZ5RQ4xNpwRcuFFzZbcwFOaTmXaD4gefTas1cc+Hy6kkHOB57A+u9bPFbqXAmJSQbxhlH4bgHi5iJHi+ZrU+qT34PUdJ2jhaet0n+//ADb6fEjsX9bekeNyBsQCAIjlLcvWjbgHHs15rZOnL7T8qBOF4tTeUG2H5ASwB130161scQa0j2r9iVJnNbJJKFTG55H9KVLqnqTjx5nO7V6zHmlGOPhf2enCDK/7g0C9nLcB9YKErO51jYczvRQnEkFoXp8OSf6D1mRXn/D+IMivl3LfItoD9605ZR1JC+hWvVD1CW+bdhcxKpqTrBaeZnm30HQ71kNjZJdQI8LBxBzmRqzGST6nltTr6tfItkATIE59AswNNAdtT0qlb4Vdt5wY8UARsSVg/Wql/wBeDsYsUY25Pc9I4fdiE5FQyf4T+H2n5RU3EMRkQnnGlZ5ObDo6b2oI88mjD3FVeMY8NtqsT6yJAonk0Jr7Hm41rryJAHeyTbEmJA6ncaczz/5rHxnGv3QTNuTm+Iseq6DQA/pVW52gee6R8qjQxGZyYkCdFUZgPcbakPw/FrYZraFmBVR41YAMJIjNGx8o1oJVJcnVXTSX84+d/L61Qx+PhlCHMSTuNidgddZjT2FRhGbK5tuFn4spykHnPKevnVDH4fKA42YAr1GpH3E1kXrpBjkdY5VmlcXQ1444/wCGwUX8LLeLUiJI/FGxJGm3Jh6U3B4Rbt0AmcuotrOVf4nPM+skzvyrLwU3lFsgMeTGJUbmSSNANd+tEnZSGP7pQLKHVog3GG0DkPWTt7Mx54z5+peTr4Qx8+L0CvBYYW0gepqaajt4lWZlG6xPlOoHrGvuKeTXQi01scKU3J2xTSmuUqIo7XZptKoQHhTqUU4CoGICsXtdjXt2Dk0LaE9AdzW2Ko8Zwgu2mU8xQzTcXQUGlJNnnGEuggA8iAfQ6ffL8qddwttZBJgGSf8AEzgf+0D/AJqleRrTlTykeoNM4hiZtkzqJB55gTJB858QPWazxyKt+Uey6DqYziot00dZwbRuKYCXmUMN/gUq08zIowwmMXiWHbDXWy3QAUuDmcqtr11MEcxruNBngHDjicHdt2oZhczRMGAqgmCfP61hYPGXENy2pa29sq07MCrjb03rEmrkmcnrMuGs+p+OMrj68L8eoQnAXsotvNu9aPdkjyKlWB5qU+eWo+H4C2SmIUBXt5s6ghkJysM6EAAGdwBpJHSi/vRjcOLqj9/aADhd2A1kDnzI9WHOhO2nceLw927q3gBCsGIR5nY6qIG3QTSFKUW0vM8jk1an8Tl0k4lrbEzcIa2YGwRSCI3USBBmdRU3Gr+VcHcUjNbdgNdxo8eY3X3rMuYso2R/iQuoePEIHiAPKRDQeRU+lawGuvZRtAsfNmH6faj4pgeVlntmR32dfhZQw9Dv9dfepuyGKzE2W1W6Mvo0EKw89Y9GNVO0Zm0nVDHsf+BWXwfFFLisN1KsPYyKk0nBjcWTViDnsjw5jiwrD+7BJ/zR960OLYaHc8g0VtYDEW7bX74ie6Qgdc0kfcVh3scbiMWjN9/9akNKxJPl2/6ChkXmQ3cY/wCz90PhUlp9vh+etYpx2QmTo0ZvLz9v61s4kHuwg3O/3P8AvyoXF4IXZ1DCGyZtRM6HLzMbTpSFkeu7+A3F1TxT1IKLGIkK3dm42gAQznB2GnxD096IsBjw1xVuEd4x0RSCLfTMdi0wP+DXlFjF3VMiQCfEoEL6HkT5UVcBx1tHCZcryrow+FxIcDyNPl1Usa2Vj83a03Cvz6Bt2fZluXy7khVIKmTOujSfKfnWFxziQWyMp1BI+oA+k1e49c7u/dynR0A9ef6UH8cJa3bVQSWcCBuTBgfOpmaiu7Xq/wBmRtR4JeCXXZ2IXOUGcmJ03zEDXly100BiiDAIl1iQMvizFgSR11MQDptvQXjeINYNq1ac/uzmdlMZ3kgifyjUCtA9oL90sl1yUGceEBSIDGRlGu3OmQy1HxHcx9oynDxLdf0EvHbq27iWmUspEtGjrOqkctASYP0rJxeCMAg5gdUYbOrafMHQjkTU2Ow5CqDqQoXnrA1E8hEjyFUuH4h0Zrbk5CZZZgyRPhBHhkekiKfmjaVqjrZel7zAne9b/wBhJw+xbZWs25GZWXvOTMBqo66TrRDgrK4XDwPwiT/Ex/qdPSgnhvEgMTbj4CVW3l2GstI5GAR7noaNOMQbYloGYACJzE6Ae2prNJKELit1Z57tHCsSTSr5k/ZRD3Tu2rXLjMT7AfcGtkmq/D7OS0i9Br6nU/U1NXT6eDjiin6GOCqKO0q5XKeGdmlNcmlNQhiAU6mg08VQQqRFdrtWQEu03Z/vPEujUDY7BtbMOK9U4rxezZgXHAJjQakTzIGw868l7Y8WN3Fnuz4VEKOTEak/zA/QVkyxje3I7H1NeEbhb1ywDetnKyXrcEdGRgQRzEiCPOibjOCTHWf2zDqFvW5W7bHyPqCJj/Sh7hN+3dsXg7FATbkhczIVLT4Z5CrPDcdcwGIEwytrIMpdRtZB6fY1z5pamvP/AEY8tPJLff8A0Wux3ETaIuBgcpyXE55ep8+Y9KtdsbH7PdzKA1m/D5D8GYakj8p2YEdelYeNyftt42D4bgS6i9ZWGQ9DmB+lE5/6vh1xIm5h/Eo56Akf5cy+1U15szqb11LhgvYvC+ovI0FcqXkbLLZAe7u+8ZSRHyNbuF4MosLiUdjBOZWXKUKBhljfnM89KDeAkrauuPyZfXMZr0HsW+a21htc1tN+oRCP8rAelupNbtIBqnQI8YBawpHmPlr+lUOCkJetoVViwi4CNgYhR+VgCDI1BjprtYyx3R7s7qxK/wAp1Hy1qmbYc9+CveWDkvKoiVP93eIAAB2Vo0mDvNU5eFi4vSpRD/A4DMt1RqqePTmABbgeYCGR+as+5ayOV3E78ta0ewZZsIb4ksLjHL+ZTBdfeZ9QKyMXeJcFT4QDl+o/pS5pQgr59+/oEnpSHYxiyZV3ckeg5/QR71Zw/Brb2FZkCvaZgSJOYH4Wg7sNhVTBXBmGaROg6wNzryn7VtWL0WnQEC41q4y8zNvmPQkfMUjGrdC07dAtxTDWy5tqTnUHwiMixqUnm/Mnrp5DOS2Mq9V0B5x8Q+RmnWLRtOjbjwuD111p+L8J05Sf+3X9aPKqekHLadBeL3f9xcMZmORgNgVAEfLX3rD41fFq3I0dmZUP5AZVnHnBIHrU3B3azctZgctxEvL/ADpmU+upU+lZ3aENdeyqiSS0D5R6CAabq1VfN7/YdGdpXyD1yw2rZSBOUeUcvtWirk3FGwYfOQdfrRw/A1XBqpgkiJHNm1J+cmgwXUW+o7sOfDqWcZYEAKFIGgHOdZ0puSDjH6GqORxQY2MSGuIIzKzQ3+F1MexYAfzDrUHG8GFvOZG7PrBBzEkEg7kdINYeFx6MttrZcd3l0le8T+EkwHUxE6THWr+N4gGfMSTpyttn9JMAfOt6yRnHc9jiyKVZI7xa/PoV+HE3Lynl3wA84VWYnzkMJ6zR6LZu4lFPw2pPqY8R+woY7LYCAcQVypbVsgO2niJLbEk6kjTQRzkx7L2cqhmks+nv8TH0mss33uSMF9focLtrqY588ccOFybrVynNTK6yMQq5SNKasgqVNpTUooxQakBqFakFUMZJXa4Kw+0/GBZQgbxVN0rKSt0jxjjnFL13it/ulLtcvG2qzuEPdKokx+H/AFFW8SneqfCUu2zqrAq6EfhYbgGh/jr5MQzrnDZi2ZGKlc5LTmGvWq2GxJtt363S0kB1YuWI5+IgTFZpQ1pNcmbNhcnqjtJBb2ctZ7z2zo1y26FerZTlPqNa5YdzbNlwQbbnKrSGQmMywdQDzHXWrHA+Jth8Sl+2hYZQbmk/uychM8vXyFEnbjhCd+uJDBUvAS/4QwHhY+TCBPKKwZGm7YCyKXikqsDsbYcp3loEXrO45ld9ucHWi/sjxi2+IsOhAXFW3R0/Lctw0H2D+xrKCuhLR+9s6sv/AJlvn6wNZ5g+VZeLsjDY3C4jD/3F+4l3LyQhsl0ewY+x8qPHJThpZNpbGpY4KzW79uyslrxVBKjw29TEkTA+1X+C8RVcTbYHQm0pnSCU7ogj1Uj3qjxjF3LVy13QOa3euXAOsNmPzDRTO1aqlxr9rS3ibQvp5OpDEeoM/Os0W3HfzEK2iz/aHZyYsOBv3bevxi4Y/wAKgUN3MUMLi8xGZXU94v57baMvqdT7KaL/AO0dw9qxiB+K2wHrcCFT7AtWLj0QC2boBt3Zw1xxH7oycj7T4XH3mdKdH0+ZXEvnaDjgzjD4BkVpUOWDfmU5TbPuIPzrIv4gMpbaTIH+IDMvoGkelUuzju1j9mub4driOP8ACsp7TmjyAqldkMByWB76kn60rqFaT9AZ/orPxQoRrJIP+ZiftpRXwe7mxaGZHiQejIxPzYE/Kg3iPB3BtXcylLjskKZKFIMN0JEmPKijs8Yu2v5h8g36GlUo00Alppjr2FiyyN8Vm5A/wvMfUVlXUzE/yr7kqfsDRf2nsBbjR+O2CfVW0+9BR4ilq4S4OQOrkiSQF0Jgchm1PKndRjfeJL0DzrxIMO1hBtoLYBFm2qkjkpKqB9B86wMTegIplmcKrZQSxBObII20MtHkOdbC4oILiwGS8nhPyP6/ShTH4hwCtsEudWI3VdyB68/WOoos0byavX3+iT/lYYcS4plw/dpoVViBHNgSBHKFD+higzApJttI+Fj5iC+/rFbXDLve2r96dVtZV8i2XMfn9zVDBWoMCP7sDl5kRB6E7xRZ5Wl7+AxzoH++Nls3IaMNpXmPlqOhAPKrnFUuWmNo5ljmVKlx1E65T9a1uH8JF3FoGEoPG3QhToPc5R6TRj2j4wwUWrZE3MwJIkgHTSdNaVrVWPj1M4QcU6TMnsJYy4O6SQFe6FaRyUA/f/etHqYwWVUv4SRIT8SoNdR+Z2jTpp+EmhPhuMWwEULmWyYtpMC7eMkk9FTryg84qPiWKv5XuLLNvcv7ROmW0PwqNp3+5ZhnoWpc+37+QjHLe0F/D+Kd/lbLly38kHeMhP61tNQd2MJNu3OpN2ZO/httr9qMGNdLpZucNTNeJ2rOGuUprhrUMFNKuE1zNVkMYU9ahBqRWoBjJhXmfbu6TfjlGlekzpQZ2u4ZnBYbjWlZk3HYPC0pbnmPF8MDDSAfh1+FgTMHp68qH8Xa7tgCpH8LqMvqrLo3rFFWOw+dSsAnkDO49DWfg+Ftfb9nVgDJyrdO3Qo4GsjloazwyKPIHULTks2+yeLs9/hUvW2bNh1ti4CQlpnkDOBowYHKZ2mjc4fPgLth9e6LoJ3hfEn0IHtXmGCxuS1ab94LtktbYDL3Thp0YTObUiI1gbUa8N4yXsEzDXnzToYW3lFy4RIldCTGpFYeoi7tfL82c7NGt0Z/Db5hEDBrluBaY6QYk4ZwT8DAnIT1jnAz+LDIrKs92pXFWQd1BPd3bfqJgj+CjjG4ZLuCtq+W2QQkjwqHBNszG8sBr6HcChTiysbT94D3llmz+YuDu7h/mlX9Vc86XGXisGEtxdqLbvaFy1ByHvCQRmUFiwcDciWXUbRUOKvC/wAMzDezeOn5RdGo9M4MeUVKjBFsXxJNmxbNy3Ol2zcULd0jcT16HlVbC4fuRxHDzKqi3FPUK6lW91YH3piVRr0/yElsavGn7zheB9ba/JW/+orD4Xf74YjCXD8chT0YiZ/7p+YrWxII4Zg+ivbJ8gxePvQiXIv3HBg964npkygfIwfamwVuRNOq19vmEHZbHsbgBPja33NzfV7JKZv/AEwv1rW4swFwx1EewArC7PQcbecfD3b3vQsiA+8k1sX0Je4eaoT8vEx/T2oM260+u/4Fzd/Xc72TssTicPdENbNq+oP8SOpPupWt3hVn99bA/j+sD9aGezOMW3fZ3ML+yEE7/DfKLt6gUcdmrQuYi2RqNWnlAAb7gD3pTipSSKpNob/aFixbcnomUe5n7An2oL4HZW6yGzcQYmXc55KZVDFbTJMOrECY1GYnyrf/ALUbshiD4s0dToI2670EcCW29steuRLZUGYyChtEc5lgzCdxE8q20pzcl6/oN+KTaNjA43LaawQQcO5UK2rKp1VGPPKZSeYWedQWrxRluFozEgLr4wTGYjkAdJ6z50zhVsX8XfDuYFoF7hjXIwAJMROVhPmDWfjMaVLNoWGm0gAeEBZ29d6VkjeR0VPHqbQRYvElMPcW2I7wqNOWZtSfeoVvBQGUAaoW3lgPCGOu+aBA0j0ql2Z4vKZbuuWPFygyADWrjcKCrBPysAPUGPrSsl8PyM8W4vu5hBwIDKW/MYB8l/1p3HMLkupczqSRokarlG55ET6VzgSgLbTfKAD7DU/Osvjwa9iHQnQkJodlGrD1IzD1NZpU1Q2XFD+DXQzi4ZZQMlpB8TDdmM7ZtCSdhE0WWsYbti6pCAAXFhDIGVVcaxqQQw001oNxNzU2kELEMRuSviyz+URtzJJ6QQ9j7crcXkEYk+bW7aD9adinWRL1Lg3GS+Ju9k0gWx+VXc/zZUH2aiYmsbs5h8qM35zA/wAKyB9ZNas11uji1iVm7CvAjpNcmmmuTWoYPmlNRzXZqEMMGnq1RA04UKDZODVbF2MwqUGnVbVlHlfafh5s3cw+FjI8jWNduJnUi2WdRmACIwMaMniIyeGIcaiB1r1LtDw1L6MsjMu/UGJFeT3MQFuFFbxId1J3HQ/0rBlxb7DJacsfiiVeGrisNdvIwW6qZmECXiQCDynXNHRetZJvtYxCXF1FjKoXX4YGZf5gSD61eTHp3g/eZWYlLiFQquHZCWUjQsCqkgxsYmTUnaHCJcCECL5BGhADlZVxB3KsrA68geYpEbjKnw/f2Mb8LqXAaNxTucG7BBdVLkMrfjtkrJnkSpDTyNZ/GSl3D9/bJZWtlCT8RQ+EB/8A9ltjkPk09Kz+D8XRbQt3CQCCxaJAyZbQkcx4CY5im5ThXuWf/wAbEKcpmVtsRA16GQJ5qyHlWbRp2+xlSV0dwrL3OEvwPBayPqfFbJNu6jL0K6g9VA/EKhx1sobo3Iwb2Z5sbeIWwh91C1zgN5v2drbKpW2cjaLnRbxBzTuMrlSR0mRIEXMU2oZv/Ltk+ubvD/mRTR3Uq9+9w26lRNxJwbL4ZTJt4dWA87RDiPZCP5l60NcTsAXLpGxdnHpcFq4P/dUR4o9u6MQNTmBI6j8p9hFX+MAZZSCndplM+IgMuUx//NkB8xTYxcZINR0SXxIOxOmLaTo9ppn+FkY/5Qa3OA42WvNck5Wa2wEy38I9TI01jzNDHBLmXFWujZkP86lB9WHyrUvJ3GJcKSQ73DoYMM7OCD+EgNE8oncCrnXeW/QHKl3n0LPERAliMzW1tmMu/fpmBykgEd20gcwa3rAbuJVvEp8X5VXRjPInWAN9NOdDqDOLbMEVVOgQAJoXFtVA8ifWJOprT4wn7NYLvBzOMoI1JMeIH0mseWtWlfEzZFvpRW7VC44ttBy/DmVplvEyhxvbedVPMHyoa/8AEmb4ltMSNmGRmEfECujDeRpBka1exPERh7z51Zu8nMQdCJ0U29n2DTII8OUiNbfDsDbN4XE8aN4kQk5TcIJkjntMQNTsdI14msePxDoxUYq0PwPDBZsMGgXbwX92ojKoJcEifDOpgyTp61lcQsls8fm/+RP6UQYZrpdv2i0FdQ1wOI8WjL4oJEnMYjq2msmXhPZ29dEqkgyZaQumhljt4tP5TvtQd54tTYSlTsp9meH5rbgEFVCMyxuTnUeo3PuKkw1827wtkypUlCd4G6n0MexFP7FYiL1xDtctuNNpWGX2GWB61DxFM11VXVgWOm4Ea/cVU1XPmVPGm9wn4ReIW44ElVMf76bVQ4bdyI11idIExOrMYn319vOrfZ3C3Hw1zKGLF1GgOwhmnTbTmR+hrcWtG1aRCG+J2eGAEBTOdfxLBidIJU1kq2kJnyaFyxJLHfxT9R+lb/ZrDkWSNmvP8kTQH31PyrDwXE0uOqP4Ha2LonQMg0zTtpRtwMIQGBGwCjyp+DE5ZS8S1y3NVVAAA2AAHtXZpprhNegSo6Q6a4TXJrk1CHZpTXJpVZDGApwroFdoUMYhU6WSQD1qvNCGXE2sSud2ZGuO6hSfCXkfKJpeRySqPJWlvgz+Ndo7mGuMGtZshuE3icouAjwoDGwJGvlpQqe5uWluMVV0BCxlAuDNlDFdGAGu419q2OK9m71y73mIY90pGhYkROkdNN6xsR2ci1+0WlhblxlCwTlCkZYO4kmCOcVnSk4+LkDuZc35lRODG/av3HuL+5UhVZgMysSwa3zbY6aR7xUXEW75sr3RZtsy3wSrF1uFAl0Ll1AZhJ9FNX8Qi4O2veW++uG2yspJATvSACI5gU68f+mUA2D3eUhQG7x4kBGJTXk0zypMtUZe/f3JLHJeQzD8FW5AGJtk7w3eIzErAbO+g3OnOat8K4q9i26Oue0z92M4ujOuYDKhMqBvIBPMedD2DK30Fq4vwv3mcT3kQQUA2O+/l6VVxd+4B3FuRaDZ8pA1IkSTy0O00csWpUxS6dtbs9g4Pi8JcbuLeSLihybndZmUAl0BC6AZtAdtaEOI8Sm6ptpntsJEiIGXWSDHh67SI8qBrKeMk+ID8O4Pkxq1jeJOxFtcykEySxA8QAChdlXePI+VIXSpS2Bl0qC7DPgrbvbxVpGzr+ZyLXMQcvhYqQecct6o8QuphYCiVZjchxnYKAuVXDADKToREkA6iquNwi4Zky3Ld+93YBYS1m2Sv4STJcTv9tqxMRjL6sXvZmN2SXcZswOk68tIHSNKOOLU+dvT1Lj0+yvcIONISbGJBtnO1v8Au17vXeGT4QRA1XTUami/iWBw1rNcu22dizA3EMquYABBJCjQEndpIjSY8vxinQAqYzAazEHwww3OntNE1rtKl/DWMOz3M4HidjNpSw7tiwIkkABgYlSDqZigy4JbNP1KnhbSaC/BcS4fcZFe3bZUfOGdiqKTJVTr445jadzrVi7bwnFO8tXboV7IbxqyC30R1/h30nTbnJ86xHFVuYkW3Y2sHmCBbYljbRiZk+JrjcyTOvkBWbjrJxFy46qLYJLC3MZVBAUTzIEfI1UemW17EWDz4C3/AMPt37YuSl4281u4VYEAo2lxfDqpnediuhJFUMFw66y27dmMzXWNsTA0CTJ5DwsJqHA8XNvSxaFp3Ul2zAGQpEqfQ7eZEa1ZxOEuvw+1cgFrDFAqK8kHL4mC7eR0qODjtewpxyJ1VKwh4jirht3A1u6e7bLLa6iQwY5VEzBGmo+ZlbteTZhL1tMqDPazjMxzAJHOFWdB0E67j/AuJ3sPe/fIcoP7y2ZJIKtlTxkhRmKtproRNZuD7FXSFQwLlzQSdiozSdJG1UsUI8uvkHHDS8TNK6O6vDEK9hVZgO7QnN4hBJAmNdTFa9vtNh7GIYlDDQvgVMyqoIABYQc0+IHXzEUJcX4detfGqjTTJOrAgM8wJ15Cu/s7FBqGjxkDcTpsdd9KJ44unyE8FtNsM7HHgwsqpGZ1MWQoUhg0jcw0gghyTzrP7UY7EWrrhn/dlVYquVswITMCQPCZJ9xVDhfEGsG1cQRcttqw+F0hYRo0YzmB8j1FP7a8WbEtnyZVj4QNG3UsBOrbDXp50GLEtdgf/M29+C5wC8ly6lxtAuVcjDNIU6LJ0HKBHLnXqXCb1nxYgFlDSMmseGFzAcydPWvIeHYG8lqxdyMyAgIG8RHRdOW4o34bgLzghT3Zz624A7qWDSkkiNB8qaoSUrirKjgnB2uA5xPErKKpZwubYaE+8aCnYfEK6hlmD1BB+RE15/2q7GXLjXmskfvcpg/FI+IjUCTqeVGnAsKbOHtWiZKIoJ11Ma7k8/M10MbndSNK1J78GhNKabNcmnBDppZqZNKahDMVqfNQIalFAhh2ajeyCQTyqUCuxRFGbxrC94oXqdfapLeAUW0twIXWKuFJroqqRLdUea9vcGFvLlGrAk+0KPoKxb/CXAtiPE5++32Nek8Swoe7JHQUv2BTcUx8I0/370h47Y9ZKSQCX+AdxbZ3AJA8J5ywIYem1D4wbPIAJMSa9b4zhQwUHaZrM4dwxQ7HTXSo4b0ilNVZ5ze4M1tdYEGI9gdKzTw8udJPzr1Xi/CFuXkmI1JHXb+lS4LgNtRoBqaFwdkcotbnmL4Nl3EVDctToR869T45wle5cwJjT3IoA4rg8jATvrQSWkZFqRlW8MDCgegqzheBgWmvAGZgDlHNq2+yXDw955/ApI9dpoxtcJXugvLSijFtATaTPMbeAMFisACSYqLLXqfEODK1l10EigzjHC1R0QcxFVKLRcZJmJh7YLLIJEiQN4nWPOKIMKbl3Eg2M1oDNky6Mq9CRvUnCuAZgHzQZP00ou7IcNChidTJE0KxapWwZ6eSrwzs+gVUvSzO2Yk7sVygD01+laXaHgJZkZG7tLSsSV0Yk8geW31oiTDCVPSf0qfEJKkda0d1GuBN72eb9pMND4dLnwFJ9HIAJrJxXAHt2zdUmRB06Sf9KNO3PDw62zsVP6Vo4TAD9mVTr4APWg7tN0HqVIAeC8L7xA5GiAk+ZJP6Vr43ha3HwwySgYq2nUGPaaJsHgFW04FWMBhgIolj2BciTgfCksWEtCSFkjMZIkkxPQTpV9bIDFgNSIrop1OSSVAJHZrk0jTaIg/NSmm0qhB00pptKahR/9k=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16" name="Picture 8" descr="http://pics.livejournal.com/my19edwin/pic/004b4gyw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71800" y="4077072"/>
            <a:ext cx="3456384" cy="24928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www.grafamania.net/uploads/posts/2010-07/1279089731_cvetothniy-vals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9139135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763688" y="1196752"/>
            <a:ext cx="331236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2) За об'ємом:</a:t>
            </a:r>
          </a:p>
          <a:p>
            <a:pPr>
              <a:buFontTx/>
              <a:buChar char="-"/>
            </a:pPr>
            <a:r>
              <a:rPr lang="uk-UA" sz="3200" dirty="0" smtClean="0"/>
              <a:t> плоска</a:t>
            </a:r>
            <a:endParaRPr lang="ru-RU" sz="3200" dirty="0" smtClean="0"/>
          </a:p>
          <a:p>
            <a:pPr>
              <a:buFontTx/>
              <a:buChar char="-"/>
            </a:pPr>
            <a:r>
              <a:rPr lang="uk-UA" sz="3200" dirty="0" smtClean="0"/>
              <a:t> рельєфна </a:t>
            </a:r>
          </a:p>
          <a:p>
            <a:pPr>
              <a:buFontTx/>
              <a:buChar char="-"/>
            </a:pPr>
            <a:r>
              <a:rPr lang="uk-UA" sz="3200" dirty="0" smtClean="0"/>
              <a:t> об'ємна </a:t>
            </a:r>
          </a:p>
        </p:txBody>
      </p:sp>
      <p:pic>
        <p:nvPicPr>
          <p:cNvPr id="16386" name="Picture 2" descr="http://stranamasterov.ru/img/i0911/PIC_0159_0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87624" y="3501008"/>
            <a:ext cx="3096344" cy="23222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390" name="AutoShape 6" descr="data:image/jpeg;base64,/9j/4AAQSkZJRgABAQAAAQABAAD/2wCEAAkGBhQSEBQUEBQUFBQUFBQUFBQUFBQVFBQVFBQVFRUUFBYXHCYeFxkjGRQUHy8gIycpLCwsFR4xNTAqNSYrLCkBCQoKDgwOGg8PGiwkHCQsLCkpLSksLCkpLCksKSkpLCwpLSwsKSwsLCkpLCkpKSwsLCkpLCwpKSkpLCkpLCksKf/AABEIAMIBAwMBIgACEQEDEQH/xAAbAAABBQEBAAAAAAAAAAAAAAAEAAECAwUGB//EAEYQAAEDAQUEBwQGBwgCAwAAAAEAAhEDBBITITEFQVFxBiJhgZGhsRQyQtEHUlOCksEVFmJysuHwIzNjk6Kj0uJD8Rc0g//EABsBAAIDAQEBAAAAAAAAAAAAAAABAgMEBQYH/8QANhEAAgEDAgMECAUEAwAAAAAAAAECAxESBCEFEzEiMkFRBhRhcYGRodEVFlJTsTNC4fAjQ8H/2gAMAwEAAhEDEQA/AObDE9xW3E9xfRLnlim4muK+6ldRcCi4lcV1xK4i4FN1NCvuJYaLgDlqa4iMNMaadwKLqV1XXErqLjKbqa4r7iVxFwKLia4iLia4ncAe6muq+4mLEXApLUrquupriLgU3VEsV9xMWp3C5RdSuq26ldRckmVXU0K66lcRcdym6ldV1xK4i47lBao3UQWJridx3KLqYtV91RuIuFyqElbhpJ3GbOGpCkjMBSFFZcjNcBNBLBR2EmwUsguA4SWEjsFLBTyDIAwkjSR+CmNFGQXAcJMaSOwFE0UZDuBYSbDR2CmwU8guBYass9idUcG02lzjoAJKIbZiSABJJAAG8nIBek7B6Pts1OMi90X3cTwH7I/msmq1aor2snCLkcfZegFQiaj2s7AC8jmZA9VZaPo/dHUqtJ4OYW+YJ9F3ppKJpLl+vVXvcbgzyK37JqUXXarS3gdWu/dIyPqhcNeuW7ZrKrCyoJafEHcQdxC842lss0arqbvhOR4g5h3eF09LrOb2ZdSLTRk4ajhow0k2Et2REENNNhovCSNJPIYFhpYaLNJLCRkAJhpsNF4aRpoyJAmGlhorDTGmnkMFNNRuIvDUTTRcAUsTYaKw0sNO4At1JEGmki4zqMFLAR+Clgrn5mewDgpYKNwUsFGYWAsBLAR2ElhIzHYAwEsBHGimwUZhYBNBRNBaGCmNFPMLMzsBLAWhgpsFPMNy7opYw6105+G87va0x5x4L0M0lw/R54p2mmToSWn7wI9SF6AWrg8Qk+b8Dp6SClAFNJQNJFlqiWLCpl7pAZpLjunNkGJSdvLXNP3SCP4yu7LFxvTKoHVmMHwNz5vIMeAb4rbopPnKxmr08YNnHuoJsBaOAo4C9Fkc4z8FRNBaOAl7OnkBmmglgrQNBIUEZkrgGAmNFaGCkaCMh3M3BTGgtHAUXUgNU8guZxoKOAjyAkKM8B5p5EHVivEzsFNgrQdZBvJ8Y9FA2Jvb+J3zTyFz4gWCkizZhxd4lJPIOejrfZXTq2ORlMbG/c5vZ1T81qiinwFxOaen9To+Rjmy1IyuE8JcPOCoupvGtMnta5p8iQfJbWCnwkc1kHoaL6I55tsZoZaZiHgsM9gdEooU1q1LKHCHAOHBwBHgUFW2CMzSc6k48M2Zf4Zy/DCfORlqcPt3GD4SbCUnVKlIgV29WP71gJp5fW3s78u1F02hwBaQQcwRmCpcw586UoO0kBYSWEjsFLBT5hDEAwk2Ej8FNgJ8wMQHCXX7E2wKjQx5ioMs/jjeO3iFz2ClgrPXhGsrPqXUqjpO6O3hNC5ehtSs0QHyP2gHeZzT1tsVjleA/daAfFc71Wd/A3+tQt4mxtXajaLc83kdVu89p4DtXD1gXOLnGS4kk8SUe+mSSTJJ1JzJ71A0F0dPTVHfxMNaq6j9gAaCbBR+AmwVs5hnxAMFI0UdgpjRT5gYgGAlgqy0WprdMz2fmUK60k9nL5qxZMpnUhD3k3gDX+u5Dvr8B4/JTDExYrF7TNLUN9Ch0nUnuy9FVh8EQWpixWJlLk31KLqkxTw0wZCLgRcoEKwhMQmiSK4STFJMkelCgnwFOvbqbNXCeCBrbfb8LSV5mKnLoj2U9TSp96SCxQTizrGqdIH7gB5qLOkVXgw9x+at5FUyvimn8/obvs6WAsdvSKp9Vng75ohnSTjT5w70kBQdKqvAnHiOnl/caGAsi0bBdTN+yw3Ml1EmGOnW4f8Axu8jw3rQp7epE5h7e0tkf6ZRdn2jRfIbUaSNRMEcwc1XlOHgX50qytdMxbDaW1JEFr2mHscIc08CPz0KKNnRm0tjCqQ+m4NrNBuO3EfUeN7T5bu2mwV74LXi7UZAqMO4kTIO8HUFSVa5gqafF7dCjATGzrSwEsBPmlXLM32dLAWhgJ8BHNFyzO9nTGzrSwE2AjmhyjNNnUTZ1p4CY0FLmhyzM9nUTZ0RbbcynkczwGvfwWRX2y4+6A0eJV8FOfQi4WCbQ4MEuP8APkse02292Dh81XaSXmXknmfyQ5s44DwC3U6SW76marRnPZOyIPqDiPEJm1BxCZ1AcB4BUVLG0x1RlpkMlqujP6j7Q9rk5CzDZo0kcnH5pNDxo93fB/IJWIPRTXRmi5qgQhBaajYm6/jq0+c+ql+lGfEbvOI7iMkJMplp6keqL4ScFUbYNwceQKgbSdzHeEeqlYI0KkukX8i0hQUL1Qj3AOblB1CqR8APM+sJo0x0Gof9rGdqknFgfvcPApJ3Rb+Haj9J07qglMCCMkVadlseDILSfjaYc3tadB4LJs2wq9Jz4qipTGdNrx/amRJa5+QGeQy8F5DTcd0lXaTcX7TI6MutwhzVAhZtLbLmA+003UOsWjEm44j6rx1T4o9lpa4AtzBEgjTuXfhKM1eLuvYZ5wlHqEsGSe6o0yrQkyKGDU72AiCAR25jzUwk8ZKJNOxQx7mxhveyNA1xA8NI7lKttKriNqXmlzcs2wXN+q4tIy3jLJM4KqoEuXCXVF0dVWhspGzY+lomKrC0cWm+PIXh4LdslvpVf7t7SYmJz8NVwcKTRn6dnJU1NFF7xdjXT4lJd9XPQ8FPgrjLNtetTENeSODusPPPzWvZOmA0qsI/aZmPA5+qwz01WPTc6NLW0KmzdvebmEo4KlY7fTqiabw7s3jmDmEFtHbAbLaeZ3u3DlxKzRUpPFI22ja5K2WllMS48hqT3Lnbftd78m9VvZqeZTWhxcZJJPEqlzF1KNGMd5bsolK4GWqBYijTUCxblIrsDXFA00U4KoScmgnt3ePyU8gUG9kDupqiqQNSBzWh7AT7xy4Ny8z/ACUqdia3Ro56nxOaaqI0w0kn12MkMc73GyOJ6o88z3BWDZpnrPy4NEeZn0WthJjSRzDXDSU49dzK/RTN4Lv3iT5aKxtiYNGtH3QjzSUcNPM0KEV0QK+moFiLLExpJ5DBRTT4aJwk+GnmALcSRWEklmBtXk8qAKeV8WPHCqUg4Q4BwkGCARI0Oe9ct0p6Ovvi0WUOL2lodRaMnDOXCNDpI36rqpUpW7Ra6ro6iqU38PBgcrs3bLKgiQHtAvs+Jp0IIOeRyWpTtAOmZ4AI6rYabiC5jHETBLWk565wpspBoAaIAyAGi9NP0mi47U9/fsZ3p1fZmX+k2CphlzQ+PdkXvBEh8jJFPpNdN5rTOsgGecrCsGzn2etVaGudReb9O7LxTgdZrt7c9NxjWVt0PGqWpeE1i/a9mKVHbY0SFVUCapaYo411xpxN4Anq/WgSY7YUG2trtCJgGNDnxG5dulVhPuNP3MzyhJLdEYU2BRKkxaWVlhCrKuOiqc4DVQTGRHEZHcRkfEK2la3N33hwdr+L5yqKloa2JMTpOU8p17lMhFoyVy6FapT7rNCja2uy0PA7+W4qbmLLI4qYtrmcXD6urvu757PRVuDW6OnR1qn2ZrcOc2FW2k53ujvOn81p0dmkwX87v/L5Is2dZ3WS6Hcp6e+8jHbs8fF1jxOncFbgrR9nTGgoc25silHZGcaKiaCPewBCV7axom8O0zkEc5JpN7sbml1ZVgqJop6W0WObLc9QCMwY7eaoNpcSdwHLNU1OIUKbanNJrqVS1NOHVk30lU6AqqwcZz4fzSawBYK/H6FOP/H2n8jNU4hBd3carVHLtKnTF4SEJb7FiNyyduO773EKGzrPUptIc9pz3A5DdqtGn45palLKbxl5MlDXU2ry2DyxVioJUWsy6xk7+HcpNAGiyaj0ipR2pJyfyRXPiMV3VcRqj+ikoPs7SZLQSkq/zJD9t/Mh+IryNO12OqC2428CYJDgA3fJndylZm2tpOsoa6s190ktvMF9ogTJu6CAdRuK6kVFMPXg41bPtIy8imc5+kYpB7wWNcJDqjSzt0dG5T2VtEVwcIh4GrmkXeRK27XZm1WOZUaHNcCHAiQQRCxaOyX2Ohcsk1Wt92m8gECM7rhG8TEb1POLi/Mj6tG/UJr0awaC1geZALA8AgE6guhpjhKFpbUY6o+lN2pTi8x2RE6HtHaOK1rFtNj7oPVeWyWOlrx910GO2ErRsCk+q2sWDEaZvDIvAaQGvj3mjIwd7QoRqpbTRa9HFrslFls16HHTPLju+aKp2YNENED5mUWWKp9SDAE+gVDqNssjRUEQuLL250ebaG64dXK7Wa3riNxORc08CUVbdpmlm5ji3SWC9Bgn3R1t3BQpbYbVph9LMO0McMj5ghX0K1ahNVKbaa8RTUFHtdDjLBtQ4lSjXAbVpGHCZn9odhyPeEf7ZwGuQ3zOQ0WybIy8XFjLxMl11t4niTElC2vYdN78Rou1R7rgTAcJglvunXgveU/Sim49um8rfC/2OFLTRc9nZBVDZd6mMQua47mkC72b0TS2YxrrwbnEZknwnQoXo7b3PxKdWMSk6DEQQSdPBbOEvI6rimqrSkpTdn4J7HVhpYRWyM7aWyadoZcrNvNBDhmQQRvBBkLGOxK7Kj7jmPpG7cDjFRukyYggZ56nmupw02Go6Pi+p0e1KW3k90Snp4zXaRzVt2fXaW4bW1B8UODCNNA73vFdNsLZTGsDw4Pc4e8BkBwbOY9VHDTUmljy9hglt2CJac5BI/rVdnT+kdSfY1PTzX/pZptPSpTysa+CmNFDfpYti+3q/E4fD2kcEe+qA29IuxM7o4rt0tTCrDODujqqSauUGkhrTVa0GSBCyrXtl78m9QTu17ygK1Yu94k+ngsFTjFKN1G7fh5GKpr4K6iWWy2l5IGTdI456n5IaFOz0HPPVyG9x0ngOKhUstdpPUa5oEy12fINMEnLzXm62plWnlKW5y5KrVebGo0WsbdYA0ZkAaZkk+ZKkShLFtZlUGDBGoIgjmDoiGMNQEtIAmJPGc44x6qubd7yKsZN2HlMrbRsxjhkXtMQHNdmM+BkE9yrOzOuCKjw0CC0hpJO43jujdCgpxfiW8pkSmKqo2OtDpfSJvG7F73ZyLjnBIjKO9SFhqGnm8NeRoBeaDwmRI5KV0vEXKkM6qBv0VbrY0Cbw/rsRvsDDTw3C8D706uPHJSZZmNDQ1jQGGWgAANOeY4alR5iJqj5sB9qbxCS0CAdQPAJJc1eQ+SvM2QU95VAqUrNYlmWXkpVd5K8iwZlG0dntrMuukEEEObAe0g/Cd3DvUtn2iu0uZVDXNbFyoCZcNOs05g5Z7s8lZeSvIe6syyNeUehZjEjrZdg9JTSq7yV5RUbEZVXJ3ZYHLIthwaoOlGoYPBlVzibx4B8gcJ4StK8oVqDajS2oA5p1B7DIPOQM1bB4vfoQck1ZlRamCztkWlzXPoVSS9jjcc7J1SnOT4381q3VKXZdilxBfY24gqZhwBEgkAh31gPejdOklXC8ILXFsGeIPEEHdyhWFqYhJu/UkpSXRhVkt4c3rQ17cnt1IOcHkQJCf8ASNOSC4NIj3urM6QTke5CBO9kggwQdQcweYVeEb7mpal33Rogg6EeIUaj2jUhYDSaBa0kmjEBzszTdIDWudvaZgE6REo9zV1aPDKdVKcZu3uOxSpU6scosLNdhyJyOWhQlte4MDQ6/TnqgDNsAwDGo7SqyYSMroU+HuknGEni+q8yyekhJONwKpVA1kcwR56KyhZC8gvybkQPrc+AUatobeulzZ3tvCY35SjmvyncufrdM6DSjfc42o0tKjJYu5YwACAABwAgKd9DisDoQeRBU5XKdKS6pkMwKpsCi60G0XTjEReJJAgBoN05aBP7RGT+qQQ39kuIB6p3zPPcijUzjOeABJ8ArKVlNRpvCGnKHNkuE55HQc03NrvsnGnKq+ygSi0vddbui8eAnzOq0BsxkyQTlGZJjl2ptmbNFCk2m0l12es73jmdTvgQO5FhZ51N9uh0qWkUV2t2cntWyVbNUD2XqlExMw5zDnMxnd7Y3omlaL4lpEHvXRuZIIOhBB5EQVyNvsDrLUc+mx3szWgmDfIJEGGiXkTHiutw+pRqvCqt/AtjpKXWSDS49nh/NRkrOb0ls5yxQCNQWvDgd4Iu5EKQ29Z/tm/6vkvSLhKauqT+THytKttvmHXikght2h9qzz+SSf4Sv238mLlaX2fMx7PtO1v/ALt1Z37rS4ZcmwpVNvWtmT3Pbuh9MD+JqzGWZ5OTXz2NdPkFN1OpF0ipH1SHxPI717l6HSt7whb3I8v8zUZ0xrjXDPNkd2RVo6bVd7Kf+ofmsR9keNWPHNrh6hVObGuXPJUy4Nw6f/XEjeR0f67v+yb+J3yVzOm4+Kke54PqFzlmswdqXfdpmp4wRCkbO0Hqm/2XHtPp+ayz4FwxvHl/Vku0dGemzfsnfjHyUf12H2R/GO74VgG009DRAP7NSoPEOJQ7m56R2Z5eOahH0d4a+tP5y/yJ3OkPTfhS8anh8KX68n7Ef5n/AFXP+w1Ps6n4HfJS9ndTP9rSdyeHsH5HzVn4BwxdIfV/cLyNWv0pDq1OrhQ6m1zYxMje+7uz8USem/8Ag/7n/VYotVA/+AzwZWddPMODj4FRc5m+g4Tp16gHgQSfFQfAuHvrSfz/AMkrs3P14/wf9zx+FL9eBvon8e78K5utRIgljmA8Q+OcuVmHSiSav72GwN5Zv/MJv0f4Yl3Pq/uHaN93TgbqPjU/6p2dOROdEx2PE/wrm3sYcqbnvPC4B6PcVSR/6Ul6O8Na7n1YryOotXS+lUY6nUoOdTe0tcL4zB13fmuWsdapTaGtqPyyyc4ZTkDB4QncwjUEcxCZ1MgSQQOJBjxXQ0XDdJo01SWz83f+R5ztsKrVLjLi5x3FxJPiVY8VA3rYgaeN8NPjkVChbHMM03uaeLXEehV7LSSTjYrw7WKhDj+IODhzC2S7PRKwKTfiwOEzjGRy7Dl5FF2gtmKdJ7Dxc9zneAa0DwUvbq9PIvqt7HF2Xc9NyUlsl8f9YrAF1dP0X6HvtLRVq1HMom9dDXHEcQbsiQQ1sg56mFzdorF8l7iSfiJk+JXa2T6Qgym1rbKQxrQ0XamQAEAA3OXmuJx163kKOiinJ9XtsvZc2aONHO9Z7HT7A6PsslMsY57y5xc57zLj9UcAAMoEcd60i1cWz6SCZIsziBrFQmOfUyzSZ9JBOlleeMPnKP3F81rej/Fqs3UnC7fXeP3O9HV6aKsnt7mdiWJXVx7fpFJIu2SoePWk90MKi/6SgMjZng8C8A+FxUflvif7f1j9yfrun/V/J2V1NdXGH6TmDWg4dhqN/wCKTvpOaNbO8f8A6N072o/LXFP2vqvuHrun/V/Ib0h6A0bVVxg51KqS3Ee3rYjWti6WuMA5N6wzy3rndp/RzXptLqD21+tlTgU33TvBLrpI4ZfktL/5SZ9gf81v/BSd9Jgj/wCs/vqAD+Beh0UPSPRqMIxvFeDcWv5uZastFV3b3+J586oASHdUglpa7IgtMEEHQggpLU2ntOz1qz6r7JTDnmXf2rhJgAnKMyc9N6S97DWarFZUN/HtL7nKdKh+v6P7HtWP2+aTbSDkDJGsGYXKmioYcZjI9mS5fqq8zFkzrsVMXA65881gWTajmwH9YfW+Ic/revNarK0gEGQcwVRKk4vci5tBgfGmXJM6uAJJgcSYWNa9tBuTBePHd/NYtrtL6nvmeA0aOQVtPSynu9kGbOmr7boNzL2k/s9Z3kqR0ooT7zh2lrlyppKJpLWtFT8WxOpI7qzbSZUEseHcjmOY1CuNReehkZjI8RqtDZu2nUjFQudTjtcWGdeJbmeUKmponFXi7hzGdgHAaBLFQVntjajQ6m4OadC0gjxCniLJgLmMKNVMakiDmOBQ2ImvowDmBLCB7oA5AD0T30LiJYieA+Ywo1UnVJEHThuQ2ImxEYBzWTFnYDIYyeNxs+MK3FQ2ImxU8A5rCTVTOqTrnzQ2IlfTwDmsvJHAeAUsVC30sRGAc0LFVNiIXESxEYD5gSavNRNRDmomNRPAXNLnAHMgE9oBScQdc+aovpsRPAOYyTrOyZuMkaG62e4wrMRDl6bEUsBcxlpDeDfAJlTfSTwDmM5Sp0kedGsHiT6qNPpE6es1pHZI+axL6V9d31eHkK7Ono7dpuIBBbO8wWjvB/JacGIBMHdORlcJfWjYNvPpgD3mj4XbuEHUDsVFTTeMSSl5nTGihrZVbTbed3DieAWXbek7nNim24SMyTJH7vzWO+uXGXEk8SZKVOhN97YG0H1tquccuqOA/Mqdn2qQevmOO8fNZRelfWzlRtYgdNSrMf7rgTw3+Gqnhrlr61mbfMNls5ZmYk8RkqJUpLpuMlarE9j8ShIJPXDTdJOUPHhnx9TtndMSMqwLoMSAA4HQhzTv8EPT23TOoc3ukDvHyStVjbXaH0yLw0dxG9rt49R3kKqUYvaoviVzp33j1OrsW0mVW3qbpGh3EHtB0V99ec0a76L5aSxwyPrB3ELqNibexRdqQHjTcHDj2HsWWrpXBZR3RlVTwfU3b6V9D4iWIs+JPIIvpX0PiJYiMQyL76a+qMRMaieIZF99K+h76RejEMggvTYiHvpr6eI8gm+mxEPiJr6MQyCcRMXoe+mL1LAeRffSxEPiJjURiGReXqN9C1rU1vvEBVi3sPxt8VJQYXYbiJIL25n1m/iCSeA7s4hqRSSXcNAyZOkgBJJJIAZIJJIEMU4TpIAS1ejjjivG64DG6bwE84ySSVNfuDiWdIG9dna0z2wRErLJySSSo/0znV/6jN7o3anudDnOIg5FxI810KSS5lTvDQkxSSUCQkydJADJkkkxCKikkmhjpkkkDGTJJJgMqwdeaSSYGHUMkznmfVMEkl0I9DbHoSTJJJgf/9k=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92" name="Picture 8" descr="http://img-fotki.yandex.ru/get/5608/pao58.67/0_81a31_48109110_L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60032" y="1052736"/>
            <a:ext cx="3096344" cy="23222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4" descr="http://img.labirint.ru/images/comments_pic/1152/02lab730b1324916955.jp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788024" y="3573016"/>
            <a:ext cx="3221854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http://interesnyesaity.ru/wp-content/uploads/ramka1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4327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043608" y="692696"/>
            <a:ext cx="626469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/>
              <a:t>3) За способом виготовлення деталей:</a:t>
            </a:r>
          </a:p>
          <a:p>
            <a:r>
              <a:rPr lang="uk-UA" sz="3600" dirty="0" smtClean="0"/>
              <a:t>- різана</a:t>
            </a:r>
          </a:p>
          <a:p>
            <a:r>
              <a:rPr lang="uk-UA" sz="3600" dirty="0" smtClean="0"/>
              <a:t>- рвана</a:t>
            </a:r>
          </a:p>
          <a:p>
            <a:endParaRPr lang="ru-RU" sz="3600" dirty="0"/>
          </a:p>
        </p:txBody>
      </p:sp>
      <p:pic>
        <p:nvPicPr>
          <p:cNvPr id="15364" name="Picture 4" descr="http://forchel.ru/images/svoimi/p377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9592" y="3356992"/>
            <a:ext cx="4080452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368" name="AutoShape 8" descr="data:image/jpeg;base64,/9j/4AAQSkZJRgABAQAAAQABAAD/2wCEAAkGBhQQERUSERISFBQUFxQZGBcTFBMYFBYVFBAVFxcVFBgXHSYeFxojGRQTHy8gIygpLCwsFh8xNTAqNSYrLCkBCQoKDgwOGg8PGikkHyQsLC0tKiwsLCwsKSovLCkqMC4qNCksLCwvLC8sLCwsLCwsKSwsLCwsLCwsLCwvLCwsLP/AABEIAOUA3AMBIgACEQEDEQH/xAAcAAEAAgIDAQAAAAAAAAAAAAAABQcEBgIDCAH/xABDEAABAwIBBwkHAgMIAgMAAAABAAIDBBEFBhIhMUFRYQcTIjJxgZGhsRQjUmJywdEzQkOS8BUWVIKTorLhU9IkRIP/xAAbAQABBQEBAAAAAAAAAAAAAAAAAgMEBQYBB//EADMRAAICAQEFBQYGAwEAAAAAAAABAgMRBAUSITFBEyJRYXEGMoGh0fAUI5GxweEVQlLx/9oADAMBAAIRAxEAPwC8UREAEREAEREAEREAEREAF8Jsvqr7lAymJcaWI2aLc6RtJ05nZa1+22wqPqL40Q35f+iJzUFlkjjfKLHESyBvOuH7r2jHZbS7usOK1mfL+rdqexnBrBb/AHXK1xFmbdffY/ex6ECV05dTZ6XlEqmEZ3NyDaHNse4ttbzW4ZP5aw1RDD7qU/tcbh30O29mgqqEBtqS6do3VvvPK8zsbpR8y+UWr5D5SmqjMchvLGBp2vZqDjxGo9x2raFp6rY2wU48mT4yUllBEROCgiIgAiIgAiIgAiIgAiIgAiIgAi4TztY0ve4Na0Euc4gAAC5JJ1Cyq3KjlbeXGOhAa0aOeeLudxjYdAHF177lIo09l7xBfHoNzsjBcS1UXnGsx6omN5aid3bI4D+UEDyXykxyohN4qiZnZI+3gTbyVj/iZY95Z9CP+KXgej0VT5M8rcjCGVoD2audY2z28XtGhw+kA8CrUpqlsjGvjcHMcAWuabgg6iCFXX6ayh4mvj0JELIz5HyqnEbHPOprXO/lBP2VHTzF7nPdrcS49rjc+qurGIi6nmaNZjkA7SwqklmdsN5gunH+CPqegREVCRAiIgCXySrTDWROvoc7MPEP6NvEg9yuJUngkRdUwga+dj8ng/ZXYtJshvspLzJum5MIuMkgaCXEAAXJJsABtJ2LRcd5XaaAltO11Q4bQc2PucQS7uFuKtZ2RgsyZZ6fS3amW7VFv76vkb4iqGTlpqL9GngA3EvJ8Rb0UphXLRG51qmndGPjjdnjvaQCB2XTK1VTeMk+exNbCOdzPo19f2LKRYuG4pFUxiSCRsjDtafI7QeBWUpKeSolFxeGsMIiIOBERABERABERAFUcrOVJdJ7FGbMYA6W37nnS1h4AWcd+cNyrlZWK1hmnlldrkke7uLjYdwsO5Yq2OnqVVaivtlRZLfk2ERE+IC3/koyoMU3sch93KSY7/sktctG4OAPeOK0BdtNVGJ7JRrjex47WODh6Jm+pXVuD+2LhLclk9MEKm8p8INLUPZboklzDva438tXcriY64B3gHxUZlFk+ysjzHaHDS121p+4WA1um/EV4XNciytr30U2ikMXwGaldaVhA2OHVPYVHrJzhKt7slhlc008MIincn8kJaogkFke17hrHyjaUqqqdst2CydjFyeESPJ3g5knM7h0Yr24vIt5AnxCsslY2HYeynjbFGLNb57yd5KguUbFjTYfK5ps99o2m9j0zYkcc3OK1mnpWmpx4cX6lvpNO5yjVHm2l+pW3KJly6tkdBE61Mw26J/Vc09d29oOod+62mIiqbJuct5nqum09emrVda4L5+b8wiIkEglsmspZaCYSxG4Ng9hPRkbuO467HZ4hegMJxRlVCyeI3ZILjeN7TxBuDxC80q0uRfFiRPTOOgWkYL6RfovsN18zx4qdo7Wpbj5MzPtBoozq/ERXejz81y+X7FoIiK2MMEREAEREAEREAea8SpDFNLG7WyR7fBxt5WKxlYPKxkyY5vbGD3clhJb9sg0Bx4OFh2jiq+Wx09qtrUl9sqLI7smgiInxAXZBTmR7Yxrkc1g7XuDR6rrW9cleTJnqPanj3UJObf90traN4aD423Jm+1VVub+2LhHflguGNtgBuAHgFyRFjS3OMkYcLOAIOwi4UTPkhSvNzAy/C49FMLGxHEY6eJ00zwyNgu5x8hxJNgBtJC44KXBrIbu9wwQ9XQ0NA0SyMiYC5rQXC5LnGwAB17+ABOxbAAvPeWOVj8RmL3XbE24jj+Fp/c75zt3alcuQmNe10MMhN3gZj/rjOaT32Dv8yfnp+ygmTLtI6a1J/HyNgWg8s0ZNDGQNDZ2E8BzUgv4keK35QuWGC+2UcsI6xF2/Ww5zfMW71FtjvQaQaG5U6mFkuSaz6HndF9c0gkEEEaCCLEEawRsXxZ89TCIiAC3zkbYfbpDbQIHgnZcyx2HkfBaGrg5HsCMVO+pcCDOQG3+Bl9PeSfAKTpYuVi8in21dGvRzT5vgvv0LCREV2ecBERABEUXX4vmnNZYnadg7N6i6vWVaSvtLXhfN+guEHN4RJk21rgKhp1Ob4haxJMXG7iT2rgstP2p73cq4eb/AK+pLWk8WbRVUrJWOjkaHMeCCDpBBVUZT8lMsRL6P3sevmyfeN4NOpw81u1PWPZ1XHs2eCnKDEBKLanDWPuFf7I9o4Wz3Y92T/1fJ+n2mRdRpOHHj5nnWow+WM2kikYR8THD1C+QUMkhAZFI8nY1jj6BelHRg6wD2hGxgagB2ALXf5aWPd+ZX/hV4lQZNclM0xD6u8MfwA+8dw+X1VtUVEyGNscTQ1jRYAagF3oq2/U2XvM38OhIhXGHIIiKOOHCWUMaXOIa1oJJJsAALkk7AqNy/wAuDXyc3GSKaM9Ef+Rw/iO4a7Dv26JTlLy89oc6kp3e5abSPB/VcD1AfgB17yNw018rDT0470i60Wl3fzJ8+nkFY/IzjOZNLSuOiQc4z6mWa4d7c0/5Sq4WdgWKmlqYagfw3gni06Hj+UuUiyO/Fom319pW4npRFwilDmhzTcOAII2gi4K5qnMwVnyicnTpXOqqRt3HTJGP3H42cd42qqnsLSQ4EEawRYg8QdS9QqHxnJGlq9M0LS74hod4hQrtIpvejwZpNn7dlp4qu5b0VyfVfU86pdXQ/keoybh0wG7PH3ClcK5O6KmIc2HOcNRkOcR2X0KMtDPPFot5+0emSzGMm/gv5KzyK5PJKx7ZJmujpwbkkWdJ8rb7DvV3QwhjQ1oAa0AADUABoAXGaoZE27nNa0b7AdgUPPlhE3qh7+IFh56fJSHZp9IsTkl68zNarU6naM97HBckuS/snUWvR5ZxnrRvHZYqWosUjm/TeCd2pw7jpS6dbRc8VzTfh1INmmtrWZRZloiKWRzCxWrzGWGt2gdm0/1vWvqQxt95ANzR5kqPXm239TK3Vyj0jwX8/MtNPHEM+IREVESAuUUpaQ4awuKJUZOLUovDRzmbTTzB7Q4bQuxR2BvvGRucfQFSK9a0d/b0QtfVJ/Ep5x3ZNBERShAWi8p+NVUcXMUsMxa8e8mY0nNabjMbm6QTtOwHjo3pQtfW55sOqPPikTvVPeaz5D+nXfTxnB53e3N0OBbwcCPVFe81Gx/XY13a0FRNVkXSSaTA0Hey7T5JyG14v3ov4cfoXa1PiinkVk1XJfAf05ZWcCQ4eYuomp5L5h+nNG4bnAtPjqUuG0tPL/bHqh1XwZYHJbjPtFAxpN3wExHfmt0sP8haO4rb1WXJngNXRVDxLGOYlZYua4EB7DdpI1i4Lhq3KzVHt3XLMXlMoNVGKte6+ARETZHCxMTxFsEZe7sA2k7llrScqq0vmzP2x6O86SfQdyr9o6v8LQ5rnyXqS9HR29qi+XNkdXV75nZ0hudg2AbgNix0RefTnKcnKTy2auMVFYXILlHIWkFpII1EawuKJKbTyhRuuT2O8+Mx9ucaP5hv7d6mlWtJUmJ7Xt1tN+3eO8KyI3hwBGogEdhC3Ox9bLU1OM/ej18V0MztDTKmaceTIXHI7SA72+h/7CjlsWJUnOM0dYaR+O9a6sr7Q6SVWpduO7P9+q/kNNNOOPAIiLOkoIi5wQF7g1us+Q2kpyqqd01XBZb5CW0llkzgkdoyd7ifAAfZSK4RRBrQ0agLLmvWtNSqKY1LokinnLek2ERFIEmNiEubGd50eP8A1dQal8X6g+oehWq4xiDqcxynN9nBImuDnMDrZktx+1rtDr6g7OuA03rNXl2JeRN0+FHJ0/3c5wl1RPPI8kkc1LNBGxt+i1rIni9gBcvLiTfUNA+R4gKbOikqY5ZL+6bI5jJSCOjHI4aCc64Ds0G1r3NyZoFUpjmHzCqkY9jzI57iNBJeCSQW21i1tShuTLnZ+ihqZSUpYwvv9C0m0VY4ZzqmJj9NmMhDoRfUHFxz323gtvuCkMPlkdG0zMEcmkOaHBzbhxF2ka2m2cL2NiLgG4XHCYntgibKbyBjA76g0XWWhvJAcd1tZM/CJbOLd48wpZQmGfqDv9FNq10rzWV9674REUoYCrnEj76W/wD5H/8AMqxlouU1Jzc7jsf0h9/P1Wf2/W5UKS6Pj8S12VNK1p9URSIixZowiIgArCwY/wDx4vob/wAVoEEJe4NbrcQB3qyYIsxoaNTQB4Ban2ereZz6cEUm1prEY9eZzUfX4SJOk05rvI9v5Ugi011Nd0HCxZT6FHGTi8o1iaikZ1mO7WjOHl910hp+F38rvwttRZ6fszpZSzGUkvDK+hJWqn4I1ynwuR/7c0b3fYa/RTdHQtiFhpJ1k6z/AFuUV7c8OJBOs6DpGtZsGLg9cW4jUpmg0uk0jarWH4vn/XyO2qySyyQRcWSBwuCCOC5K65kQIseevjj68kbfqe0epUfPlhSM11EZ+m7/APgClKEpckcbSJGtizmOHh2jSFrxAcLGxBuCNYI1EFQGWGUlNUtBiklL26LZrwxzb6bg209yjcDx3mOibuiOnRrbf9zd43jw4tarRTlDfS4roT9KlKLcXnyJRrZqE2Yx9RS7Gs6U9OLamgm80W4Dpt1AOGrI/vfRi2dUwxuIvmyu5qTT8klnA8LKTp6lsjc5jg4HaD/VjwXYW32BUrf/AEuI/hrkRMmUIf0aaKSodo0hpZCL7TM8BpA25uc7gV24bh0jXmaeUvkcCA1hLYI2kg5rGfuOgXe6512zQc1SKgsYyka0FkJDn6i4aWs/9ncNm3cl1Vyte7BHVFtm14K5pc45zSR0bAi4Os3GzYphVfkvh0Mj+cnmia1p1OlYHvdfTe5va+verB/t6m/xEH+rH+VeKjskox4kDUbqnweTPRYQxun/AMRB/qs/Kf23T/4iH/VZ+UbsvAj5RmqPxrChUR21OGlp47jwKzIKlsgzmOa8b2kEX7QuxNWVxsi4TXB8xcJuDUo8ytJ6d0bi14II2FdasWuwyOcWkbfcdTh2FQU+RenoS6Nzh9wsjqdg2xlml5Xnwf0L+nalbX5nB/I1dFskeRbv3St7mn7qYw7J6KE3AznfE7TbsGoJunYWom/zMRX6v5fUXZtOqK7nF/oYGTOBFnvZBZxHRB2A7TxWxIi12n08NPWq4LgigttlbNzlzCIifGgiIgCArYs2Rw43HYf6I7l0qaxCj5xtx1hq47woT+tOsHcVUampwlnoywpnvRx1Pj72Ia5zSQRdpsRcawq9xaSdkhZLLK4jVnSPII2EXKsRRWP4J7Szoj3jerx+U9ql7N1fYWbsvdfy8xrVU9pHK5or6yLlJGWktcCCCQQdYI2LitmUoX2OpzCGnU82A3OO7gviwon59U0bI7nvzf8Ato8U1bjd4k/Z8ZSuW705+hPRSFhzmOc072kg99tfestuOVA/ju72RHzLFhIq6VVc+Mop/A0Timd1RWySaJJXuG4mw72tsD4LBqZbdEaNGvcOHgshRGMT83LG7YQ4O7LjT3XunaoQi0ksIavjN1tV8GZACIisTJiy7KamMj2saLlxsF1rb8jsJzW8+4aXaG8G7T3qHrdStNU59enqPUVdpPdNnwpxpomxMtZo3aztJ7Ssv+1X8PBYi+X/AK2nsWK7a2T95l32cEuSJShrnPfY2tYnV/W9SSw8NoywXd1neQ2BZitalJRW9zIFjTl3eQRETogIiIAIiIAIiIALDrsOEnSGh2/YeDvysxFyUVJYZ1Np5RrcrCw2eM0+R7DtWZhMF3F2xvqf+vVS0kQcLOAI3ELjBTtYLNFh3n1UWGlUZ7y5D8r3KOGaPygZMXvVRDSP1ANo+P8AK0BX05oIIIuDoIO5VNllk0aSXOYPcvN2/KdrD9loNHfn8uXwK+2HVENh9GZpWRt1ucB2Dae4XPcofB3NbLK9xAaC7STbrSH8KxOTrCM4y1BHVaWM+ot6RHcQO8qpHN0kHYT4gkJ6c9+biuhb7Jhwm/T+Scq8oxqibf5nXA7hrPkop9fIXZxkffZY2A/y6vELoRcUUXigkTFJlERolbf5m6+9v48ExyoZIxjmODhcjRrFxexGsatqh0sjdObizlG1w0JbS082nNla4X3Pje5jh/tv3rrW95IYKKvA44z1rzOYdzhUyW8dXetGfGWktIIcCQRtuDa3inKLd/MXzTMhq4bt0scsv9zLwfD+flDCbN1uPyj86lY0LNAaxriALANa4iw7AsnI3APZYBnD3klnP4bm9w87qfVHrktTZxfBcvqPUSdUeC4sgosNkdrAYN7iCe4D8hSdJhzY9PWd8R192wLKRMQphDkhcrJS5hEROjYREQAREQAREQAREQAREQAREQAWJiuGMqYnRSC4cO8HYRxBWWi6njigMDA8JFLAyFpvmjSficTcleesdpDDVTxnRmSyDuzyR5EL0oqW5VcDMda6Vts2WMPdp0hzOgdHEBvgVL00m5vPUn6C2Nc2pPCaNGREVgXwQlfQNm+w8SpLBMEdUVcVOWnpvF92Y3S89maD4rjeFliJTjHm/MvTIqiMNBTMIsREwkcXDOPmVjTZHMdXCp0Zls4t3yjQD2be0LY2MAAA1AWHYF9VOrJJtrqZaffeX6hERIOBERABERABERABERABERABERABERABERABEWv5V5WMo25rbOmcOi3YB8T+HDb5pUIOb3YnG0llnPKnKplGyws6Vw6LN3zO3N9fSp66rfO9z5XFzn6yfTgOC+VVU6V7pJHFznG5J2/gcF1K9o06qXmRJTcmay9maS07CRp4L4rQwzIyHFKQG/N1ELnMzwOs2+c0PG0Wda+vQoSbkirg6zeYcNjucI8QW6FHdsVJxfDBqqNdXZBOTwzT6Vl3tHzDyN/strw7EH08glidmvbtsDoOsEHYVJVPJr7DTOqJ5A+UFgY1lwxpc8Akk6XHNLlCKRTKNkXjkU20r42WLcfJFrZNZbR1VmPtHN8JPRd9B+x09q2VUItyya5QHRWjqbvZqD9b2/V8Y46+1Qr9FjvV/oQ4W9GWSi6qaqbK0PjcHNdpBabgrtVaPhERABERABERABERABERABERABF01dWyFjpJHNYxou5zjYADeVWGUnK+4ksoWZo1c7ILuPFjDoA4u8EAWnJIGi7iABtJsFDVeWtFEbPqobjY1wcfBtyqGxHFZqk508skpvfpuJaPpb1W9wCxEAXdivKTT80TSv52Q6B0Hta35nZwF+wKuaiodI8ve4uc43JOslQ8OL2FizQPgP2NvVZceIxu/dY7naPVXOldMFiL4kWzeb4oyUQFFOGjc+TKuzZpIidD2hw+ph/DvJWQqWycruZqoZNgeAfpf0T5OKulU2uhizPiSqnwwajymTWpWt+KVo8Gud9lWSsDlSm6MDPme7wAH3VfqdolipDNvvBF8e8AXJAG8rAnxcDQwZ3E6G/kp+dsK1mTEqLfI2PA8oJqR94nXaesw3LHd2w8RpVtYLintMQk5t8d9bXixuN28bivOj6t5Ny9wI1ZpLQOyykKPKysi6lXUdjpHPHc2S4Cp9TdC191fEkwg482eiUVN4VyvVUeidkc43/pv8WjNPgt9yc5Q6WtIY1xilP8OWwJPyEEtd2A34KIOGzoiIAIiIAIiIAIijfYZfaOcz+huz3/AA2tmdXXpvrSopPOWcbwSSKBZhVRoJeP23bz0xGguzmBxFyHAsGcdIzb7bDtioKlrX3kY8ljQATKNLWuFs5pu3W0lwFzp0DQnHXH/pCN9+BU/KBlXJXTljM4U8ZcGAA2e5nWkO/Vo3AX2lam5hGggjtFtfavQMeFSaLuJsYjfnHknNewvBuBa4Dho62d0li1WSxlAMjIJHjRnTN533ZYA5oL2ki7hnW+YgFc7Nf9I7vvwKGul1d/9yg0FscFIA3QwvijNwY26dLXO62cCXOJPryiyNDwOcp6QNPXbzUQcQGdEXbHos/SLat5Xey4Z3kHaccYZRy+q8anIGKZpjkiga0gdOGONkoIMZAaWxizRaQa9IfZYsfJFRDXzzv/ANCPRNyWBSeSmIyW9Ulv0kjy1FZUeJyDWQ7tFj4j8K6IuS6gb/BcfqkefusuPk/oG/8A1Yz9QJ9UqFs4e6wcU+ZVGA0slbniGO7owCQHC9iSLtva+keYV24TK50EZkaWvzG5wOsOAsfNdeHYDT0xJghjjJFiWNAJG42Wel2XytSUugmMFHkVvyoze+j12ZE5xNibBz7XNvpVcz4uToYO932H5XoWuw6Odjo5WNe1wAcHDWAbi/YQCtcquS+gfqicz6HuHldLWqnGChHgc7NN5ZR0jy43cS48fsNQXxW5U8jVOf055mdua4eiiankYlH6dRGfqa4el1GbbeWOFcotvqeSmuZqbE/6JNPg4BRNTkZWx9all7QA7/iSuHSGXxd01G9nXje36muHqF03QBYeQfKS+JzaescXxGzWyuN3RnYJCeszZfWOI1W4vMKu/kuxo1FCGvJL4HGMk6y0AFlydZzSB3IOG3oiIAIiIAIiIAIiIAIiIAIiIAIiIAIiIAIiIAIiIAIiIAIiIA4Pha7rNB7QCo6ryWpJf1KaF3bG38L4iAImq5MKB/8ABLPoe4eV1I5M5KRYe17YS8iRwcc83sQ22hEQBNIiIAIiIA//2Q==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70" name="AutoShape 10" descr="data:image/jpeg;base64,/9j/4AAQSkZJRgABAQAAAQABAAD/2wCEAAkGBhQQERUSERISFBQUFxQZGBcTFBMYFBYVFBAVFxcVFBgXHSYeFxojGRQTHy8gIygpLCwsFh8xNTAqNSYrLCkBCQoKDgwOGg8PGikkHyQsLC0tKiwsLCwsKSovLCkqMC4qNCksLCwvLC8sLCwsLCwsKSwsLCwsLCwsLCwvLCwsLP/AABEIAOUA3AMBIgACEQEDEQH/xAAcAAEAAgIDAQAAAAAAAAAAAAAABQcEBgIDCAH/xABDEAABAwIBBwkHAgMIAgMAAAABAAIDBBEFBhIhMUFRYQcTIjJxgZGhsRQjUmJywdEzQkOS8BUWVIKTorLhU9IkRIP/xAAbAQABBQEBAAAAAAAAAAAAAAAAAgMEBQYBB//EADMRAAICAQEFBQYGAwEAAAAAAAABAgMRBAUSITFBEyJRYXEGMoGh0fAUI5GxweEVQlLx/9oADAMBAAIRAxEAPwC8UREAEREAEREAEREAEREAF8Jsvqr7lAymJcaWI2aLc6RtJ05nZa1+22wqPqL40Q35f+iJzUFlkjjfKLHESyBvOuH7r2jHZbS7usOK1mfL+rdqexnBrBb/AHXK1xFmbdffY/ex6ECV05dTZ6XlEqmEZ3NyDaHNse4ttbzW4ZP5aw1RDD7qU/tcbh30O29mgqqEBtqS6do3VvvPK8zsbpR8y+UWr5D5SmqjMchvLGBp2vZqDjxGo9x2raFp6rY2wU48mT4yUllBEROCgiIgAiIgAiIgAiIgAiIgAiIgAi4TztY0ve4Na0Euc4gAAC5JJ1Cyq3KjlbeXGOhAa0aOeeLudxjYdAHF177lIo09l7xBfHoNzsjBcS1UXnGsx6omN5aid3bI4D+UEDyXykxyohN4qiZnZI+3gTbyVj/iZY95Z9CP+KXgej0VT5M8rcjCGVoD2audY2z28XtGhw+kA8CrUpqlsjGvjcHMcAWuabgg6iCFXX6ayh4mvj0JELIz5HyqnEbHPOprXO/lBP2VHTzF7nPdrcS49rjc+qurGIi6nmaNZjkA7SwqklmdsN5gunH+CPqegREVCRAiIgCXySrTDWROvoc7MPEP6NvEg9yuJUngkRdUwga+dj8ng/ZXYtJshvspLzJum5MIuMkgaCXEAAXJJsABtJ2LRcd5XaaAltO11Q4bQc2PucQS7uFuKtZ2RgsyZZ6fS3amW7VFv76vkb4iqGTlpqL9GngA3EvJ8Rb0UphXLRG51qmndGPjjdnjvaQCB2XTK1VTeMk+exNbCOdzPo19f2LKRYuG4pFUxiSCRsjDtafI7QeBWUpKeSolFxeGsMIiIOBERABERABERAFUcrOVJdJ7FGbMYA6W37nnS1h4AWcd+cNyrlZWK1hmnlldrkke7uLjYdwsO5Yq2OnqVVaivtlRZLfk2ERE+IC3/koyoMU3sch93KSY7/sktctG4OAPeOK0BdtNVGJ7JRrjex47WODh6Jm+pXVuD+2LhLclk9MEKm8p8INLUPZboklzDva438tXcriY64B3gHxUZlFk+ysjzHaHDS121p+4WA1um/EV4XNciytr30U2ikMXwGaldaVhA2OHVPYVHrJzhKt7slhlc008MIincn8kJaogkFke17hrHyjaUqqqdst2CydjFyeESPJ3g5knM7h0Yr24vIt5AnxCsslY2HYeynjbFGLNb57yd5KguUbFjTYfK5ps99o2m9j0zYkcc3OK1mnpWmpx4cX6lvpNO5yjVHm2l+pW3KJly6tkdBE61Mw26J/Vc09d29oOod+62mIiqbJuct5nqum09emrVda4L5+b8wiIkEglsmspZaCYSxG4Ng9hPRkbuO467HZ4hegMJxRlVCyeI3ZILjeN7TxBuDxC80q0uRfFiRPTOOgWkYL6RfovsN18zx4qdo7Wpbj5MzPtBoozq/ERXejz81y+X7FoIiK2MMEREAEREAEREAea8SpDFNLG7WyR7fBxt5WKxlYPKxkyY5vbGD3clhJb9sg0Bx4OFh2jiq+Wx09qtrUl9sqLI7smgiInxAXZBTmR7Yxrkc1g7XuDR6rrW9cleTJnqPanj3UJObf90traN4aD423Jm+1VVub+2LhHflguGNtgBuAHgFyRFjS3OMkYcLOAIOwi4UTPkhSvNzAy/C49FMLGxHEY6eJ00zwyNgu5x8hxJNgBtJC44KXBrIbu9wwQ9XQ0NA0SyMiYC5rQXC5LnGwAB17+ABOxbAAvPeWOVj8RmL3XbE24jj+Fp/c75zt3alcuQmNe10MMhN3gZj/rjOaT32Dv8yfnp+ygmTLtI6a1J/HyNgWg8s0ZNDGQNDZ2E8BzUgv4keK35QuWGC+2UcsI6xF2/Ww5zfMW71FtjvQaQaG5U6mFkuSaz6HndF9c0gkEEEaCCLEEawRsXxZ89TCIiAC3zkbYfbpDbQIHgnZcyx2HkfBaGrg5HsCMVO+pcCDOQG3+Bl9PeSfAKTpYuVi8in21dGvRzT5vgvv0LCREV2ecBERABEUXX4vmnNZYnadg7N6i6vWVaSvtLXhfN+guEHN4RJk21rgKhp1Ob4haxJMXG7iT2rgstP2p73cq4eb/AK+pLWk8WbRVUrJWOjkaHMeCCDpBBVUZT8lMsRL6P3sevmyfeN4NOpw81u1PWPZ1XHs2eCnKDEBKLanDWPuFf7I9o4Wz3Y92T/1fJ+n2mRdRpOHHj5nnWow+WM2kikYR8THD1C+QUMkhAZFI8nY1jj6BelHRg6wD2hGxgagB2ALXf5aWPd+ZX/hV4lQZNclM0xD6u8MfwA+8dw+X1VtUVEyGNscTQ1jRYAagF3oq2/U2XvM38OhIhXGHIIiKOOHCWUMaXOIa1oJJJsAALkk7AqNy/wAuDXyc3GSKaM9Ef+Rw/iO4a7Dv26JTlLy89oc6kp3e5abSPB/VcD1AfgB17yNw018rDT0470i60Wl3fzJ8+nkFY/IzjOZNLSuOiQc4z6mWa4d7c0/5Sq4WdgWKmlqYagfw3gni06Hj+UuUiyO/Fom319pW4npRFwilDmhzTcOAII2gi4K5qnMwVnyicnTpXOqqRt3HTJGP3H42cd42qqnsLSQ4EEawRYg8QdS9QqHxnJGlq9M0LS74hod4hQrtIpvejwZpNn7dlp4qu5b0VyfVfU86pdXQ/keoybh0wG7PH3ClcK5O6KmIc2HOcNRkOcR2X0KMtDPPFot5+0emSzGMm/gv5KzyK5PJKx7ZJmujpwbkkWdJ8rb7DvV3QwhjQ1oAa0AADUABoAXGaoZE27nNa0b7AdgUPPlhE3qh7+IFh56fJSHZp9IsTkl68zNarU6naM97HBckuS/snUWvR5ZxnrRvHZYqWosUjm/TeCd2pw7jpS6dbRc8VzTfh1INmmtrWZRZloiKWRzCxWrzGWGt2gdm0/1vWvqQxt95ANzR5kqPXm239TK3Vyj0jwX8/MtNPHEM+IREVESAuUUpaQ4awuKJUZOLUovDRzmbTTzB7Q4bQuxR2BvvGRucfQFSK9a0d/b0QtfVJ/Ep5x3ZNBERShAWi8p+NVUcXMUsMxa8e8mY0nNabjMbm6QTtOwHjo3pQtfW55sOqPPikTvVPeaz5D+nXfTxnB53e3N0OBbwcCPVFe81Gx/XY13a0FRNVkXSSaTA0Hey7T5JyG14v3ov4cfoXa1PiinkVk1XJfAf05ZWcCQ4eYuomp5L5h+nNG4bnAtPjqUuG0tPL/bHqh1XwZYHJbjPtFAxpN3wExHfmt0sP8haO4rb1WXJngNXRVDxLGOYlZYua4EB7DdpI1i4Lhq3KzVHt3XLMXlMoNVGKte6+ARETZHCxMTxFsEZe7sA2k7llrScqq0vmzP2x6O86SfQdyr9o6v8LQ5rnyXqS9HR29qi+XNkdXV75nZ0hudg2AbgNix0RefTnKcnKTy2auMVFYXILlHIWkFpII1EawuKJKbTyhRuuT2O8+Mx9ucaP5hv7d6mlWtJUmJ7Xt1tN+3eO8KyI3hwBGogEdhC3Ox9bLU1OM/ej18V0MztDTKmaceTIXHI7SA72+h/7CjlsWJUnOM0dYaR+O9a6sr7Q6SVWpduO7P9+q/kNNNOOPAIiLOkoIi5wQF7g1us+Q2kpyqqd01XBZb5CW0llkzgkdoyd7ifAAfZSK4RRBrQ0agLLmvWtNSqKY1LokinnLek2ERFIEmNiEubGd50eP8A1dQal8X6g+oehWq4xiDqcxynN9nBImuDnMDrZktx+1rtDr6g7OuA03rNXl2JeRN0+FHJ0/3c5wl1RPPI8kkc1LNBGxt+i1rIni9gBcvLiTfUNA+R4gKbOikqY5ZL+6bI5jJSCOjHI4aCc64Ds0G1r3NyZoFUpjmHzCqkY9jzI57iNBJeCSQW21i1tShuTLnZ+ihqZSUpYwvv9C0m0VY4ZzqmJj9NmMhDoRfUHFxz323gtvuCkMPlkdG0zMEcmkOaHBzbhxF2ka2m2cL2NiLgG4XHCYntgibKbyBjA76g0XWWhvJAcd1tZM/CJbOLd48wpZQmGfqDv9FNq10rzWV9674REUoYCrnEj76W/wD5H/8AMqxlouU1Jzc7jsf0h9/P1Wf2/W5UKS6Pj8S12VNK1p9URSIixZowiIgArCwY/wDx4vob/wAVoEEJe4NbrcQB3qyYIsxoaNTQB4Ban2ereZz6cEUm1prEY9eZzUfX4SJOk05rvI9v5Ugi011Nd0HCxZT6FHGTi8o1iaikZ1mO7WjOHl910hp+F38rvwttRZ6fszpZSzGUkvDK+hJWqn4I1ynwuR/7c0b3fYa/RTdHQtiFhpJ1k6z/AFuUV7c8OJBOs6DpGtZsGLg9cW4jUpmg0uk0jarWH4vn/XyO2qySyyQRcWSBwuCCOC5K65kQIseevjj68kbfqe0epUfPlhSM11EZ+m7/APgClKEpckcbSJGtizmOHh2jSFrxAcLGxBuCNYI1EFQGWGUlNUtBiklL26LZrwxzb6bg209yjcDx3mOibuiOnRrbf9zd43jw4tarRTlDfS4roT9KlKLcXnyJRrZqE2Yx9RS7Gs6U9OLamgm80W4Dpt1AOGrI/vfRi2dUwxuIvmyu5qTT8klnA8LKTp6lsjc5jg4HaD/VjwXYW32BUrf/AEuI/hrkRMmUIf0aaKSodo0hpZCL7TM8BpA25uc7gV24bh0jXmaeUvkcCA1hLYI2kg5rGfuOgXe6512zQc1SKgsYyka0FkJDn6i4aWs/9ncNm3cl1Vyte7BHVFtm14K5pc45zSR0bAi4Os3GzYphVfkvh0Mj+cnmia1p1OlYHvdfTe5va+verB/t6m/xEH+rH+VeKjskox4kDUbqnweTPRYQxun/AMRB/qs/Kf23T/4iH/VZ+UbsvAj5RmqPxrChUR21OGlp47jwKzIKlsgzmOa8b2kEX7QuxNWVxsi4TXB8xcJuDUo8ytJ6d0bi14II2FdasWuwyOcWkbfcdTh2FQU+RenoS6Nzh9wsjqdg2xlml5Xnwf0L+nalbX5nB/I1dFskeRbv3St7mn7qYw7J6KE3AznfE7TbsGoJunYWom/zMRX6v5fUXZtOqK7nF/oYGTOBFnvZBZxHRB2A7TxWxIi12n08NPWq4LgigttlbNzlzCIifGgiIgCArYs2Rw43HYf6I7l0qaxCj5xtx1hq47woT+tOsHcVUampwlnoywpnvRx1Pj72Ia5zSQRdpsRcawq9xaSdkhZLLK4jVnSPII2EXKsRRWP4J7Szoj3jerx+U9ql7N1fYWbsvdfy8xrVU9pHK5or6yLlJGWktcCCCQQdYI2LitmUoX2OpzCGnU82A3OO7gviwon59U0bI7nvzf8Ato8U1bjd4k/Z8ZSuW705+hPRSFhzmOc072kg99tfestuOVA/ju72RHzLFhIq6VVc+Mop/A0Timd1RWySaJJXuG4mw72tsD4LBqZbdEaNGvcOHgshRGMT83LG7YQ4O7LjT3XunaoQi0ksIavjN1tV8GZACIisTJiy7KamMj2saLlxsF1rb8jsJzW8+4aXaG8G7T3qHrdStNU59enqPUVdpPdNnwpxpomxMtZo3aztJ7Ssv+1X8PBYi+X/AK2nsWK7a2T95l32cEuSJShrnPfY2tYnV/W9SSw8NoywXd1neQ2BZitalJRW9zIFjTl3eQRETogIiIAIiIAIiIALDrsOEnSGh2/YeDvysxFyUVJYZ1Np5RrcrCw2eM0+R7DtWZhMF3F2xvqf+vVS0kQcLOAI3ELjBTtYLNFh3n1UWGlUZ7y5D8r3KOGaPygZMXvVRDSP1ANo+P8AK0BX05oIIIuDoIO5VNllk0aSXOYPcvN2/KdrD9loNHfn8uXwK+2HVENh9GZpWRt1ucB2Dae4XPcofB3NbLK9xAaC7STbrSH8KxOTrCM4y1BHVaWM+ot6RHcQO8qpHN0kHYT4gkJ6c9+biuhb7Jhwm/T+Scq8oxqibf5nXA7hrPkop9fIXZxkffZY2A/y6vELoRcUUXigkTFJlERolbf5m6+9v48ExyoZIxjmODhcjRrFxexGsatqh0sjdObizlG1w0JbS082nNla4X3Pje5jh/tv3rrW95IYKKvA44z1rzOYdzhUyW8dXetGfGWktIIcCQRtuDa3inKLd/MXzTMhq4bt0scsv9zLwfD+flDCbN1uPyj86lY0LNAaxriALANa4iw7AsnI3APZYBnD3klnP4bm9w87qfVHrktTZxfBcvqPUSdUeC4sgosNkdrAYN7iCe4D8hSdJhzY9PWd8R192wLKRMQphDkhcrJS5hEROjYREQAREQAREQAREQAREQAREQAWJiuGMqYnRSC4cO8HYRxBWWi6njigMDA8JFLAyFpvmjSficTcleesdpDDVTxnRmSyDuzyR5EL0oqW5VcDMda6Vts2WMPdp0hzOgdHEBvgVL00m5vPUn6C2Nc2pPCaNGREVgXwQlfQNm+w8SpLBMEdUVcVOWnpvF92Y3S89maD4rjeFliJTjHm/MvTIqiMNBTMIsREwkcXDOPmVjTZHMdXCp0Zls4t3yjQD2be0LY2MAAA1AWHYF9VOrJJtrqZaffeX6hERIOBERABERABERABERABERABERABERABERABEWv5V5WMo25rbOmcOi3YB8T+HDb5pUIOb3YnG0llnPKnKplGyws6Vw6LN3zO3N9fSp66rfO9z5XFzn6yfTgOC+VVU6V7pJHFznG5J2/gcF1K9o06qXmRJTcmay9maS07CRp4L4rQwzIyHFKQG/N1ELnMzwOs2+c0PG0Wda+vQoSbkirg6zeYcNjucI8QW6FHdsVJxfDBqqNdXZBOTwzT6Vl3tHzDyN/strw7EH08glidmvbtsDoOsEHYVJVPJr7DTOqJ5A+UFgY1lwxpc8Akk6XHNLlCKRTKNkXjkU20r42WLcfJFrZNZbR1VmPtHN8JPRd9B+x09q2VUItyya5QHRWjqbvZqD9b2/V8Y46+1Qr9FjvV/oQ4W9GWSi6qaqbK0PjcHNdpBabgrtVaPhERABERABERABERABERABERABF01dWyFjpJHNYxou5zjYADeVWGUnK+4ksoWZo1c7ILuPFjDoA4u8EAWnJIGi7iABtJsFDVeWtFEbPqobjY1wcfBtyqGxHFZqk508skpvfpuJaPpb1W9wCxEAXdivKTT80TSv52Q6B0Hta35nZwF+wKuaiodI8ve4uc43JOslQ8OL2FizQPgP2NvVZceIxu/dY7naPVXOldMFiL4kWzeb4oyUQFFOGjc+TKuzZpIidD2hw+ph/DvJWQqWycruZqoZNgeAfpf0T5OKulU2uhizPiSqnwwajymTWpWt+KVo8Gud9lWSsDlSm6MDPme7wAH3VfqdolipDNvvBF8e8AXJAG8rAnxcDQwZ3E6G/kp+dsK1mTEqLfI2PA8oJqR94nXaesw3LHd2w8RpVtYLintMQk5t8d9bXixuN28bivOj6t5Ny9wI1ZpLQOyykKPKysi6lXUdjpHPHc2S4Cp9TdC191fEkwg482eiUVN4VyvVUeidkc43/pv8WjNPgt9yc5Q6WtIY1xilP8OWwJPyEEtd2A34KIOGzoiIAIiIAIiIAIijfYZfaOcz+huz3/AA2tmdXXpvrSopPOWcbwSSKBZhVRoJeP23bz0xGguzmBxFyHAsGcdIzb7bDtioKlrX3kY8ljQATKNLWuFs5pu3W0lwFzp0DQnHXH/pCN9+BU/KBlXJXTljM4U8ZcGAA2e5nWkO/Vo3AX2lam5hGggjtFtfavQMeFSaLuJsYjfnHknNewvBuBa4Dho62d0li1WSxlAMjIJHjRnTN533ZYA5oL2ki7hnW+YgFc7Nf9I7vvwKGul1d/9yg0FscFIA3QwvijNwY26dLXO62cCXOJPryiyNDwOcp6QNPXbzUQcQGdEXbHos/SLat5Xey4Z3kHaccYZRy+q8anIGKZpjkiga0gdOGONkoIMZAaWxizRaQa9IfZYsfJFRDXzzv/ANCPRNyWBSeSmIyW9Ulv0kjy1FZUeJyDWQ7tFj4j8K6IuS6gb/BcfqkefusuPk/oG/8A1Yz9QJ9UqFs4e6wcU+ZVGA0slbniGO7owCQHC9iSLtva+keYV24TK50EZkaWvzG5wOsOAsfNdeHYDT0xJghjjJFiWNAJG42Wel2XytSUugmMFHkVvyoze+j12ZE5xNibBz7XNvpVcz4uToYO932H5XoWuw6Odjo5WNe1wAcHDWAbi/YQCtcquS+gfqicz6HuHldLWqnGChHgc7NN5ZR0jy43cS48fsNQXxW5U8jVOf055mdua4eiiankYlH6dRGfqa4el1GbbeWOFcotvqeSmuZqbE/6JNPg4BRNTkZWx9all7QA7/iSuHSGXxd01G9nXje36muHqF03QBYeQfKS+JzaescXxGzWyuN3RnYJCeszZfWOI1W4vMKu/kuxo1FCGvJL4HGMk6y0AFlydZzSB3IOG3oiIAIiIAIiIAIiIAIiIAIiIAIiIAIiIAIiIAIiIAIiIAIiIA4Pha7rNB7QCo6ryWpJf1KaF3bG38L4iAImq5MKB/8ABLPoe4eV1I5M5KRYe17YS8iRwcc83sQ22hEQBNIiIAIiIA//2Q==">
            <a:hlinkClick r:id="rId6"/>
          </p:cNvPr>
          <p:cNvSpPr>
            <a:spLocks noChangeAspect="1" noChangeArrowheads="1"/>
          </p:cNvSpPr>
          <p:nvPr/>
        </p:nvSpPr>
        <p:spPr bwMode="auto">
          <a:xfrm>
            <a:off x="155575" y="-1790700"/>
            <a:ext cx="3590925" cy="37433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72" name="Picture 12" descr="http://inashideti.ru/wp-content/uploads/2011/12/Applikaziy-iz-bumagi11.jpg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32039" y="1556792"/>
            <a:ext cx="3947797" cy="3888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doshkilniatko.net/wp-content/uploads/2012/07/%D1%80%D0%B0%D0%BC%D0%BA%D0%B05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Picture 2" descr="http://pustunchik.ua/images/treasure/skarbnychka/umili-ruchky/Aplikatsii-z-osinnogo-lystia/2_1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3140968"/>
            <a:ext cx="3384376" cy="3159287"/>
          </a:xfrm>
          <a:prstGeom prst="rect">
            <a:avLst/>
          </a:prstGeom>
          <a:noFill/>
        </p:spPr>
      </p:pic>
      <p:pic>
        <p:nvPicPr>
          <p:cNvPr id="14340" name="Picture 4" descr="http://klasnaocinka.com.ua/uploads/editor/179/39111/blog_/raspisanie0001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5576" y="836712"/>
            <a:ext cx="4003501" cy="26632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5076056" y="1268760"/>
            <a:ext cx="32944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Апл</a:t>
            </a:r>
            <a:r>
              <a:rPr lang="uk-UA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ікації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4342" name="Picture 6" descr="http://s019.radikal.ru/i630/1204/82/17a8ab2d3845.jp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27584" y="3573016"/>
            <a:ext cx="3960440" cy="2754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www.arinasorokina.ru/dnevnik-fotografa/wp-content/uploads/2011/10/ramka-38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3318" name="Picture 6" descr="http://www.alba-soboni.com.ua/images/stories/virtuemart/product-uk/130512_blue_2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1844824"/>
            <a:ext cx="3134186" cy="4175373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411760" y="836712"/>
            <a:ext cx="43325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оздоблення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3320" name="Picture 8" descr="http://www.tozak.org.ua/Muzeum/Big-bunda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99992" y="2060848"/>
            <a:ext cx="3743325" cy="37433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</TotalTime>
  <Words>405</Words>
  <Application>Microsoft Office PowerPoint</Application>
  <PresentationFormat>Экран (4:3)</PresentationFormat>
  <Paragraphs>77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Natalya</dc:creator>
  <cp:lastModifiedBy>Natalya</cp:lastModifiedBy>
  <cp:revision>31</cp:revision>
  <dcterms:created xsi:type="dcterms:W3CDTF">2013-11-07T09:56:26Z</dcterms:created>
  <dcterms:modified xsi:type="dcterms:W3CDTF">2014-01-09T20:02:01Z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2766893</vt:lpwstr>
  </property>
  <property fmtid="{D5CDD505-2E9C-101B-9397-08002B2CF9AE}" name="NXPowerLiteVersion" pid="3">
    <vt:lpwstr>D4.1.4</vt:lpwstr>
  </property>
</Properties>
</file>