
<file path=[Content_Types].xml><?xml version="1.0" encoding="utf-8"?>
<Types xmlns="http://schemas.openxmlformats.org/package/2006/content-types">
  <Default ContentType="image/png" Extension="png"/>
  <Default ContentType="application/vnd.openxmlformats-officedocument.oleObject" Extension="bin"/>
  <Default ContentType="image/jpeg" Extension="jpeg"/>
  <Default ContentType="image/x-emf" Extension="emf"/>
  <Default ContentType="image/x-wmf" Extension="wmf"/>
  <Default ContentType="application/vnd.openxmlformats-package.relationships+xml" Extension="rels"/>
  <Default ContentType="application/xml" Extension="xml"/>
  <Default ContentType="image/vnd.ms-photo" Extension="wdp"/>
  <Default ContentType="application/vnd.openxmlformats-officedocument.vmlDrawing" Extension="vml"/>
  <Default ContentType="image/gif" Extension="gif"/>
  <Default ContentType="image/jpeg" Extension="jpg"/>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notesMaster+xml" PartName="/ppt/notesMasters/notesMaster1.xml"/>
  <Override ContentType="application/vnd.openxmlformats-officedocument.presentationml.tags+xml" PartName="/ppt/tags/tag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theme+xml" PartName="/ppt/theme/theme2.xml"/>
  <Override ContentType="application/vnd.openxmlformats-officedocument.presentationml.tags+xml" PartName="/ppt/tags/tag2.xml"/>
  <Override ContentType="application/vnd.openxmlformats-officedocument.presentationml.tags+xml" PartName="/ppt/tags/tag3.xml"/>
  <Override ContentType="application/vnd.openxmlformats-officedocument.presentationml.tags+xml" PartName="/ppt/tags/tag4.xml"/>
  <Override ContentType="application/vnd.openxmlformats-officedocument.presentationml.notesSlide+xml" PartName="/ppt/notesSlides/notesSlide1.xml"/>
  <Override ContentType="application/vnd.openxmlformats-officedocument.presentationml.tags+xml" PartName="/ppt/tags/tag5.xml"/>
  <Override ContentType="application/vnd.openxmlformats-officedocument.presentationml.tags+xml" PartName="/ppt/tags/tag6.xml"/>
  <Override ContentType="application/vnd.openxmlformats-officedocument.presentationml.tags+xml" PartName="/ppt/tags/tag7.xml"/>
  <Override ContentType="application/vnd.openxmlformats-officedocument.presentationml.tags+xml" PartName="/ppt/tags/tag8.xml"/>
  <Override ContentType="application/vnd.openxmlformats-officedocument.presentationml.tags+xml" PartName="/ppt/tags/tag9.xml"/>
  <Override ContentType="application/vnd.openxmlformats-officedocument.presentationml.tags+xml" PartName="/ppt/tags/tag10.xml"/>
  <Override ContentType="application/vnd.openxmlformats-officedocument.presentationml.tags+xml" PartName="/ppt/tags/tag11.xml"/>
  <Override ContentType="application/vnd.openxmlformats-officedocument.presentationml.tags+xml" PartName="/ppt/tags/tag12.xml"/>
  <Override ContentType="application/vnd.openxmlformats-officedocument.presentationml.tags+xml" PartName="/ppt/tags/tag13.xml"/>
  <Override ContentType="application/vnd.openxmlformats-officedocument.presentationml.tags+xml" PartName="/ppt/tags/tag14.xml"/>
  <Override ContentType="application/vnd.openxmlformats-officedocument.presentationml.tags+xml" PartName="/ppt/tags/tag15.xml"/>
  <Override ContentType="application/vnd.openxmlformats-officedocument.presentationml.tags+xml" PartName="/ppt/tags/tag16.xml"/>
  <Override ContentType="application/vnd.openxmlformats-officedocument.presentationml.tags+xml" PartName="/ppt/tags/tag17.xml"/>
  <Override ContentType="application/vnd.openxmlformats-officedocument.presentationml.tags+xml" PartName="/ppt/tags/tag18.xml"/>
  <Override ContentType="application/vnd.openxmlformats-officedocument.presentationml.tags+xml" PartName="/ppt/tags/tag19.xml"/>
  <Override ContentType="application/vnd.openxmlformats-officedocument.presentationml.tags+xml" PartName="/ppt/tags/tag20.xml"/>
  <Override ContentType="application/vnd.openxmlformats-officedocument.presentationml.tags+xml" PartName="/ppt/tags/tag21.xml"/>
  <Override ContentType="application/vnd.openxmlformats-officedocument.presentationml.tags+xml" PartName="/ppt/tags/tag22.xml"/>
  <Override ContentType="application/vnd.openxmlformats-officedocument.presentationml.tags+xml" PartName="/ppt/tags/tag23.xml"/>
  <Override ContentType="application/vnd.openxmlformats-officedocument.presentationml.tags+xml" PartName="/ppt/tags/tag24.xml"/>
  <Override ContentType="application/vnd.openxmlformats-officedocument.presentationml.tags+xml" PartName="/ppt/tags/tag25.xml"/>
  <Override ContentType="application/vnd.openxmlformats-officedocument.presentationml.tags+xml" PartName="/ppt/tags/tag26.xml"/>
  <Override ContentType="application/vnd.openxmlformats-officedocument.presentationml.tags+xml" PartName="/ppt/tags/tag27.xml"/>
  <Override ContentType="application/vnd.openxmlformats-officedocument.presentationml.tags+xml" PartName="/ppt/tags/tag28.xml"/>
  <Override ContentType="application/vnd.openxmlformats-officedocument.presentationml.tags+xml" PartName="/ppt/tags/tag29.xml"/>
  <Override ContentType="application/vnd.openxmlformats-officedocument.presentationml.tags+xml" PartName="/ppt/tags/tag30.xml"/>
  <Override ContentType="application/vnd.openxmlformats-officedocument.presentationml.tags+xml" PartName="/ppt/tags/tag31.xml"/>
  <Override ContentType="application/vnd.openxmlformats-officedocument.presentationml.tags+xml" PartName="/ppt/tags/tag32.xml"/>
  <Override ContentType="application/vnd.openxmlformats-officedocument.presentationml.tags+xml" PartName="/ppt/tags/tag33.xml"/>
  <Override ContentType="application/vnd.openxmlformats-officedocument.presentationml.tags+xml" PartName="/ppt/tags/tag34.xml"/>
  <Override ContentType="application/vnd.openxmlformats-officedocument.presentationml.tags+xml" PartName="/ppt/tags/tag35.xml"/>
  <Override ContentType="application/vnd.openxmlformats-officedocument.presentationml.tags+xml" PartName="/ppt/tags/tag36.xml"/>
  <Override ContentType="application/vnd.openxmlformats-officedocument.presentationml.tags+xml" PartName="/ppt/tags/tag37.xml"/>
  <Override ContentType="application/vnd.openxmlformats-officedocument.presentationml.tags+xml" PartName="/ppt/tags/tag38.xml"/>
  <Override ContentType="application/vnd.openxmlformats-officedocument.presentationml.tags+xml" PartName="/ppt/tags/tag39.xml"/>
  <Override ContentType="application/vnd.openxmlformats-officedocument.presentationml.tags+xml" PartName="/ppt/tags/tag40.xml"/>
  <Override ContentType="application/vnd.openxmlformats-officedocument.presentationml.tags+xml" PartName="/ppt/tags/tag41.xml"/>
  <Override ContentType="application/vnd.openxmlformats-officedocument.presentationml.tags+xml" PartName="/ppt/tags/tag42.xml"/>
  <Override ContentType="application/vnd.openxmlformats-officedocument.presentationml.tags+xml" PartName="/ppt/tags/tag43.xml"/>
  <Override ContentType="application/vnd.openxmlformats-officedocument.presentationml.tags+xml" PartName="/ppt/tags/tag44.xml"/>
  <Override ContentType="application/vnd.openxmlformats-officedocument.presentationml.tags+xml" PartName="/ppt/tags/tag45.xml"/>
  <Override ContentType="application/vnd.openxmlformats-officedocument.presentationml.tags+xml" PartName="/ppt/tags/tag46.xml"/>
  <Override ContentType="application/vnd.openxmlformats-officedocument.presentationml.tags+xml" PartName="/ppt/tags/tag47.xml"/>
  <Override ContentType="application/vnd.openxmlformats-officedocument.presentationml.tags+xml" PartName="/ppt/tags/tag48.xml"/>
  <Override ContentType="application/vnd.openxmlformats-officedocument.presentationml.tags+xml" PartName="/ppt/tags/tag49.xml"/>
  <Override ContentType="application/vnd.openxmlformats-officedocument.presentationml.tags+xml" PartName="/ppt/tags/tag50.xml"/>
  <Override ContentType="application/vnd.openxmlformats-officedocument.presentationml.tags+xml" PartName="/ppt/tags/tag51.xml"/>
  <Override ContentType="application/vnd.openxmlformats-officedocument.presentationml.tags+xml" PartName="/ppt/tags/tag52.xml"/>
  <Override ContentType="application/vnd.openxmlformats-officedocument.presentationml.tags+xml" PartName="/ppt/tags/tag53.xml"/>
  <Override ContentType="application/vnd.openxmlformats-officedocument.presentationml.tags+xml" PartName="/ppt/tags/tag54.xml"/>
  <Override ContentType="application/vnd.openxmlformats-officedocument.presentationml.tags+xml" PartName="/ppt/tags/tag55.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40"/>
  </p:notesMasterIdLst>
  <p:sldIdLst>
    <p:sldId id="256" r:id="rId2"/>
    <p:sldId id="257" r:id="rId3"/>
    <p:sldId id="274" r:id="rId4"/>
    <p:sldId id="287" r:id="rId5"/>
    <p:sldId id="258" r:id="rId6"/>
    <p:sldId id="259" r:id="rId7"/>
    <p:sldId id="260" r:id="rId8"/>
    <p:sldId id="261" r:id="rId9"/>
    <p:sldId id="262" r:id="rId10"/>
    <p:sldId id="295" r:id="rId11"/>
    <p:sldId id="263" r:id="rId12"/>
    <p:sldId id="264" r:id="rId13"/>
    <p:sldId id="265" r:id="rId14"/>
    <p:sldId id="266" r:id="rId15"/>
    <p:sldId id="275" r:id="rId16"/>
    <p:sldId id="272" r:id="rId17"/>
    <p:sldId id="285" r:id="rId18"/>
    <p:sldId id="309" r:id="rId19"/>
    <p:sldId id="271" r:id="rId20"/>
    <p:sldId id="269" r:id="rId21"/>
    <p:sldId id="267" r:id="rId22"/>
    <p:sldId id="278" r:id="rId23"/>
    <p:sldId id="286" r:id="rId24"/>
    <p:sldId id="280" r:id="rId25"/>
    <p:sldId id="282" r:id="rId26"/>
    <p:sldId id="281" r:id="rId27"/>
    <p:sldId id="291" r:id="rId28"/>
    <p:sldId id="301" r:id="rId29"/>
    <p:sldId id="290" r:id="rId30"/>
    <p:sldId id="283" r:id="rId31"/>
    <p:sldId id="288" r:id="rId32"/>
    <p:sldId id="303" r:id="rId33"/>
    <p:sldId id="302" r:id="rId34"/>
    <p:sldId id="304" r:id="rId35"/>
    <p:sldId id="305" r:id="rId36"/>
    <p:sldId id="306" r:id="rId37"/>
    <p:sldId id="298" r:id="rId38"/>
    <p:sldId id="300" r:id="rId39"/>
  </p:sldIdLst>
  <p:sldSz cx="9144000" cy="6858000" type="screen4x3"/>
  <p:notesSz cx="6858000" cy="9144000"/>
  <p:custDataLst>
    <p:tags r:id="rId41"/>
  </p:custDataLst>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94643" autoAdjust="0"/>
  </p:normalViewPr>
  <p:slideViewPr>
    <p:cSldViewPr>
      <p:cViewPr varScale="1">
        <p:scale>
          <a:sx n="70" d="100"/>
          <a:sy n="70" d="100"/>
        </p:scale>
        <p:origin x="-1386" y="-90"/>
      </p:cViewPr>
      <p:guideLst>
        <p:guide orient="horz" pos="2160"/>
        <p:guide pos="2880"/>
      </p:guideLst>
    </p:cSldViewPr>
  </p:slideViewPr>
  <p:outlineViewPr>
    <p:cViewPr>
      <p:scale>
        <a:sx n="33" d="100"/>
        <a:sy n="33" d="100"/>
      </p:scale>
      <p:origin x="0" y="9948"/>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tags" Target="tags/tag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uk-UA"/>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A6CE3D0-EA41-432C-B5EA-42E7A08A36C2}" type="datetimeFigureOut">
              <a:rPr lang="ru-RU" smtClean="0"/>
              <a:pPr/>
              <a:t>17.03.2013</a:t>
            </a:fld>
            <a:endParaRPr lang="uk-UA"/>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uk-UA"/>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uk-UA"/>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0E73BD-D2A0-4C24-9CDE-F64CAD15257C}" type="slidenum">
              <a:rPr lang="uk-UA" smtClean="0"/>
              <a:pPr/>
              <a:t>‹№›</a:t>
            </a:fld>
            <a:endParaRPr lang="uk-UA"/>
          </a:p>
        </p:txBody>
      </p:sp>
    </p:spTree>
    <p:extLst>
      <p:ext uri="{BB962C8B-B14F-4D97-AF65-F5344CB8AC3E}">
        <p14:creationId xmlns:p14="http://schemas.microsoft.com/office/powerpoint/2010/main" val="15413573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uk-UA" dirty="0"/>
          </a:p>
        </p:txBody>
      </p:sp>
      <p:sp>
        <p:nvSpPr>
          <p:cNvPr id="4" name="Номер слайда 3"/>
          <p:cNvSpPr>
            <a:spLocks noGrp="1"/>
          </p:cNvSpPr>
          <p:nvPr>
            <p:ph type="sldNum" sz="quarter" idx="10"/>
          </p:nvPr>
        </p:nvSpPr>
        <p:spPr/>
        <p:txBody>
          <a:bodyPr/>
          <a:lstStyle/>
          <a:p>
            <a:fld id="{940E73BD-D2A0-4C24-9CDE-F64CAD15257C}" type="slidenum">
              <a:rPr lang="uk-UA" smtClean="0"/>
              <a:pPr/>
              <a:t>11</a:t>
            </a:fld>
            <a:endParaRPr lang="uk-UA"/>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ий слайд">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uk-UA" smtClean="0"/>
              <a:t>Зразок заголовка</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uk-UA" smtClean="0"/>
              <a:t>Зразок підзаголовка</a:t>
            </a:r>
            <a:endParaRPr lang="en-US" dirty="0"/>
          </a:p>
        </p:txBody>
      </p:sp>
      <p:sp>
        <p:nvSpPr>
          <p:cNvPr id="4" name="Date Placeholder 3"/>
          <p:cNvSpPr>
            <a:spLocks noGrp="1"/>
          </p:cNvSpPr>
          <p:nvPr>
            <p:ph type="dt" sz="half" idx="10"/>
          </p:nvPr>
        </p:nvSpPr>
        <p:spPr>
          <a:xfrm>
            <a:off x="6770676" y="5357592"/>
            <a:ext cx="1213821" cy="365125"/>
          </a:xfrm>
        </p:spPr>
        <p:txBody>
          <a:bodyPr/>
          <a:lstStyle/>
          <a:p>
            <a:fld id="{65CA0CC4-4E28-469C-A5DB-478F01F30A3D}" type="datetimeFigureOut">
              <a:rPr lang="ru-RU" smtClean="0"/>
              <a:pPr/>
              <a:t>17.03.2013</a:t>
            </a:fld>
            <a:endParaRPr lang="uk-UA"/>
          </a:p>
        </p:txBody>
      </p:sp>
      <p:sp>
        <p:nvSpPr>
          <p:cNvPr id="5" name="Footer Placeholder 4"/>
          <p:cNvSpPr>
            <a:spLocks noGrp="1"/>
          </p:cNvSpPr>
          <p:nvPr>
            <p:ph type="ftr" sz="quarter" idx="11"/>
          </p:nvPr>
        </p:nvSpPr>
        <p:spPr>
          <a:xfrm>
            <a:off x="1174044" y="5357592"/>
            <a:ext cx="5034845" cy="365125"/>
          </a:xfrm>
        </p:spPr>
        <p:txBody>
          <a:bodyPr/>
          <a:lstStyle/>
          <a:p>
            <a:endParaRPr lang="uk-UA"/>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fld id="{9A2F5CC4-FC6C-419F-9BBB-2D82D066E5DD}" type="slidenum">
              <a:rPr lang="uk-UA" smtClean="0"/>
              <a:pPr/>
              <a:t>‹№›</a:t>
            </a:fld>
            <a:endParaRPr lang="uk-UA"/>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і вертикальни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uk-UA" smtClean="0"/>
              <a:t>Зразок заголовка</a:t>
            </a:r>
            <a:endParaRPr lang="en-US"/>
          </a:p>
        </p:txBody>
      </p:sp>
      <p:sp>
        <p:nvSpPr>
          <p:cNvPr id="3" name="Vertical Text Placeholder 2"/>
          <p:cNvSpPr>
            <a:spLocks noGrp="1"/>
          </p:cNvSpPr>
          <p:nvPr>
            <p:ph type="body" orient="vert" idx="1"/>
          </p:nvPr>
        </p:nvSpPr>
        <p:spPr/>
        <p:txBody>
          <a:bodyPr vert="eaVert" anchor="ct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a:p>
        </p:txBody>
      </p:sp>
      <p:sp>
        <p:nvSpPr>
          <p:cNvPr id="4" name="Date Placeholder 3"/>
          <p:cNvSpPr>
            <a:spLocks noGrp="1"/>
          </p:cNvSpPr>
          <p:nvPr>
            <p:ph type="dt" sz="half" idx="10"/>
          </p:nvPr>
        </p:nvSpPr>
        <p:spPr/>
        <p:txBody>
          <a:bodyPr/>
          <a:lstStyle/>
          <a:p>
            <a:fld id="{65CA0CC4-4E28-469C-A5DB-478F01F30A3D}" type="datetimeFigureOut">
              <a:rPr lang="ru-RU" smtClean="0"/>
              <a:pPr/>
              <a:t>17.03.2013</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9A2F5CC4-FC6C-419F-9BBB-2D82D066E5DD}" type="slidenum">
              <a:rPr lang="uk-UA" smtClean="0"/>
              <a:pPr/>
              <a:t>‹№›</a:t>
            </a:fld>
            <a:endParaRPr lang="uk-UA"/>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ий заголовок і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uk-UA" smtClean="0"/>
              <a:t>Зразок заголовка</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a:p>
        </p:txBody>
      </p:sp>
      <p:sp>
        <p:nvSpPr>
          <p:cNvPr id="4" name="Date Placeholder 3"/>
          <p:cNvSpPr>
            <a:spLocks noGrp="1"/>
          </p:cNvSpPr>
          <p:nvPr>
            <p:ph type="dt" sz="half" idx="10"/>
          </p:nvPr>
        </p:nvSpPr>
        <p:spPr/>
        <p:txBody>
          <a:bodyPr/>
          <a:lstStyle/>
          <a:p>
            <a:fld id="{65CA0CC4-4E28-469C-A5DB-478F01F30A3D}" type="datetimeFigureOut">
              <a:rPr lang="ru-RU" smtClean="0"/>
              <a:pPr/>
              <a:t>17.03.2013</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9A2F5CC4-FC6C-419F-9BBB-2D82D066E5DD}" type="slidenum">
              <a:rPr lang="uk-UA" smtClean="0"/>
              <a:pPr/>
              <a:t>‹№›</a:t>
            </a:fld>
            <a:endParaRPr lang="uk-UA"/>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і об'є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uk-UA" smtClean="0"/>
              <a:t>Зразок заголовка</a:t>
            </a:r>
            <a:endParaRPr lang="en-US"/>
          </a:p>
        </p:txBody>
      </p:sp>
      <p:sp>
        <p:nvSpPr>
          <p:cNvPr id="3" name="Content Placeholder 2"/>
          <p:cNvSpPr>
            <a:spLocks noGrp="1"/>
          </p:cNvSpPr>
          <p:nvPr>
            <p:ph idx="1"/>
          </p:nvPr>
        </p:nvSpPr>
        <p:spPr/>
        <p:txBody>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a:p>
        </p:txBody>
      </p:sp>
      <p:sp>
        <p:nvSpPr>
          <p:cNvPr id="4" name="Date Placeholder 3"/>
          <p:cNvSpPr>
            <a:spLocks noGrp="1"/>
          </p:cNvSpPr>
          <p:nvPr>
            <p:ph type="dt" sz="half" idx="10"/>
          </p:nvPr>
        </p:nvSpPr>
        <p:spPr/>
        <p:txBody>
          <a:bodyPr/>
          <a:lstStyle/>
          <a:p>
            <a:fld id="{65CA0CC4-4E28-469C-A5DB-478F01F30A3D}" type="datetimeFigureOut">
              <a:rPr lang="ru-RU" smtClean="0"/>
              <a:pPr/>
              <a:t>17.03.2013</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9A2F5CC4-FC6C-419F-9BBB-2D82D066E5DD}" type="slidenum">
              <a:rPr lang="uk-UA" smtClean="0"/>
              <a:pPr/>
              <a:t>‹№›</a:t>
            </a:fld>
            <a:endParaRPr lang="uk-UA"/>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озділу">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uk-UA" smtClean="0"/>
              <a:t>Зразок заголовка</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uk-UA" smtClean="0"/>
              <a:t>Зразок тексту</a:t>
            </a:r>
          </a:p>
        </p:txBody>
      </p:sp>
      <p:sp>
        <p:nvSpPr>
          <p:cNvPr id="4" name="Date Placeholder 3"/>
          <p:cNvSpPr>
            <a:spLocks noGrp="1"/>
          </p:cNvSpPr>
          <p:nvPr>
            <p:ph type="dt" sz="half" idx="10"/>
          </p:nvPr>
        </p:nvSpPr>
        <p:spPr/>
        <p:txBody>
          <a:bodyPr/>
          <a:lstStyle/>
          <a:p>
            <a:fld id="{65CA0CC4-4E28-469C-A5DB-478F01F30A3D}" type="datetimeFigureOut">
              <a:rPr lang="ru-RU" smtClean="0"/>
              <a:pPr/>
              <a:t>17.03.2013</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9A2F5CC4-FC6C-419F-9BBB-2D82D066E5DD}" type="slidenum">
              <a:rPr lang="uk-UA" smtClean="0"/>
              <a:pPr/>
              <a:t>‹№›</a:t>
            </a:fld>
            <a:endParaRPr lang="uk-UA"/>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єкт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uk-UA" smtClean="0"/>
              <a:t>Зразок заголовка</a:t>
            </a:r>
            <a:endParaRPr lang="en-US"/>
          </a:p>
        </p:txBody>
      </p:sp>
      <p:sp>
        <p:nvSpPr>
          <p:cNvPr id="5" name="Date Placeholder 4"/>
          <p:cNvSpPr>
            <a:spLocks noGrp="1"/>
          </p:cNvSpPr>
          <p:nvPr>
            <p:ph type="dt" sz="half" idx="10"/>
          </p:nvPr>
        </p:nvSpPr>
        <p:spPr/>
        <p:txBody>
          <a:bodyPr/>
          <a:lstStyle/>
          <a:p>
            <a:fld id="{65CA0CC4-4E28-469C-A5DB-478F01F30A3D}" type="datetimeFigureOut">
              <a:rPr lang="ru-RU" smtClean="0"/>
              <a:pPr/>
              <a:t>17.03.2013</a:t>
            </a:fld>
            <a:endParaRPr lang="uk-UA"/>
          </a:p>
        </p:txBody>
      </p:sp>
      <p:sp>
        <p:nvSpPr>
          <p:cNvPr id="6" name="Footer Placeholder 5"/>
          <p:cNvSpPr>
            <a:spLocks noGrp="1"/>
          </p:cNvSpPr>
          <p:nvPr>
            <p:ph type="ftr" sz="quarter" idx="11"/>
          </p:nvPr>
        </p:nvSpPr>
        <p:spPr/>
        <p:txBody>
          <a:bodyPr/>
          <a:lstStyle/>
          <a:p>
            <a:endParaRPr lang="uk-UA"/>
          </a:p>
        </p:txBody>
      </p:sp>
      <p:sp>
        <p:nvSpPr>
          <p:cNvPr id="7" name="Slide Number Placeholder 6"/>
          <p:cNvSpPr>
            <a:spLocks noGrp="1"/>
          </p:cNvSpPr>
          <p:nvPr>
            <p:ph type="sldNum" sz="quarter" idx="12"/>
          </p:nvPr>
        </p:nvSpPr>
        <p:spPr/>
        <p:txBody>
          <a:bodyPr/>
          <a:lstStyle/>
          <a:p>
            <a:fld id="{9A2F5CC4-FC6C-419F-9BBB-2D82D066E5DD}" type="slidenum">
              <a:rPr lang="uk-UA" smtClean="0"/>
              <a:pPr/>
              <a:t>‹№›</a:t>
            </a:fld>
            <a:endParaRPr lang="uk-UA"/>
          </a:p>
        </p:txBody>
      </p:sp>
      <p:sp>
        <p:nvSpPr>
          <p:cNvPr id="9" name="Content Placeholder 8"/>
          <p:cNvSpPr>
            <a:spLocks noGrp="1"/>
          </p:cNvSpPr>
          <p:nvPr>
            <p:ph sz="quarter" idx="13"/>
          </p:nvPr>
        </p:nvSpPr>
        <p:spPr>
          <a:xfrm>
            <a:off x="1298448" y="2121407"/>
            <a:ext cx="3200400" cy="3602736"/>
          </a:xfrm>
        </p:spPr>
        <p:txBody>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Порівняння">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uk-UA" smtClean="0"/>
              <a:t>Зразок заголовка</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7" name="Date Placeholder 6"/>
          <p:cNvSpPr>
            <a:spLocks noGrp="1"/>
          </p:cNvSpPr>
          <p:nvPr>
            <p:ph type="dt" sz="half" idx="10"/>
          </p:nvPr>
        </p:nvSpPr>
        <p:spPr/>
        <p:txBody>
          <a:bodyPr/>
          <a:lstStyle/>
          <a:p>
            <a:fld id="{65CA0CC4-4E28-469C-A5DB-478F01F30A3D}" type="datetimeFigureOut">
              <a:rPr lang="ru-RU" smtClean="0"/>
              <a:pPr/>
              <a:t>17.03.2013</a:t>
            </a:fld>
            <a:endParaRPr lang="uk-UA"/>
          </a:p>
        </p:txBody>
      </p:sp>
      <p:sp>
        <p:nvSpPr>
          <p:cNvPr id="8" name="Footer Placeholder 7"/>
          <p:cNvSpPr>
            <a:spLocks noGrp="1"/>
          </p:cNvSpPr>
          <p:nvPr>
            <p:ph type="ftr" sz="quarter" idx="11"/>
          </p:nvPr>
        </p:nvSpPr>
        <p:spPr/>
        <p:txBody>
          <a:bodyPr/>
          <a:lstStyle/>
          <a:p>
            <a:endParaRPr lang="uk-UA"/>
          </a:p>
        </p:txBody>
      </p:sp>
      <p:sp>
        <p:nvSpPr>
          <p:cNvPr id="9" name="Slide Number Placeholder 8"/>
          <p:cNvSpPr>
            <a:spLocks noGrp="1"/>
          </p:cNvSpPr>
          <p:nvPr>
            <p:ph type="sldNum" sz="quarter" idx="12"/>
          </p:nvPr>
        </p:nvSpPr>
        <p:spPr/>
        <p:txBody>
          <a:bodyPr/>
          <a:lstStyle/>
          <a:p>
            <a:fld id="{9A2F5CC4-FC6C-419F-9BBB-2D82D066E5DD}" type="slidenum">
              <a:rPr lang="uk-UA" smtClean="0"/>
              <a:pPr/>
              <a:t>‹№›</a:t>
            </a:fld>
            <a:endParaRPr lang="uk-UA"/>
          </a:p>
        </p:txBody>
      </p:sp>
      <p:sp>
        <p:nvSpPr>
          <p:cNvPr id="11" name="Content Placeholder 10"/>
          <p:cNvSpPr>
            <a:spLocks noGrp="1"/>
          </p:cNvSpPr>
          <p:nvPr>
            <p:ph sz="quarter" idx="13"/>
          </p:nvPr>
        </p:nvSpPr>
        <p:spPr>
          <a:xfrm>
            <a:off x="1298448" y="2944368"/>
            <a:ext cx="3227832" cy="2779776"/>
          </a:xfrm>
        </p:spPr>
        <p:txBody>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Лише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uk-UA" smtClean="0"/>
              <a:t>Зразок заголовка</a:t>
            </a:r>
            <a:endParaRPr lang="en-US"/>
          </a:p>
        </p:txBody>
      </p:sp>
      <p:sp>
        <p:nvSpPr>
          <p:cNvPr id="3" name="Date Placeholder 2"/>
          <p:cNvSpPr>
            <a:spLocks noGrp="1"/>
          </p:cNvSpPr>
          <p:nvPr>
            <p:ph type="dt" sz="half" idx="10"/>
          </p:nvPr>
        </p:nvSpPr>
        <p:spPr/>
        <p:txBody>
          <a:bodyPr/>
          <a:lstStyle/>
          <a:p>
            <a:fld id="{65CA0CC4-4E28-469C-A5DB-478F01F30A3D}" type="datetimeFigureOut">
              <a:rPr lang="ru-RU" smtClean="0"/>
              <a:pPr/>
              <a:t>17.03.2013</a:t>
            </a:fld>
            <a:endParaRPr lang="uk-UA"/>
          </a:p>
        </p:txBody>
      </p:sp>
      <p:sp>
        <p:nvSpPr>
          <p:cNvPr id="4" name="Footer Placeholder 3"/>
          <p:cNvSpPr>
            <a:spLocks noGrp="1"/>
          </p:cNvSpPr>
          <p:nvPr>
            <p:ph type="ftr" sz="quarter" idx="11"/>
          </p:nvPr>
        </p:nvSpPr>
        <p:spPr/>
        <p:txBody>
          <a:bodyPr/>
          <a:lstStyle/>
          <a:p>
            <a:endParaRPr lang="uk-UA"/>
          </a:p>
        </p:txBody>
      </p:sp>
      <p:sp>
        <p:nvSpPr>
          <p:cNvPr id="5" name="Slide Number Placeholder 4"/>
          <p:cNvSpPr>
            <a:spLocks noGrp="1"/>
          </p:cNvSpPr>
          <p:nvPr>
            <p:ph type="sldNum" sz="quarter" idx="12"/>
          </p:nvPr>
        </p:nvSpPr>
        <p:spPr/>
        <p:txBody>
          <a:bodyPr/>
          <a:lstStyle/>
          <a:p>
            <a:fld id="{9A2F5CC4-FC6C-419F-9BBB-2D82D066E5DD}" type="slidenum">
              <a:rPr lang="uk-UA" smtClean="0"/>
              <a:pPr/>
              <a:t>‹№›</a:t>
            </a:fld>
            <a:endParaRPr lang="uk-UA"/>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и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CA0CC4-4E28-469C-A5DB-478F01F30A3D}" type="datetimeFigureOut">
              <a:rPr lang="ru-RU" smtClean="0"/>
              <a:pPr/>
              <a:t>17.03.2013</a:t>
            </a:fld>
            <a:endParaRPr lang="uk-UA"/>
          </a:p>
        </p:txBody>
      </p:sp>
      <p:sp>
        <p:nvSpPr>
          <p:cNvPr id="3" name="Footer Placeholder 2"/>
          <p:cNvSpPr>
            <a:spLocks noGrp="1"/>
          </p:cNvSpPr>
          <p:nvPr>
            <p:ph type="ftr" sz="quarter" idx="11"/>
          </p:nvPr>
        </p:nvSpPr>
        <p:spPr/>
        <p:txBody>
          <a:bodyPr/>
          <a:lstStyle/>
          <a:p>
            <a:endParaRPr lang="uk-UA"/>
          </a:p>
        </p:txBody>
      </p:sp>
      <p:sp>
        <p:nvSpPr>
          <p:cNvPr id="4" name="Slide Number Placeholder 3"/>
          <p:cNvSpPr>
            <a:spLocks noGrp="1"/>
          </p:cNvSpPr>
          <p:nvPr>
            <p:ph type="sldNum" sz="quarter" idx="12"/>
          </p:nvPr>
        </p:nvSpPr>
        <p:spPr/>
        <p:txBody>
          <a:bodyPr/>
          <a:lstStyle/>
          <a:p>
            <a:fld id="{9A2F5CC4-FC6C-419F-9BBB-2D82D066E5DD}" type="slidenum">
              <a:rPr lang="uk-UA" smtClean="0"/>
              <a:pPr/>
              <a:t>‹№›</a:t>
            </a:fld>
            <a:endParaRPr lang="uk-UA"/>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Вміст із підписом">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uk-UA" smtClean="0"/>
              <a:t>Зразок заголовка</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Date Placeholder 4"/>
          <p:cNvSpPr>
            <a:spLocks noGrp="1"/>
          </p:cNvSpPr>
          <p:nvPr>
            <p:ph type="dt" sz="half" idx="10"/>
          </p:nvPr>
        </p:nvSpPr>
        <p:spPr>
          <a:xfrm rot="60000">
            <a:off x="6341698" y="5885672"/>
            <a:ext cx="1213821" cy="365125"/>
          </a:xfrm>
        </p:spPr>
        <p:txBody>
          <a:bodyPr/>
          <a:lstStyle/>
          <a:p>
            <a:fld id="{65CA0CC4-4E28-469C-A5DB-478F01F30A3D}" type="datetimeFigureOut">
              <a:rPr lang="ru-RU" smtClean="0"/>
              <a:pPr/>
              <a:t>17.03.2013</a:t>
            </a:fld>
            <a:endParaRPr lang="uk-UA"/>
          </a:p>
        </p:txBody>
      </p:sp>
      <p:sp>
        <p:nvSpPr>
          <p:cNvPr id="6" name="Footer Placeholder 5"/>
          <p:cNvSpPr>
            <a:spLocks noGrp="1"/>
          </p:cNvSpPr>
          <p:nvPr>
            <p:ph type="ftr" sz="quarter" idx="11"/>
          </p:nvPr>
        </p:nvSpPr>
        <p:spPr>
          <a:xfrm rot="-60000">
            <a:off x="914554" y="5829261"/>
            <a:ext cx="3522607" cy="365125"/>
          </a:xfrm>
        </p:spPr>
        <p:txBody>
          <a:bodyPr/>
          <a:lstStyle/>
          <a:p>
            <a:endParaRPr lang="uk-UA"/>
          </a:p>
        </p:txBody>
      </p:sp>
      <p:sp>
        <p:nvSpPr>
          <p:cNvPr id="7" name="Slide Number Placeholder 6"/>
          <p:cNvSpPr>
            <a:spLocks noGrp="1"/>
          </p:cNvSpPr>
          <p:nvPr>
            <p:ph type="sldNum" sz="quarter" idx="12"/>
          </p:nvPr>
        </p:nvSpPr>
        <p:spPr>
          <a:xfrm rot="60000">
            <a:off x="7557313" y="5896961"/>
            <a:ext cx="554023" cy="365125"/>
          </a:xfrm>
        </p:spPr>
        <p:txBody>
          <a:bodyPr/>
          <a:lstStyle/>
          <a:p>
            <a:fld id="{9A2F5CC4-FC6C-419F-9BBB-2D82D066E5DD}" type="slidenum">
              <a:rPr lang="uk-UA" smtClean="0"/>
              <a:pPr/>
              <a:t>‹№›</a:t>
            </a:fld>
            <a:endParaRPr lang="uk-UA"/>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Зображення з підписом">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uk-UA" smtClean="0"/>
              <a:t>Зразок заголовка</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uk-UA" smtClean="0"/>
              <a:t>Клацніть піктограму, щоб додати зображення</a:t>
            </a:r>
            <a:endParaRPr lang="en-US"/>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Date Placeholder 4"/>
          <p:cNvSpPr>
            <a:spLocks noGrp="1"/>
          </p:cNvSpPr>
          <p:nvPr>
            <p:ph type="dt" sz="half" idx="10"/>
          </p:nvPr>
        </p:nvSpPr>
        <p:spPr>
          <a:xfrm rot="60000">
            <a:off x="6345936" y="5888737"/>
            <a:ext cx="1213821" cy="365125"/>
          </a:xfrm>
        </p:spPr>
        <p:txBody>
          <a:bodyPr/>
          <a:lstStyle/>
          <a:p>
            <a:fld id="{65CA0CC4-4E28-469C-A5DB-478F01F30A3D}" type="datetimeFigureOut">
              <a:rPr lang="ru-RU" smtClean="0"/>
              <a:pPr/>
              <a:t>17.03.2013</a:t>
            </a:fld>
            <a:endParaRPr lang="uk-UA"/>
          </a:p>
        </p:txBody>
      </p:sp>
      <p:sp>
        <p:nvSpPr>
          <p:cNvPr id="6" name="Footer Placeholder 5"/>
          <p:cNvSpPr>
            <a:spLocks noGrp="1"/>
          </p:cNvSpPr>
          <p:nvPr>
            <p:ph type="ftr" sz="quarter" idx="11"/>
          </p:nvPr>
        </p:nvSpPr>
        <p:spPr>
          <a:xfrm rot="-60000">
            <a:off x="914569" y="5831037"/>
            <a:ext cx="3319043" cy="365125"/>
          </a:xfrm>
        </p:spPr>
        <p:txBody>
          <a:bodyPr/>
          <a:lstStyle/>
          <a:p>
            <a:endParaRPr lang="uk-UA"/>
          </a:p>
        </p:txBody>
      </p:sp>
      <p:sp>
        <p:nvSpPr>
          <p:cNvPr id="7" name="Slide Number Placeholder 6"/>
          <p:cNvSpPr>
            <a:spLocks noGrp="1"/>
          </p:cNvSpPr>
          <p:nvPr>
            <p:ph type="sldNum" sz="quarter" idx="12"/>
          </p:nvPr>
        </p:nvSpPr>
        <p:spPr>
          <a:xfrm rot="60000">
            <a:off x="7562089" y="5900026"/>
            <a:ext cx="554023" cy="365125"/>
          </a:xfrm>
        </p:spPr>
        <p:txBody>
          <a:bodyPr/>
          <a:lstStyle/>
          <a:p>
            <a:fld id="{9A2F5CC4-FC6C-419F-9BBB-2D82D066E5DD}" type="slidenum">
              <a:rPr lang="uk-UA" smtClean="0"/>
              <a:pPr/>
              <a:t>‹№›</a:t>
            </a:fld>
            <a:endParaRPr lang="uk-UA"/>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31520" y="576072"/>
            <a:ext cx="7696200" cy="571500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14" cstate="print"/>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4" cstate="print"/>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uk-UA" smtClean="0"/>
              <a:t>Зразок заголовка</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65CA0CC4-4E28-469C-A5DB-478F01F30A3D}" type="datetimeFigureOut">
              <a:rPr lang="ru-RU" smtClean="0"/>
              <a:pPr/>
              <a:t>17.03.2013</a:t>
            </a:fld>
            <a:endParaRPr lang="uk-UA"/>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uk-UA"/>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9A2F5CC4-FC6C-419F-9BBB-2D82D066E5DD}" type="slidenum">
              <a:rPr lang="uk-UA" smtClean="0"/>
              <a:pPr/>
              <a:t>‹№›</a:t>
            </a:fld>
            <a:endParaRPr lang="uk-UA"/>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zoom/>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3.xml"/><Relationship Id="rId7" Type="http://schemas.openxmlformats.org/officeDocument/2006/relationships/image" Target="../media/image5.emf"/><Relationship Id="rId2" Type="http://schemas.openxmlformats.org/officeDocument/2006/relationships/tags" Target="../tags/tag2.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slideLayout" Target="../slideLayouts/slideLayout1.xml"/><Relationship Id="rId4" Type="http://schemas.openxmlformats.org/officeDocument/2006/relationships/tags" Target="../tags/tag4.xml"/><Relationship Id="rId9" Type="http://schemas.openxmlformats.org/officeDocument/2006/relationships/image" Target="../media/image7.jp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uk.wikipedia.org/wiki/%D0%A4%D0%B0%D0%B9%D0%BB:Archimedes_pi.svg"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arget="../notesSlides/notesSlide1.xml" Type="http://schemas.openxmlformats.org/officeDocument/2006/relationships/notesSlide"/><Relationship Id="rId2" Target="../slideLayouts/slideLayout2.xml" Type="http://schemas.openxmlformats.org/officeDocument/2006/relationships/slideLayout"/><Relationship Id="rId1" Target="../drawings/vmlDrawing4.vml" Type="http://schemas.openxmlformats.org/officeDocument/2006/relationships/vmlDrawing"/><Relationship Id="rId6" Target="../media/image20.wmf" Type="http://schemas.openxmlformats.org/officeDocument/2006/relationships/image"/><Relationship Id="rId5" Target="../embeddings/oleObject5.bin" Type="http://schemas.openxmlformats.org/officeDocument/2006/relationships/oleObject"/><Relationship Id="rId4" Target="../media/image21.jpeg" Type="http://schemas.openxmlformats.org/officeDocument/2006/relationships/image"/></Relationships>
</file>

<file path=ppt/slides/_rels/slide12.xml.rels><?xml version="1.0" encoding="UTF-8" standalone="yes" ?><Relationships xmlns="http://schemas.openxmlformats.org/package/2006/relationships"><Relationship Id="rId3" Target="../embeddings/oleObject6.bin" Type="http://schemas.openxmlformats.org/officeDocument/2006/relationships/oleObject"/><Relationship Id="rId2" Target="../slideLayouts/slideLayout2.xml" Type="http://schemas.openxmlformats.org/officeDocument/2006/relationships/slideLayout"/><Relationship Id="rId1" Target="../drawings/vmlDrawing5.vml" Type="http://schemas.openxmlformats.org/officeDocument/2006/relationships/vmlDrawing"/><Relationship Id="rId5" Target="../media/image23.jpeg" Type="http://schemas.openxmlformats.org/officeDocument/2006/relationships/image"/><Relationship Id="rId4" Target="../media/image22.wmf" Type="http://schemas.openxmlformats.org/officeDocument/2006/relationships/image"/></Relationships>
</file>

<file path=ppt/slides/_rels/slide13.xml.rels><?xml version="1.0" encoding="UTF-8" standalone="yes" ?><Relationships xmlns="http://schemas.openxmlformats.org/package/2006/relationships"><Relationship Id="rId2" Target="../media/image24.jpeg" Type="http://schemas.openxmlformats.org/officeDocument/2006/relationships/image"/><Relationship Id="rId1" Target="../slideLayouts/slideLayout2.xml" Type="http://schemas.openxmlformats.org/officeDocument/2006/relationships/slideLayout"/></Relationships>
</file>

<file path=ppt/slides/_rels/slide14.xml.rels><?xml version="1.0" encoding="UTF-8" standalone="yes" ?><Relationships xmlns="http://schemas.openxmlformats.org/package/2006/relationships"><Relationship Id="rId2" Target="../media/image25.jpeg" Type="http://schemas.openxmlformats.org/officeDocument/2006/relationships/image"/><Relationship Id="rId1" Target="../slideLayouts/slideLayout2.xml" Type="http://schemas.openxmlformats.org/officeDocument/2006/relationships/slideLayout"/></Relationships>
</file>

<file path=ppt/slides/_rels/slide15.xml.rels><?xml version="1.0" encoding="UTF-8" standalone="yes" ?><Relationships xmlns="http://schemas.openxmlformats.org/package/2006/relationships"><Relationship Id="rId8" Target="../media/image5.emf" Type="http://schemas.openxmlformats.org/officeDocument/2006/relationships/image"/><Relationship Id="rId3" Target="../tags/tag6.xml" Type="http://schemas.openxmlformats.org/officeDocument/2006/relationships/tags"/><Relationship Id="rId7" Target="../embeddings/oleObject7.bin" Type="http://schemas.openxmlformats.org/officeDocument/2006/relationships/oleObject"/><Relationship Id="rId2" Target="../tags/tag5.xml" Type="http://schemas.openxmlformats.org/officeDocument/2006/relationships/tags"/><Relationship Id="rId1" Target="../drawings/vmlDrawing6.vml" Type="http://schemas.openxmlformats.org/officeDocument/2006/relationships/vmlDrawing"/><Relationship Id="rId6" Target="../slideLayouts/slideLayout2.xml" Type="http://schemas.openxmlformats.org/officeDocument/2006/relationships/slideLayout"/><Relationship Id="rId5" Target="../tags/tag8.xml" Type="http://schemas.openxmlformats.org/officeDocument/2006/relationships/tags"/><Relationship Id="rId4" Target="../tags/tag7.xml" Type="http://schemas.openxmlformats.org/officeDocument/2006/relationships/tags"/><Relationship Id="rId9" Target="../media/image26.jpeg" Type="http://schemas.openxmlformats.org/officeDocument/2006/relationships/image"/></Relationships>
</file>

<file path=ppt/slides/_rels/slide16.xml.rels><?xml version="1.0" encoding="UTF-8" standalone="yes" ?><Relationships xmlns="http://schemas.openxmlformats.org/package/2006/relationships"><Relationship Id="rId2" Target="../media/image27.jpeg" Type="http://schemas.openxmlformats.org/officeDocument/2006/relationships/image"/><Relationship Id="rId1" Target="../slideLayouts/slideLayout4.xml" Type="http://schemas.openxmlformats.org/officeDocument/2006/relationships/slideLayout"/></Relationships>
</file>

<file path=ppt/slides/_rels/slide1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19.xml.rels><?xml version="1.0" encoding="UTF-8" standalone="yes"?>
<Relationships xmlns="http://schemas.openxmlformats.org/package/2006/relationships"><Relationship Id="rId3" Type="http://schemas.openxmlformats.org/officeDocument/2006/relationships/tags" Target="../tags/tag11.xml"/><Relationship Id="rId7" Type="http://schemas.openxmlformats.org/officeDocument/2006/relationships/image" Target="../media/image5.emf"/><Relationship Id="rId2" Type="http://schemas.openxmlformats.org/officeDocument/2006/relationships/tags" Target="../tags/tag10.xml"/><Relationship Id="rId1" Type="http://schemas.openxmlformats.org/officeDocument/2006/relationships/vmlDrawing" Target="../drawings/vmlDrawing7.vml"/><Relationship Id="rId6" Type="http://schemas.openxmlformats.org/officeDocument/2006/relationships/oleObject" Target="../embeddings/oleObject8.bin"/><Relationship Id="rId5" Type="http://schemas.openxmlformats.org/officeDocument/2006/relationships/slideLayout" Target="../slideLayouts/slideLayout2.xml"/><Relationship Id="rId4" Type="http://schemas.openxmlformats.org/officeDocument/2006/relationships/tags" Target="../tags/tag12.xml"/></Relationships>
</file>

<file path=ppt/slides/_rels/slide2.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image" Target="../media/image10.jpeg"/><Relationship Id="rId7" Type="http://schemas.openxmlformats.org/officeDocument/2006/relationships/oleObject" Target="../embeddings/oleObject3.bin"/><Relationship Id="rId2" Type="http://schemas.openxmlformats.org/officeDocument/2006/relationships/slideLayout" Target="../slideLayouts/slideLayout8.xml"/><Relationship Id="rId1" Type="http://schemas.openxmlformats.org/officeDocument/2006/relationships/vmlDrawing" Target="../drawings/vmlDrawing2.vml"/><Relationship Id="rId6" Type="http://schemas.openxmlformats.org/officeDocument/2006/relationships/image" Target="../media/image8.wmf"/><Relationship Id="rId5" Type="http://schemas.openxmlformats.org/officeDocument/2006/relationships/oleObject" Target="../embeddings/oleObject2.bin"/><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2" Type="http://schemas.openxmlformats.org/officeDocument/2006/relationships/hyperlink" Target="http://numbers.computation.free.fr/Constants/Pi/pigeometry.html"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tags" Target="../tags/tag14.xml"/><Relationship Id="rId7" Type="http://schemas.openxmlformats.org/officeDocument/2006/relationships/image" Target="../media/image30.jpg"/><Relationship Id="rId2" Type="http://schemas.openxmlformats.org/officeDocument/2006/relationships/tags" Target="../tags/tag13.xml"/><Relationship Id="rId1" Type="http://schemas.openxmlformats.org/officeDocument/2006/relationships/vmlDrawing" Target="../drawings/vmlDrawing8.vml"/><Relationship Id="rId6" Type="http://schemas.openxmlformats.org/officeDocument/2006/relationships/image" Target="../media/image5.emf"/><Relationship Id="rId5" Type="http://schemas.openxmlformats.org/officeDocument/2006/relationships/oleObject" Target="../embeddings/oleObject9.bin"/><Relationship Id="rId4"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vmlDrawing" Target="../drawings/vmlDrawing9.vml"/><Relationship Id="rId6" Type="http://schemas.openxmlformats.org/officeDocument/2006/relationships/image" Target="../media/image5.emf"/><Relationship Id="rId5" Type="http://schemas.openxmlformats.org/officeDocument/2006/relationships/oleObject" Target="../embeddings/oleObject10.bin"/><Relationship Id="rId4"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8" Type="http://schemas.openxmlformats.org/officeDocument/2006/relationships/image" Target="../media/image5.emf"/><Relationship Id="rId3" Type="http://schemas.openxmlformats.org/officeDocument/2006/relationships/tags" Target="../tags/tag18.xml"/><Relationship Id="rId7" Type="http://schemas.openxmlformats.org/officeDocument/2006/relationships/oleObject" Target="../embeddings/oleObject11.bin"/><Relationship Id="rId2" Type="http://schemas.openxmlformats.org/officeDocument/2006/relationships/tags" Target="../tags/tag17.xml"/><Relationship Id="rId1" Type="http://schemas.openxmlformats.org/officeDocument/2006/relationships/vmlDrawing" Target="../drawings/vmlDrawing10.vml"/><Relationship Id="rId6" Type="http://schemas.openxmlformats.org/officeDocument/2006/relationships/slideLayout" Target="../slideLayouts/slideLayout4.xml"/><Relationship Id="rId5" Type="http://schemas.openxmlformats.org/officeDocument/2006/relationships/tags" Target="../tags/tag20.xml"/><Relationship Id="rId10" Type="http://schemas.openxmlformats.org/officeDocument/2006/relationships/image" Target="../media/image32.jpeg"/><Relationship Id="rId4" Type="http://schemas.openxmlformats.org/officeDocument/2006/relationships/tags" Target="../tags/tag19.xml"/><Relationship Id="rId9" Type="http://schemas.openxmlformats.org/officeDocument/2006/relationships/image" Target="../media/image31.gif"/></Relationships>
</file>

<file path=ppt/slides/_rels/slide24.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8" Type="http://schemas.openxmlformats.org/officeDocument/2006/relationships/image" Target="../media/image5.emf"/><Relationship Id="rId3" Type="http://schemas.openxmlformats.org/officeDocument/2006/relationships/tags" Target="../tags/tag22.xml"/><Relationship Id="rId7" Type="http://schemas.openxmlformats.org/officeDocument/2006/relationships/oleObject" Target="../embeddings/oleObject12.bin"/><Relationship Id="rId2" Type="http://schemas.openxmlformats.org/officeDocument/2006/relationships/tags" Target="../tags/tag21.xml"/><Relationship Id="rId1" Type="http://schemas.openxmlformats.org/officeDocument/2006/relationships/vmlDrawing" Target="../drawings/vmlDrawing11.vml"/><Relationship Id="rId6" Type="http://schemas.openxmlformats.org/officeDocument/2006/relationships/slideLayout" Target="../slideLayouts/slideLayout4.xml"/><Relationship Id="rId5" Type="http://schemas.openxmlformats.org/officeDocument/2006/relationships/tags" Target="../tags/tag24.xml"/><Relationship Id="rId10" Type="http://schemas.openxmlformats.org/officeDocument/2006/relationships/image" Target="../media/image35.jpg"/><Relationship Id="rId4" Type="http://schemas.openxmlformats.org/officeDocument/2006/relationships/tags" Target="../tags/tag23.xml"/><Relationship Id="rId9" Type="http://schemas.openxmlformats.org/officeDocument/2006/relationships/image" Target="../media/image34.jpeg"/></Relationships>
</file>

<file path=ppt/slides/_rels/slide26.xml.rels><?xml version="1.0" encoding="UTF-8" standalone="yes"?>
<Relationships xmlns="http://schemas.openxmlformats.org/package/2006/relationships"><Relationship Id="rId8" Type="http://schemas.openxmlformats.org/officeDocument/2006/relationships/tags" Target="../tags/tag31.xml"/><Relationship Id="rId13" Type="http://schemas.openxmlformats.org/officeDocument/2006/relationships/slideLayout" Target="../slideLayouts/slideLayout4.xml"/><Relationship Id="rId18" Type="http://schemas.openxmlformats.org/officeDocument/2006/relationships/image" Target="../media/image37.jpeg"/><Relationship Id="rId3" Type="http://schemas.openxmlformats.org/officeDocument/2006/relationships/tags" Target="../tags/tag26.xml"/><Relationship Id="rId21" Type="http://schemas.openxmlformats.org/officeDocument/2006/relationships/image" Target="../media/image40.jpeg"/><Relationship Id="rId7" Type="http://schemas.openxmlformats.org/officeDocument/2006/relationships/tags" Target="../tags/tag30.xml"/><Relationship Id="rId12" Type="http://schemas.openxmlformats.org/officeDocument/2006/relationships/tags" Target="../tags/tag35.xml"/><Relationship Id="rId17" Type="http://schemas.openxmlformats.org/officeDocument/2006/relationships/image" Target="../media/image36.jpeg"/><Relationship Id="rId2" Type="http://schemas.openxmlformats.org/officeDocument/2006/relationships/tags" Target="../tags/tag25.xml"/><Relationship Id="rId16" Type="http://schemas.openxmlformats.org/officeDocument/2006/relationships/image" Target="../media/image31.gif"/><Relationship Id="rId20" Type="http://schemas.openxmlformats.org/officeDocument/2006/relationships/image" Target="../media/image39.jpeg"/><Relationship Id="rId1" Type="http://schemas.openxmlformats.org/officeDocument/2006/relationships/vmlDrawing" Target="../drawings/vmlDrawing12.vml"/><Relationship Id="rId6" Type="http://schemas.openxmlformats.org/officeDocument/2006/relationships/tags" Target="../tags/tag29.xml"/><Relationship Id="rId11" Type="http://schemas.openxmlformats.org/officeDocument/2006/relationships/tags" Target="../tags/tag34.xml"/><Relationship Id="rId24" Type="http://schemas.openxmlformats.org/officeDocument/2006/relationships/image" Target="../media/image43.jpeg"/><Relationship Id="rId5" Type="http://schemas.openxmlformats.org/officeDocument/2006/relationships/tags" Target="../tags/tag28.xml"/><Relationship Id="rId15" Type="http://schemas.openxmlformats.org/officeDocument/2006/relationships/image" Target="../media/image5.emf"/><Relationship Id="rId23" Type="http://schemas.openxmlformats.org/officeDocument/2006/relationships/image" Target="../media/image42.jpeg"/><Relationship Id="rId10" Type="http://schemas.openxmlformats.org/officeDocument/2006/relationships/tags" Target="../tags/tag33.xml"/><Relationship Id="rId19" Type="http://schemas.openxmlformats.org/officeDocument/2006/relationships/image" Target="../media/image38.jpeg"/><Relationship Id="rId4" Type="http://schemas.openxmlformats.org/officeDocument/2006/relationships/tags" Target="../tags/tag27.xml"/><Relationship Id="rId9" Type="http://schemas.openxmlformats.org/officeDocument/2006/relationships/tags" Target="../tags/tag32.xml"/><Relationship Id="rId14" Type="http://schemas.openxmlformats.org/officeDocument/2006/relationships/oleObject" Target="../embeddings/oleObject13.bin"/><Relationship Id="rId22" Type="http://schemas.openxmlformats.org/officeDocument/2006/relationships/image" Target="../media/image41.jpeg"/></Relationships>
</file>

<file path=ppt/slides/_rels/slide27.xml.rels><?xml version="1.0" encoding="UTF-8" standalone="yes" ?><Relationships xmlns="http://schemas.openxmlformats.org/package/2006/relationships"><Relationship Id="rId8" Target="../tags/tag42.xml" Type="http://schemas.openxmlformats.org/officeDocument/2006/relationships/tags"/><Relationship Id="rId13" Target="../tags/tag47.xml" Type="http://schemas.openxmlformats.org/officeDocument/2006/relationships/tags"/><Relationship Id="rId18" Target="../embeddings/oleObject14.bin" Type="http://schemas.openxmlformats.org/officeDocument/2006/relationships/oleObject"/><Relationship Id="rId26" Target="../media/image49.jpeg" Type="http://schemas.openxmlformats.org/officeDocument/2006/relationships/image"/><Relationship Id="rId3" Target="../tags/tag37.xml" Type="http://schemas.openxmlformats.org/officeDocument/2006/relationships/tags"/><Relationship Id="rId21" Target="../media/image44.jpeg" Type="http://schemas.openxmlformats.org/officeDocument/2006/relationships/image"/><Relationship Id="rId7" Target="../tags/tag41.xml" Type="http://schemas.openxmlformats.org/officeDocument/2006/relationships/tags"/><Relationship Id="rId12" Target="../tags/tag46.xml" Type="http://schemas.openxmlformats.org/officeDocument/2006/relationships/tags"/><Relationship Id="rId17" Target="../slideLayouts/slideLayout4.xml" Type="http://schemas.openxmlformats.org/officeDocument/2006/relationships/slideLayout"/><Relationship Id="rId25" Target="../media/image48.jpeg" Type="http://schemas.openxmlformats.org/officeDocument/2006/relationships/image"/><Relationship Id="rId2" Target="../tags/tag36.xml" Type="http://schemas.openxmlformats.org/officeDocument/2006/relationships/tags"/><Relationship Id="rId16" Target="../tags/tag50.xml" Type="http://schemas.openxmlformats.org/officeDocument/2006/relationships/tags"/><Relationship Id="rId20" Target="../media/image31.gif" Type="http://schemas.openxmlformats.org/officeDocument/2006/relationships/image"/><Relationship Id="rId29" Target="../media/image52.jpeg" Type="http://schemas.openxmlformats.org/officeDocument/2006/relationships/image"/><Relationship Id="rId1" Target="../drawings/vmlDrawing13.vml" Type="http://schemas.openxmlformats.org/officeDocument/2006/relationships/vmlDrawing"/><Relationship Id="rId6" Target="../tags/tag40.xml" Type="http://schemas.openxmlformats.org/officeDocument/2006/relationships/tags"/><Relationship Id="rId11" Target="../tags/tag45.xml" Type="http://schemas.openxmlformats.org/officeDocument/2006/relationships/tags"/><Relationship Id="rId24" Target="../media/image47.jpeg" Type="http://schemas.openxmlformats.org/officeDocument/2006/relationships/image"/><Relationship Id="rId32" Target="../media/image55.jpeg" Type="http://schemas.openxmlformats.org/officeDocument/2006/relationships/image"/><Relationship Id="rId5" Target="../tags/tag39.xml" Type="http://schemas.openxmlformats.org/officeDocument/2006/relationships/tags"/><Relationship Id="rId15" Target="../tags/tag49.xml" Type="http://schemas.openxmlformats.org/officeDocument/2006/relationships/tags"/><Relationship Id="rId23" Target="../media/image46.jpeg" Type="http://schemas.openxmlformats.org/officeDocument/2006/relationships/image"/><Relationship Id="rId28" Target="../media/image51.jpeg" Type="http://schemas.openxmlformats.org/officeDocument/2006/relationships/image"/><Relationship Id="rId10" Target="../tags/tag44.xml" Type="http://schemas.openxmlformats.org/officeDocument/2006/relationships/tags"/><Relationship Id="rId19" Target="../media/image5.emf" Type="http://schemas.openxmlformats.org/officeDocument/2006/relationships/image"/><Relationship Id="rId31" Target="../media/image54.jpeg" Type="http://schemas.openxmlformats.org/officeDocument/2006/relationships/image"/><Relationship Id="rId4" Target="../tags/tag38.xml" Type="http://schemas.openxmlformats.org/officeDocument/2006/relationships/tags"/><Relationship Id="rId9" Target="../tags/tag43.xml" Type="http://schemas.openxmlformats.org/officeDocument/2006/relationships/tags"/><Relationship Id="rId14" Target="../tags/tag48.xml" Type="http://schemas.openxmlformats.org/officeDocument/2006/relationships/tags"/><Relationship Id="rId22" Target="../media/image45.jpeg" Type="http://schemas.openxmlformats.org/officeDocument/2006/relationships/image"/><Relationship Id="rId27" Target="../media/image50.jpeg" Type="http://schemas.openxmlformats.org/officeDocument/2006/relationships/image"/><Relationship Id="rId30" Target="../media/image53.jpeg" Type="http://schemas.openxmlformats.org/officeDocument/2006/relationships/image"/></Relationships>
</file>

<file path=ppt/slides/_rels/slide28.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slideLayout" Target="../slideLayouts/slideLayout4.xml"/><Relationship Id="rId1" Type="http://schemas.openxmlformats.org/officeDocument/2006/relationships/tags" Target="../tags/tag51.xml"/><Relationship Id="rId4" Type="http://schemas.openxmlformats.org/officeDocument/2006/relationships/image" Target="../media/image57.jpeg"/></Relationships>
</file>

<file path=ppt/slides/_rels/slide29.xml.rels><?xml version="1.0" encoding="UTF-8" standalone="yes" ?><Relationships xmlns="http://schemas.openxmlformats.org/package/2006/relationships"><Relationship Id="rId3" Target="../media/image31.gif" Type="http://schemas.openxmlformats.org/officeDocument/2006/relationships/image"/><Relationship Id="rId2" Target="../media/image58.jpeg" Type="http://schemas.openxmlformats.org/officeDocument/2006/relationships/image"/><Relationship Id="rId1" Target="../slideLayouts/slideLayout4.xml" Type="http://schemas.openxmlformats.org/officeDocument/2006/relationships/slideLayout"/><Relationship Id="rId4" Target="../media/image59.jpeg" Type="http://schemas.openxmlformats.org/officeDocument/2006/relationships/image"/></Relationships>
</file>

<file path=ppt/slides/_rels/slide3.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8" Type="http://schemas.openxmlformats.org/officeDocument/2006/relationships/image" Target="../media/image5.emf"/><Relationship Id="rId3" Type="http://schemas.openxmlformats.org/officeDocument/2006/relationships/tags" Target="../tags/tag53.xml"/><Relationship Id="rId7" Type="http://schemas.openxmlformats.org/officeDocument/2006/relationships/oleObject" Target="../embeddings/oleObject15.bin"/><Relationship Id="rId2" Type="http://schemas.openxmlformats.org/officeDocument/2006/relationships/tags" Target="../tags/tag52.xml"/><Relationship Id="rId1" Type="http://schemas.openxmlformats.org/officeDocument/2006/relationships/vmlDrawing" Target="../drawings/vmlDrawing14.vml"/><Relationship Id="rId6" Type="http://schemas.openxmlformats.org/officeDocument/2006/relationships/slideLayout" Target="../slideLayouts/slideLayout4.xml"/><Relationship Id="rId5" Type="http://schemas.openxmlformats.org/officeDocument/2006/relationships/tags" Target="../tags/tag55.xml"/><Relationship Id="rId4" Type="http://schemas.openxmlformats.org/officeDocument/2006/relationships/tags" Target="../tags/tag54.xml"/><Relationship Id="rId9" Type="http://schemas.openxmlformats.org/officeDocument/2006/relationships/image" Target="../media/image61.jpeg"/></Relationships>
</file>

<file path=ppt/slides/_rels/slide32.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4.xml"/><Relationship Id="rId4" Type="http://schemas.openxmlformats.org/officeDocument/2006/relationships/image" Target="../media/image66.jpeg"/></Relationships>
</file>

<file path=ppt/slides/_rels/slide34.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hyperlink" Target="1.mp4"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hyperlink" Target="3.avi.mp4"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arget="../media/image13.jpeg" Type="http://schemas.openxmlformats.org/officeDocument/2006/relationships/image"/><Relationship Id="rId1" Target="../slideLayouts/slideLayout2.xml" Type="http://schemas.openxmlformats.org/officeDocument/2006/relationships/slideLayout"/></Relationships>
</file>

<file path=ppt/slides/_rels/slide6.xml.rels><?xml version="1.0" encoding="UTF-8" standalone="yes" ?><Relationships xmlns="http://schemas.openxmlformats.org/package/2006/relationships"><Relationship Id="rId3" Target="../embeddings/oleObject4.bin" Type="http://schemas.openxmlformats.org/officeDocument/2006/relationships/oleObject"/><Relationship Id="rId2" Target="../slideLayouts/slideLayout2.xml" Type="http://schemas.openxmlformats.org/officeDocument/2006/relationships/slideLayout"/><Relationship Id="rId1" Target="../drawings/vmlDrawing3.vml" Type="http://schemas.openxmlformats.org/officeDocument/2006/relationships/vmlDrawing"/><Relationship Id="rId5" Target="../media/image15.jpeg" Type="http://schemas.openxmlformats.org/officeDocument/2006/relationships/image"/><Relationship Id="rId4" Target="../media/image14.wmf" Type="http://schemas.openxmlformats.org/officeDocument/2006/relationships/image"/></Relationships>
</file>

<file path=ppt/slides/_rels/slide7.xml.rels><?xml version="1.0" encoding="UTF-8" standalone="yes" ?><Relationships xmlns="http://schemas.openxmlformats.org/package/2006/relationships"><Relationship Id="rId2" Target="../media/image16.jpeg" Type="http://schemas.openxmlformats.org/officeDocument/2006/relationships/image"/><Relationship Id="rId1" Target="../slideLayouts/slideLayout2.xml" Type="http://schemas.openxmlformats.org/officeDocument/2006/relationships/slideLayout"/></Relationships>
</file>

<file path=ppt/slides/_rels/slide8.xml.rels><?xml version="1.0" encoding="UTF-8" standalone="yes" ?><Relationships xmlns="http://schemas.openxmlformats.org/package/2006/relationships"><Relationship Id="rId2" Target="../media/image17.jpeg" Type="http://schemas.openxmlformats.org/officeDocument/2006/relationships/image"/><Relationship Id="rId1" Target="../slideLayouts/slideLayout2.xml" Type="http://schemas.openxmlformats.org/officeDocument/2006/relationships/slideLayout"/></Relationships>
</file>

<file path=ppt/slides/_rels/slide9.xml.rels><?xml version="1.0" encoding="UTF-8" standalone="yes" ?><Relationships xmlns="http://schemas.openxmlformats.org/package/2006/relationships"><Relationship Id="rId2" Target="../media/image18.jpeg" Type="http://schemas.openxmlformats.org/officeDocument/2006/relationships/image"/><Relationship Id="rId1" Target="../slideLayouts/slideLayout2.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Объект 7" hidden="1"/>
          <p:cNvGraphicFramePr>
            <a:graphicFrameLocks noChangeAspect="1"/>
          </p:cNvGraphicFramePr>
          <p:nvPr>
            <p:custDataLst>
              <p:tags r:id="rId2"/>
            </p:custData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100" name="think-cell Slide" r:id="rId6" imgW="335" imgH="335" progId="TCLayout.ActiveDocument.1">
                  <p:embed/>
                </p:oleObj>
              </mc:Choice>
              <mc:Fallback>
                <p:oleObj name="think-cell Slide" r:id="rId6" imgW="335" imgH="335" progId="TCLayout.ActiveDocument.1">
                  <p:embed/>
                  <p:pic>
                    <p:nvPicPr>
                      <p:cNvPr id="0" name="Picture 1" hidden="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Заголовок 1"/>
          <p:cNvSpPr>
            <a:spLocks noGrp="1"/>
          </p:cNvSpPr>
          <p:nvPr>
            <p:ph type="ctrTitle"/>
            <p:custDataLst>
              <p:tags r:id="rId3"/>
            </p:custDataLst>
          </p:nvPr>
        </p:nvSpPr>
        <p:spPr>
          <a:xfrm>
            <a:off x="943702" y="1268760"/>
            <a:ext cx="7343772" cy="928695"/>
          </a:xfrm>
        </p:spPr>
        <p:txBody>
          <a:bodyPr>
            <a:noAutofit/>
          </a:bodyPr>
          <a:lstStyle/>
          <a:p>
            <a:r>
              <a:rPr lang="uk-UA" sz="6600" dirty="0" smtClean="0"/>
              <a:t>Дивовижне число</a:t>
            </a:r>
            <a:endParaRPr lang="uk-UA" sz="6600" dirty="0"/>
          </a:p>
        </p:txBody>
      </p:sp>
      <p:pic>
        <p:nvPicPr>
          <p:cNvPr id="4" name="Рисунок 3" descr="220px-PiCM200.svg.png"/>
          <p:cNvPicPr>
            <a:picLocks noChangeAspect="1"/>
          </p:cNvPicPr>
          <p:nvPr>
            <p:custDataLst>
              <p:tags r:id="rId4"/>
            </p:custDataLst>
          </p:nvPr>
        </p:nvPicPr>
        <p:blipFill>
          <a:blip r:embed="rId8">
            <a:duotone>
              <a:prstClr val="black"/>
              <a:schemeClr val="accent6">
                <a:tint val="45000"/>
                <a:satMod val="400000"/>
              </a:schemeClr>
            </a:duotone>
          </a:blip>
          <a:stretch>
            <a:fillRect/>
          </a:stretch>
        </p:blipFill>
        <p:spPr>
          <a:xfrm>
            <a:off x="4468533" y="2357912"/>
            <a:ext cx="3967153" cy="3227820"/>
          </a:xfrm>
          <a:prstGeom prst="rect">
            <a:avLst/>
          </a:prstGeom>
        </p:spPr>
      </p:pic>
      <p:pic>
        <p:nvPicPr>
          <p:cNvPr id="3" name="Рисунок 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88605" y="2353328"/>
            <a:ext cx="3379928" cy="3379928"/>
          </a:xfrm>
          <a:prstGeom prst="rect">
            <a:avLst/>
          </a:prstGeom>
        </p:spPr>
      </p:pic>
      <p:sp>
        <p:nvSpPr>
          <p:cNvPr id="5" name="TextBox 4"/>
          <p:cNvSpPr txBox="1"/>
          <p:nvPr/>
        </p:nvSpPr>
        <p:spPr>
          <a:xfrm>
            <a:off x="18272" y="6191726"/>
            <a:ext cx="9194633" cy="584775"/>
          </a:xfrm>
          <a:prstGeom prst="rect">
            <a:avLst/>
          </a:prstGeom>
          <a:noFill/>
        </p:spPr>
        <p:txBody>
          <a:bodyPr wrap="none" rtlCol="0">
            <a:spAutoFit/>
          </a:bodyPr>
          <a:lstStyle/>
          <a:p>
            <a:r>
              <a:rPr lang="uk-UA" sz="3200" dirty="0" smtClean="0">
                <a:effectLst>
                  <a:outerShdw blurRad="38100" dist="38100" dir="2700000" algn="tl">
                    <a:srgbClr val="000000">
                      <a:alpha val="43137"/>
                    </a:srgbClr>
                  </a:outerShdw>
                </a:effectLst>
              </a:rPr>
              <a:t>Підготувала викладач </a:t>
            </a:r>
            <a:r>
              <a:rPr lang="uk-UA" sz="3200" dirty="0">
                <a:effectLst>
                  <a:outerShdw blurRad="38100" dist="38100" dir="2700000" algn="tl">
                    <a:srgbClr val="000000">
                      <a:alpha val="43137"/>
                    </a:srgbClr>
                  </a:outerShdw>
                </a:effectLst>
              </a:rPr>
              <a:t>м</a:t>
            </a:r>
            <a:r>
              <a:rPr lang="uk-UA" sz="3200" dirty="0" smtClean="0">
                <a:effectLst>
                  <a:outerShdw blurRad="38100" dist="38100" dir="2700000" algn="tl">
                    <a:srgbClr val="000000">
                      <a:alpha val="43137"/>
                    </a:srgbClr>
                  </a:outerShdw>
                </a:effectLst>
              </a:rPr>
              <a:t>атематики </a:t>
            </a:r>
            <a:r>
              <a:rPr lang="uk-UA" sz="3200" dirty="0" err="1" smtClean="0">
                <a:effectLst>
                  <a:outerShdw blurRad="38100" dist="38100" dir="2700000" algn="tl">
                    <a:srgbClr val="000000">
                      <a:alpha val="43137"/>
                    </a:srgbClr>
                  </a:outerShdw>
                </a:effectLst>
              </a:rPr>
              <a:t>Яцунова</a:t>
            </a:r>
            <a:r>
              <a:rPr lang="uk-UA" sz="3200" dirty="0" smtClean="0">
                <a:effectLst>
                  <a:outerShdw blurRad="38100" dist="38100" dir="2700000" algn="tl">
                    <a:srgbClr val="000000">
                      <a:alpha val="43137"/>
                    </a:srgbClr>
                  </a:outerShdw>
                </a:effectLst>
              </a:rPr>
              <a:t> Г.І. </a:t>
            </a:r>
            <a:endParaRPr lang="uk-UA" sz="3200" dirty="0">
              <a:effectLst>
                <a:outerShdw blurRad="38100" dist="38100" dir="2700000" algn="tl">
                  <a:srgbClr val="000000">
                    <a:alpha val="43137"/>
                  </a:srgbClr>
                </a:outerShdw>
              </a:effectLst>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857232"/>
            <a:ext cx="7972452" cy="1214446"/>
          </a:xfrm>
        </p:spPr>
        <p:txBody>
          <a:bodyPr>
            <a:normAutofit fontScale="90000"/>
          </a:bodyPr>
          <a:lstStyle/>
          <a:p>
            <a:r>
              <a:rPr lang="ru-RU" dirty="0" smtClean="0"/>
              <a:t/>
            </a:r>
            <a:br>
              <a:rPr lang="ru-RU" dirty="0" smtClean="0"/>
            </a:br>
            <a:r>
              <a:rPr lang="uk-UA" sz="5300" dirty="0" smtClean="0"/>
              <a:t>Діаграми обчислення</a:t>
            </a:r>
            <a:br>
              <a:rPr lang="uk-UA" sz="5300" dirty="0" smtClean="0"/>
            </a:br>
            <a:r>
              <a:rPr lang="uk-UA" sz="5300" dirty="0" smtClean="0"/>
              <a:t> числа пі Архімедом</a:t>
            </a:r>
            <a:r>
              <a:rPr lang="ru-RU" dirty="0" smtClean="0"/>
              <a:t/>
            </a:r>
            <a:br>
              <a:rPr lang="ru-RU" dirty="0" smtClean="0"/>
            </a:br>
            <a:endParaRPr lang="uk-UA" dirty="0"/>
          </a:p>
        </p:txBody>
      </p:sp>
      <p:pic>
        <p:nvPicPr>
          <p:cNvPr id="4" name="Содержимое 3" descr="http://upload.wikimedia.org/wikipedia/commons/thumb/c/c9/Archimedes_pi.svg/300px-Archimedes_pi.svg.png">
            <a:hlinkClick r:id="rId2"/>
          </p:cNvPr>
          <p:cNvPicPr>
            <a:picLocks noGrp="1"/>
          </p:cNvPicPr>
          <p:nvPr>
            <p:ph idx="1"/>
          </p:nvPr>
        </p:nvPicPr>
        <p:blipFill>
          <a:blip r:embed="rId3"/>
          <a:stretch>
            <a:fillRect/>
          </a:stretch>
        </p:blipFill>
        <p:spPr bwMode="auto">
          <a:xfrm>
            <a:off x="1187624" y="2276872"/>
            <a:ext cx="6884838" cy="3795333"/>
          </a:xfrm>
          <a:prstGeom prst="rect">
            <a:avLst/>
          </a:prstGeom>
          <a:noFill/>
          <a:ln w="9525">
            <a:noFill/>
            <a:miter lim="800000"/>
            <a:headEnd/>
            <a:tailEnd/>
          </a:ln>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cTn>
                              </p:par>
                            </p:childTnLst>
                          </p:cTn>
                        </p:par>
                        <p:par>
                          <p:cTn id="11" fill="hold">
                            <p:stCondLst>
                              <p:cond delay="500"/>
                            </p:stCondLst>
                            <p:childTnLst>
                              <p:par>
                                <p:cTn id="12" presetID="40" presetClass="entr" presetSubtype="0" fill="hold" nodeType="afterEffect">
                                  <p:stCondLst>
                                    <p:cond delay="0"/>
                                  </p:stCondLst>
                                  <p:iterate type="lt">
                                    <p:tmPct val="10000"/>
                                  </p:iterate>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1"/>
                                          </p:val>
                                        </p:tav>
                                        <p:tav tm="100000">
                                          <p:val>
                                            <p:strVal val="#ppt_x"/>
                                          </p:val>
                                        </p:tav>
                                      </p:tavLst>
                                    </p:anim>
                                    <p:anim calcmode="lin" valueType="num">
                                      <p:cBhvr>
                                        <p:cTn id="16"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4"/>
          <a:srcRect/>
          <a:stretch>
            <a:fillRect/>
          </a:stretch>
        </p:blipFill>
        <p:spPr bwMode="auto">
          <a:xfrm flipH="1">
            <a:off x="4788024" y="1714488"/>
            <a:ext cx="3732181" cy="417749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2" name="Заголовок 1"/>
          <p:cNvSpPr>
            <a:spLocks noGrp="1"/>
          </p:cNvSpPr>
          <p:nvPr>
            <p:ph type="title"/>
          </p:nvPr>
        </p:nvSpPr>
        <p:spPr>
          <a:xfrm>
            <a:off x="857224" y="571480"/>
            <a:ext cx="7829576" cy="928694"/>
          </a:xfrm>
        </p:spPr>
        <p:txBody>
          <a:bodyPr>
            <a:normAutofit/>
          </a:bodyPr>
          <a:lstStyle/>
          <a:p>
            <a:r>
              <a:rPr lang="uk-UA" sz="4800" dirty="0" smtClean="0"/>
              <a:t>Архімед і число </a:t>
            </a:r>
            <a:r>
              <a:rPr lang="ru-RU" sz="4800" dirty="0" smtClean="0">
                <a:solidFill>
                  <a:srgbClr val="C00000"/>
                </a:solidFill>
                <a:sym typeface="Symbol" pitchFamily="18" charset="2"/>
              </a:rPr>
              <a:t></a:t>
            </a:r>
            <a:r>
              <a:rPr lang="uk-UA" sz="4800" dirty="0" smtClean="0"/>
              <a:t> </a:t>
            </a:r>
            <a:endParaRPr lang="uk-UA" sz="4800" dirty="0"/>
          </a:p>
        </p:txBody>
      </p:sp>
      <p:sp>
        <p:nvSpPr>
          <p:cNvPr id="3" name="Содержимое 2"/>
          <p:cNvSpPr>
            <a:spLocks noGrp="1"/>
          </p:cNvSpPr>
          <p:nvPr>
            <p:ph idx="1"/>
          </p:nvPr>
        </p:nvSpPr>
        <p:spPr>
          <a:xfrm>
            <a:off x="539552" y="1428736"/>
            <a:ext cx="4608512" cy="4054485"/>
          </a:xfrm>
        </p:spPr>
        <p:txBody>
          <a:bodyPr>
            <a:normAutofit/>
          </a:bodyPr>
          <a:lstStyle/>
          <a:p>
            <a:pPr algn="ctr">
              <a:buNone/>
            </a:pPr>
            <a:r>
              <a:rPr lang="uk-UA" sz="2800" dirty="0" smtClean="0">
                <a:latin typeface="Times New Roman" pitchFamily="18" charset="0"/>
                <a:cs typeface="Times New Roman" pitchFamily="18" charset="0"/>
              </a:rPr>
              <a:t>Архімед (III ст. до н.е.), розглядаючи коло як границю послідовностей правильних описаних і вписаних багатокутників, коли кількість їх вершин нескінченно зростає, знайшов, що число </a:t>
            </a:r>
            <a:r>
              <a:rPr lang="ru-RU" sz="2800" dirty="0" smtClean="0">
                <a:solidFill>
                  <a:srgbClr val="C00000"/>
                </a:solidFill>
                <a:latin typeface="Times New Roman" pitchFamily="18" charset="0"/>
                <a:cs typeface="Times New Roman" pitchFamily="18" charset="0"/>
                <a:sym typeface="Symbol" pitchFamily="18" charset="2"/>
              </a:rPr>
              <a:t></a:t>
            </a:r>
            <a:r>
              <a:rPr lang="uk-UA" sz="2800" dirty="0" smtClean="0">
                <a:latin typeface="Times New Roman" pitchFamily="18" charset="0"/>
                <a:cs typeface="Times New Roman" pitchFamily="18" charset="0"/>
              </a:rPr>
              <a:t> описується числом </a:t>
            </a:r>
          </a:p>
          <a:p>
            <a:pPr algn="ctr">
              <a:buNone/>
            </a:pPr>
            <a:endParaRPr lang="ru-RU" dirty="0" smtClean="0"/>
          </a:p>
          <a:p>
            <a:pPr>
              <a:buNone/>
            </a:pPr>
            <a:endParaRPr lang="uk-UA" dirty="0"/>
          </a:p>
        </p:txBody>
      </p:sp>
      <p:graphicFrame>
        <p:nvGraphicFramePr>
          <p:cNvPr id="5" name="Объект 4"/>
          <p:cNvGraphicFramePr>
            <a:graphicFrameLocks noChangeAspect="1"/>
          </p:cNvGraphicFramePr>
          <p:nvPr>
            <p:extLst>
              <p:ext uri="{D42A27DB-BD31-4B8C-83A1-F6EECF244321}">
                <p14:modId xmlns:p14="http://schemas.microsoft.com/office/powerpoint/2010/main" val="3615512831"/>
              </p:ext>
            </p:extLst>
          </p:nvPr>
        </p:nvGraphicFramePr>
        <p:xfrm>
          <a:off x="1283667" y="5157192"/>
          <a:ext cx="3484563" cy="1138237"/>
        </p:xfrm>
        <a:graphic>
          <a:graphicData uri="http://schemas.openxmlformats.org/presentationml/2006/ole">
            <mc:AlternateContent xmlns:mc="http://schemas.openxmlformats.org/markup-compatibility/2006">
              <mc:Choice xmlns:v="urn:schemas-microsoft-com:vml" Requires="v">
                <p:oleObj spid="_x0000_s6172" name="Формула" r:id="rId5" imgW="1206360" imgH="393480" progId="Equation.3">
                  <p:embed/>
                </p:oleObj>
              </mc:Choice>
              <mc:Fallback>
                <p:oleObj name="Формула" r:id="rId5" imgW="1206360" imgH="393480" progId="Equation.3">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83667" y="5157192"/>
                        <a:ext cx="3484563" cy="11382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52" presetClass="entr" presetSubtype="0" fill="hold" nodeType="afterEffect">
                                  <p:stCondLst>
                                    <p:cond delay="0"/>
                                  </p:stCondLst>
                                  <p:childTnLst>
                                    <p:set>
                                      <p:cBhvr>
                                        <p:cTn id="11" dur="1" fill="hold">
                                          <p:stCondLst>
                                            <p:cond delay="0"/>
                                          </p:stCondLst>
                                        </p:cTn>
                                        <p:tgtEl>
                                          <p:spTgt spid="6147"/>
                                        </p:tgtEl>
                                        <p:attrNameLst>
                                          <p:attrName>style.visibility</p:attrName>
                                        </p:attrNameLst>
                                      </p:cBhvr>
                                      <p:to>
                                        <p:strVal val="visible"/>
                                      </p:to>
                                    </p:set>
                                    <p:animScale>
                                      <p:cBhvr>
                                        <p:cTn id="12" dur="1000" decel="50000" fill="hold">
                                          <p:stCondLst>
                                            <p:cond delay="0"/>
                                          </p:stCondLst>
                                        </p:cTn>
                                        <p:tgtEl>
                                          <p:spTgt spid="61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6147"/>
                                        </p:tgtEl>
                                        <p:attrNameLst>
                                          <p:attrName>ppt_x</p:attrName>
                                          <p:attrName>ppt_y</p:attrName>
                                        </p:attrNameLst>
                                      </p:cBhvr>
                                    </p:animMotion>
                                    <p:animEffect transition="in" filter="fade">
                                      <p:cBhvr>
                                        <p:cTn id="14" dur="1000"/>
                                        <p:tgtEl>
                                          <p:spTgt spid="6147"/>
                                        </p:tgtEl>
                                      </p:cBhvr>
                                    </p:animEffect>
                                  </p:childTnLst>
                                </p:cTn>
                              </p:par>
                            </p:childTnLst>
                          </p:cTn>
                        </p:par>
                        <p:par>
                          <p:cTn id="15" fill="hold">
                            <p:stCondLst>
                              <p:cond delay="1500"/>
                            </p:stCondLst>
                            <p:childTnLst>
                              <p:par>
                                <p:cTn id="16" presetID="27" presetClass="entr" presetSubtype="0" fill="hold" nodeType="afterEffect">
                                  <p:stCondLst>
                                    <p:cond delay="0"/>
                                  </p:stCondLst>
                                  <p:iterate type="lt">
                                    <p:tmPct val="50000"/>
                                  </p:iterate>
                                  <p:childTnLst>
                                    <p:set>
                                      <p:cBhvr>
                                        <p:cTn id="17"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8"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20" dur="80"/>
                                        <p:tgtEl>
                                          <p:spTgt spid="3">
                                            <p:txEl>
                                              <p:pRg st="0" end="0"/>
                                            </p:txEl>
                                          </p:spTgt>
                                        </p:tgtEl>
                                        <p:attrNameLst>
                                          <p:attrName>fill.type</p:attrName>
                                        </p:attrNameLst>
                                      </p:cBhvr>
                                      <p:to>
                                        <p:strVal val="solid"/>
                                      </p:to>
                                    </p:set>
                                  </p:childTnLst>
                                </p:cTn>
                              </p:par>
                            </p:childTnLst>
                          </p:cTn>
                        </p:par>
                        <p:par>
                          <p:cTn id="21" fill="hold">
                            <p:stCondLst>
                              <p:cond delay="8500"/>
                            </p:stCondLst>
                            <p:childTnLst>
                              <p:par>
                                <p:cTn id="22" presetID="15" presetClass="entr" presetSubtype="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1000" fill="hold"/>
                                        <p:tgtEl>
                                          <p:spTgt spid="5"/>
                                        </p:tgtEl>
                                        <p:attrNameLst>
                                          <p:attrName>ppt_w</p:attrName>
                                        </p:attrNameLst>
                                      </p:cBhvr>
                                      <p:tavLst>
                                        <p:tav tm="0">
                                          <p:val>
                                            <p:fltVal val="0"/>
                                          </p:val>
                                        </p:tav>
                                        <p:tav tm="100000">
                                          <p:val>
                                            <p:strVal val="#ppt_w"/>
                                          </p:val>
                                        </p:tav>
                                      </p:tavLst>
                                    </p:anim>
                                    <p:anim calcmode="lin" valueType="num">
                                      <p:cBhvr>
                                        <p:cTn id="25" dur="1000" fill="hold"/>
                                        <p:tgtEl>
                                          <p:spTgt spid="5"/>
                                        </p:tgtEl>
                                        <p:attrNameLst>
                                          <p:attrName>ppt_h</p:attrName>
                                        </p:attrNameLst>
                                      </p:cBhvr>
                                      <p:tavLst>
                                        <p:tav tm="0">
                                          <p:val>
                                            <p:fltVal val="0"/>
                                          </p:val>
                                        </p:tav>
                                        <p:tav tm="100000">
                                          <p:val>
                                            <p:strVal val="#ppt_h"/>
                                          </p:val>
                                        </p:tav>
                                      </p:tavLst>
                                    </p:anim>
                                    <p:anim calcmode="lin" valueType="num">
                                      <p:cBhvr>
                                        <p:cTn id="26"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571480"/>
            <a:ext cx="8543956" cy="1500190"/>
          </a:xfrm>
        </p:spPr>
        <p:txBody>
          <a:bodyPr>
            <a:normAutofit/>
          </a:bodyPr>
          <a:lstStyle/>
          <a:p>
            <a:r>
              <a:rPr lang="uk-UA" dirty="0" smtClean="0"/>
              <a:t>Число </a:t>
            </a:r>
            <a:r>
              <a:rPr lang="ru-RU" dirty="0" smtClean="0">
                <a:solidFill>
                  <a:srgbClr val="C00000"/>
                </a:solidFill>
                <a:sym typeface="Symbol" pitchFamily="18" charset="2"/>
              </a:rPr>
              <a:t></a:t>
            </a:r>
            <a:r>
              <a:rPr lang="uk-UA" dirty="0" smtClean="0"/>
              <a:t> </a:t>
            </a:r>
            <a:br>
              <a:rPr lang="uk-UA" dirty="0" smtClean="0"/>
            </a:br>
            <a:r>
              <a:rPr lang="uk-UA" dirty="0" smtClean="0"/>
              <a:t>і стародавній Китай</a:t>
            </a:r>
            <a:endParaRPr lang="uk-UA" dirty="0"/>
          </a:p>
        </p:txBody>
      </p:sp>
      <p:sp>
        <p:nvSpPr>
          <p:cNvPr id="3" name="Содержимое 2"/>
          <p:cNvSpPr>
            <a:spLocks noGrp="1"/>
          </p:cNvSpPr>
          <p:nvPr>
            <p:ph idx="1"/>
          </p:nvPr>
        </p:nvSpPr>
        <p:spPr>
          <a:xfrm>
            <a:off x="4097880" y="2204864"/>
            <a:ext cx="4219972" cy="2580888"/>
          </a:xfrm>
        </p:spPr>
        <p:txBody>
          <a:bodyPr>
            <a:normAutofit/>
          </a:bodyPr>
          <a:lstStyle/>
          <a:p>
            <a:pPr algn="ctr">
              <a:buNone/>
            </a:pPr>
            <a:r>
              <a:rPr lang="uk-UA" sz="3200" dirty="0" smtClean="0">
                <a:latin typeface="Times New Roman" pitchFamily="18" charset="0"/>
                <a:cs typeface="Times New Roman" pitchFamily="18" charset="0"/>
              </a:rPr>
              <a:t>китайський математик </a:t>
            </a:r>
            <a:r>
              <a:rPr lang="uk-UA" sz="3200" dirty="0" err="1" smtClean="0">
                <a:latin typeface="Times New Roman" pitchFamily="18" charset="0"/>
                <a:cs typeface="Times New Roman" pitchFamily="18" charset="0"/>
              </a:rPr>
              <a:t>Цзу</a:t>
            </a:r>
            <a:r>
              <a:rPr lang="uk-UA" sz="3200" dirty="0" smtClean="0">
                <a:latin typeface="Times New Roman" pitchFamily="18" charset="0"/>
                <a:cs typeface="Times New Roman" pitchFamily="18" charset="0"/>
              </a:rPr>
              <a:t> </a:t>
            </a:r>
            <a:r>
              <a:rPr lang="uk-UA" sz="3200" dirty="0" err="1" smtClean="0">
                <a:latin typeface="Times New Roman" pitchFamily="18" charset="0"/>
                <a:cs typeface="Times New Roman" pitchFamily="18" charset="0"/>
              </a:rPr>
              <a:t>Чун-чжі</a:t>
            </a:r>
            <a:r>
              <a:rPr lang="uk-UA" sz="3200" dirty="0" smtClean="0">
                <a:latin typeface="Times New Roman" pitchFamily="18" charset="0"/>
                <a:cs typeface="Times New Roman" pitchFamily="18" charset="0"/>
              </a:rPr>
              <a:t> в другій половині V ст. підрахував значення</a:t>
            </a:r>
            <a:endParaRPr lang="uk-UA" dirty="0"/>
          </a:p>
        </p:txBody>
      </p:sp>
      <p:graphicFrame>
        <p:nvGraphicFramePr>
          <p:cNvPr id="5" name="Объект 4"/>
          <p:cNvGraphicFramePr>
            <a:graphicFrameLocks noChangeAspect="1"/>
          </p:cNvGraphicFramePr>
          <p:nvPr>
            <p:extLst>
              <p:ext uri="{D42A27DB-BD31-4B8C-83A1-F6EECF244321}">
                <p14:modId xmlns:p14="http://schemas.microsoft.com/office/powerpoint/2010/main" val="497086568"/>
              </p:ext>
            </p:extLst>
          </p:nvPr>
        </p:nvGraphicFramePr>
        <p:xfrm>
          <a:off x="4283968" y="4725144"/>
          <a:ext cx="3830292" cy="1060170"/>
        </p:xfrm>
        <a:graphic>
          <a:graphicData uri="http://schemas.openxmlformats.org/presentationml/2006/ole">
            <mc:AlternateContent xmlns:mc="http://schemas.openxmlformats.org/markup-compatibility/2006">
              <mc:Choice xmlns:v="urn:schemas-microsoft-com:vml" Requires="v">
                <p:oleObj spid="_x0000_s7196" name="Формула" r:id="rId3" imgW="1422360" imgH="393480" progId="Equation.3">
                  <p:embed/>
                </p:oleObj>
              </mc:Choice>
              <mc:Fallback>
                <p:oleObj name="Формула" r:id="rId3" imgW="1422360" imgH="39348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83968" y="4725144"/>
                        <a:ext cx="3830292" cy="1060170"/>
                      </a:xfrm>
                      <a:prstGeom prst="rect">
                        <a:avLst/>
                      </a:prstGeom>
                      <a:noFill/>
                      <a:extLst/>
                    </p:spPr>
                  </p:pic>
                </p:oleObj>
              </mc:Fallback>
            </mc:AlternateContent>
          </a:graphicData>
        </a:graphic>
      </p:graphicFrame>
      <p:pic>
        <p:nvPicPr>
          <p:cNvPr id="7171" name="Picture 3"/>
          <p:cNvPicPr>
            <a:picLocks noChangeAspect="1" noChangeArrowheads="1"/>
          </p:cNvPicPr>
          <p:nvPr/>
        </p:nvPicPr>
        <p:blipFill>
          <a:blip r:embed="rId5"/>
          <a:srcRect/>
          <a:stretch>
            <a:fillRect/>
          </a:stretch>
        </p:blipFill>
        <p:spPr bwMode="auto">
          <a:xfrm>
            <a:off x="971600" y="1999836"/>
            <a:ext cx="3126280" cy="4062578"/>
          </a:xfrm>
          <a:prstGeom prst="rect">
            <a:avLst/>
          </a:prstGeom>
          <a:noFill/>
          <a:ln w="9525">
            <a:noFill/>
            <a:miter lim="800000"/>
            <a:headEnd/>
            <a:tailEnd/>
          </a:ln>
          <a:effec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11" presetID="42" presetClass="entr" presetSubtype="0" fill="hold" nodeType="withEffect">
                                  <p:stCondLst>
                                    <p:cond delay="0"/>
                                  </p:stCondLst>
                                  <p:childTnLst>
                                    <p:set>
                                      <p:cBhvr>
                                        <p:cTn id="12" dur="1" fill="hold">
                                          <p:stCondLst>
                                            <p:cond delay="0"/>
                                          </p:stCondLst>
                                        </p:cTn>
                                        <p:tgtEl>
                                          <p:spTgt spid="7171"/>
                                        </p:tgtEl>
                                        <p:attrNameLst>
                                          <p:attrName>style.visibility</p:attrName>
                                        </p:attrNameLst>
                                      </p:cBhvr>
                                      <p:to>
                                        <p:strVal val="visible"/>
                                      </p:to>
                                    </p:set>
                                    <p:animEffect transition="in" filter="fade">
                                      <p:cBhvr>
                                        <p:cTn id="13" dur="1000"/>
                                        <p:tgtEl>
                                          <p:spTgt spid="7171"/>
                                        </p:tgtEl>
                                      </p:cBhvr>
                                    </p:animEffect>
                                    <p:anim calcmode="lin" valueType="num">
                                      <p:cBhvr>
                                        <p:cTn id="14" dur="1000" fill="hold"/>
                                        <p:tgtEl>
                                          <p:spTgt spid="7171"/>
                                        </p:tgtEl>
                                        <p:attrNameLst>
                                          <p:attrName>ppt_x</p:attrName>
                                        </p:attrNameLst>
                                      </p:cBhvr>
                                      <p:tavLst>
                                        <p:tav tm="0">
                                          <p:val>
                                            <p:strVal val="#ppt_x"/>
                                          </p:val>
                                        </p:tav>
                                        <p:tav tm="100000">
                                          <p:val>
                                            <p:strVal val="#ppt_x"/>
                                          </p:val>
                                        </p:tav>
                                      </p:tavLst>
                                    </p:anim>
                                    <p:anim calcmode="lin" valueType="num">
                                      <p:cBhvr>
                                        <p:cTn id="15" dur="1000" fill="hold"/>
                                        <p:tgtEl>
                                          <p:spTgt spid="717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7" presetClass="entr" presetSubtype="0" fill="hold" nodeType="afterEffect">
                                  <p:stCondLst>
                                    <p:cond delay="0"/>
                                  </p:stCondLst>
                                  <p:iterate type="lt">
                                    <p:tmPct val="50000"/>
                                  </p:iterate>
                                  <p:childTnLst>
                                    <p:set>
                                      <p:cBhvr>
                                        <p:cTn id="18"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9"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21" dur="80"/>
                                        <p:tgtEl>
                                          <p:spTgt spid="3">
                                            <p:txEl>
                                              <p:pRg st="0" end="0"/>
                                            </p:txEl>
                                          </p:spTgt>
                                        </p:tgtEl>
                                        <p:attrNameLst>
                                          <p:attrName>fill.type</p:attrName>
                                        </p:attrNameLst>
                                      </p:cBhvr>
                                      <p:to>
                                        <p:strVal val="solid"/>
                                      </p:to>
                                    </p:set>
                                  </p:childTnLst>
                                </p:cTn>
                              </p:par>
                            </p:childTnLst>
                          </p:cTn>
                        </p:par>
                        <p:par>
                          <p:cTn id="22" fill="hold">
                            <p:stCondLst>
                              <p:cond delay="3680"/>
                            </p:stCondLst>
                            <p:childTnLst>
                              <p:par>
                                <p:cTn id="23" presetID="23" presetClass="entr" presetSubtype="16"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1"/>
          <p:cNvPicPr>
            <a:picLocks noChangeAspect="1" noChangeArrowheads="1"/>
          </p:cNvPicPr>
          <p:nvPr/>
        </p:nvPicPr>
        <p:blipFill>
          <a:blip r:embed="rId2"/>
          <a:srcRect/>
          <a:stretch>
            <a:fillRect/>
          </a:stretch>
        </p:blipFill>
        <p:spPr bwMode="auto">
          <a:xfrm flipH="1">
            <a:off x="5148064" y="2076078"/>
            <a:ext cx="3302472" cy="3437574"/>
          </a:xfrm>
          <a:prstGeom prst="rect">
            <a:avLst/>
          </a:prstGeom>
          <a:ln>
            <a:noFill/>
          </a:ln>
          <a:effectLst>
            <a:outerShdw blurRad="190500" algn="tl" rotWithShape="0">
              <a:srgbClr val="000000">
                <a:alpha val="70000"/>
              </a:srgbClr>
            </a:outerShdw>
          </a:effectLst>
        </p:spPr>
      </p:pic>
      <p:sp>
        <p:nvSpPr>
          <p:cNvPr id="2" name="Заголовок 1"/>
          <p:cNvSpPr>
            <a:spLocks noGrp="1"/>
          </p:cNvSpPr>
          <p:nvPr>
            <p:ph type="title"/>
          </p:nvPr>
        </p:nvSpPr>
        <p:spPr>
          <a:xfrm>
            <a:off x="642910" y="642918"/>
            <a:ext cx="7829576" cy="1143000"/>
          </a:xfrm>
        </p:spPr>
        <p:txBody>
          <a:bodyPr>
            <a:normAutofit/>
          </a:bodyPr>
          <a:lstStyle/>
          <a:p>
            <a:r>
              <a:rPr lang="uk-UA" sz="4800" dirty="0" smtClean="0"/>
              <a:t>Індія та число </a:t>
            </a:r>
            <a:r>
              <a:rPr lang="ru-RU" sz="4800" dirty="0" smtClean="0">
                <a:solidFill>
                  <a:srgbClr val="C00000"/>
                </a:solidFill>
                <a:sym typeface="Symbol" pitchFamily="18" charset="2"/>
              </a:rPr>
              <a:t></a:t>
            </a:r>
            <a:endParaRPr lang="uk-UA" sz="4800" dirty="0"/>
          </a:p>
        </p:txBody>
      </p:sp>
      <p:sp>
        <p:nvSpPr>
          <p:cNvPr id="3" name="Содержимое 2"/>
          <p:cNvSpPr>
            <a:spLocks noGrp="1"/>
          </p:cNvSpPr>
          <p:nvPr>
            <p:ph idx="1"/>
          </p:nvPr>
        </p:nvSpPr>
        <p:spPr>
          <a:xfrm>
            <a:off x="755576" y="1700808"/>
            <a:ext cx="4968552" cy="4608512"/>
          </a:xfrm>
        </p:spPr>
        <p:txBody>
          <a:bodyPr>
            <a:noAutofit/>
          </a:bodyPr>
          <a:lstStyle/>
          <a:p>
            <a:r>
              <a:rPr lang="uk-UA" sz="3200" dirty="0" err="1" smtClean="0">
                <a:latin typeface="Times New Roman" pitchFamily="18" charset="0"/>
                <a:cs typeface="Times New Roman" pitchFamily="18" charset="0"/>
              </a:rPr>
              <a:t>Арьябхатта</a:t>
            </a:r>
            <a:r>
              <a:rPr lang="uk-UA" sz="3200" dirty="0" smtClean="0">
                <a:latin typeface="Times New Roman" pitchFamily="18" charset="0"/>
                <a:cs typeface="Times New Roman" pitchFamily="18" charset="0"/>
              </a:rPr>
              <a:t> знайшов  значення 3,1416 або 62832/20000. </a:t>
            </a:r>
          </a:p>
          <a:p>
            <a:r>
              <a:rPr lang="uk-UA" sz="3200" dirty="0" smtClean="0">
                <a:latin typeface="Times New Roman" pitchFamily="18" charset="0"/>
                <a:cs typeface="Times New Roman" pitchFamily="18" charset="0"/>
              </a:rPr>
              <a:t>Число 3,141(6) або 377/120 обчислив </a:t>
            </a:r>
            <a:r>
              <a:rPr lang="uk-UA" sz="3200" dirty="0" err="1" smtClean="0">
                <a:latin typeface="Times New Roman" pitchFamily="18" charset="0"/>
                <a:cs typeface="Times New Roman" pitchFamily="18" charset="0"/>
              </a:rPr>
              <a:t>Будхайян</a:t>
            </a:r>
            <a:r>
              <a:rPr lang="uk-UA" sz="3200" dirty="0" smtClean="0">
                <a:latin typeface="Times New Roman" pitchFamily="18" charset="0"/>
                <a:cs typeface="Times New Roman" pitchFamily="18" charset="0"/>
              </a:rPr>
              <a:t> </a:t>
            </a:r>
            <a:endParaRPr lang="en-US" sz="3200" dirty="0" smtClean="0">
              <a:latin typeface="Times New Roman" pitchFamily="18" charset="0"/>
              <a:cs typeface="Times New Roman" pitchFamily="18" charset="0"/>
            </a:endParaRPr>
          </a:p>
          <a:p>
            <a:r>
              <a:rPr lang="uk-UA" sz="3200" dirty="0" smtClean="0">
                <a:latin typeface="Times New Roman" pitchFamily="18" charset="0"/>
                <a:cs typeface="Times New Roman" pitchFamily="18" charset="0"/>
              </a:rPr>
              <a:t>Число 3927/1250 обчислив </a:t>
            </a:r>
            <a:r>
              <a:rPr lang="uk-UA" sz="3200" dirty="0" err="1" smtClean="0">
                <a:latin typeface="Times New Roman" pitchFamily="18" charset="0"/>
                <a:cs typeface="Times New Roman" pitchFamily="18" charset="0"/>
              </a:rPr>
              <a:t>Бхаскара</a:t>
            </a:r>
            <a:r>
              <a:rPr lang="uk-UA" sz="3200" dirty="0">
                <a:latin typeface="Times New Roman" pitchFamily="18" charset="0"/>
                <a:cs typeface="Times New Roman" pitchFamily="18" charset="0"/>
              </a:rPr>
              <a:t>.</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52" presetClass="entr" presetSubtype="0" fill="hold" nodeType="afterEffect">
                                  <p:stCondLst>
                                    <p:cond delay="0"/>
                                  </p:stCondLst>
                                  <p:childTnLst>
                                    <p:set>
                                      <p:cBhvr>
                                        <p:cTn id="11" dur="1" fill="hold">
                                          <p:stCondLst>
                                            <p:cond delay="0"/>
                                          </p:stCondLst>
                                        </p:cTn>
                                        <p:tgtEl>
                                          <p:spTgt spid="27649"/>
                                        </p:tgtEl>
                                        <p:attrNameLst>
                                          <p:attrName>style.visibility</p:attrName>
                                        </p:attrNameLst>
                                      </p:cBhvr>
                                      <p:to>
                                        <p:strVal val="visible"/>
                                      </p:to>
                                    </p:set>
                                    <p:animScale>
                                      <p:cBhvr>
                                        <p:cTn id="12" dur="1000" decel="50000" fill="hold">
                                          <p:stCondLst>
                                            <p:cond delay="0"/>
                                          </p:stCondLst>
                                        </p:cTn>
                                        <p:tgtEl>
                                          <p:spTgt spid="276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7649"/>
                                        </p:tgtEl>
                                        <p:attrNameLst>
                                          <p:attrName>ppt_x</p:attrName>
                                          <p:attrName>ppt_y</p:attrName>
                                        </p:attrNameLst>
                                      </p:cBhvr>
                                    </p:animMotion>
                                    <p:animEffect transition="in" filter="fade">
                                      <p:cBhvr>
                                        <p:cTn id="14" dur="1000"/>
                                        <p:tgtEl>
                                          <p:spTgt spid="27649"/>
                                        </p:tgtEl>
                                      </p:cBhvr>
                                    </p:animEffect>
                                  </p:childTnLst>
                                </p:cTn>
                              </p:par>
                            </p:childTnLst>
                          </p:cTn>
                        </p:par>
                        <p:par>
                          <p:cTn id="15" fill="hold">
                            <p:stCondLst>
                              <p:cond delay="1500"/>
                            </p:stCondLst>
                            <p:childTnLst>
                              <p:par>
                                <p:cTn id="16" presetID="27" presetClass="entr" presetSubtype="0" fill="hold" nodeType="afterEffect">
                                  <p:stCondLst>
                                    <p:cond delay="0"/>
                                  </p:stCondLst>
                                  <p:iterate type="lt">
                                    <p:tmPct val="50000"/>
                                  </p:iterate>
                                  <p:childTnLst>
                                    <p:set>
                                      <p:cBhvr>
                                        <p:cTn id="17"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8"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20" dur="80"/>
                                        <p:tgtEl>
                                          <p:spTgt spid="3">
                                            <p:txEl>
                                              <p:pRg st="0" end="0"/>
                                            </p:txEl>
                                          </p:spTgt>
                                        </p:tgtEl>
                                        <p:attrNameLst>
                                          <p:attrName>fill.type</p:attrName>
                                        </p:attrNameLst>
                                      </p:cBhvr>
                                      <p:to>
                                        <p:strVal val="solid"/>
                                      </p:to>
                                    </p:set>
                                  </p:childTnLst>
                                </p:cTn>
                              </p:par>
                            </p:childTnLst>
                          </p:cTn>
                        </p:par>
                        <p:par>
                          <p:cTn id="21" fill="hold">
                            <p:stCondLst>
                              <p:cond delay="3380"/>
                            </p:stCondLst>
                            <p:childTnLst>
                              <p:par>
                                <p:cTn id="22" presetID="27" presetClass="entr" presetSubtype="0" fill="hold" nodeType="afterEffect">
                                  <p:stCondLst>
                                    <p:cond delay="0"/>
                                  </p:stCondLst>
                                  <p:iterate type="lt">
                                    <p:tmPct val="50000"/>
                                  </p:iterate>
                                  <p:childTnLst>
                                    <p:set>
                                      <p:cBhvr>
                                        <p:cTn id="23"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24"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26" dur="80"/>
                                        <p:tgtEl>
                                          <p:spTgt spid="3">
                                            <p:txEl>
                                              <p:pRg st="1" end="1"/>
                                            </p:txEl>
                                          </p:spTgt>
                                        </p:tgtEl>
                                        <p:attrNameLst>
                                          <p:attrName>fill.type</p:attrName>
                                        </p:attrNameLst>
                                      </p:cBhvr>
                                      <p:to>
                                        <p:strVal val="solid"/>
                                      </p:to>
                                    </p:set>
                                  </p:childTnLst>
                                </p:cTn>
                              </p:par>
                            </p:childTnLst>
                          </p:cTn>
                        </p:par>
                        <p:par>
                          <p:cTn id="27" fill="hold">
                            <p:stCondLst>
                              <p:cond delay="4980"/>
                            </p:stCondLst>
                            <p:childTnLst>
                              <p:par>
                                <p:cTn id="28" presetID="27" presetClass="entr" presetSubtype="0" fill="hold" nodeType="afterEffect">
                                  <p:stCondLst>
                                    <p:cond delay="0"/>
                                  </p:stCondLst>
                                  <p:iterate type="lt">
                                    <p:tmPct val="50000"/>
                                  </p:iterate>
                                  <p:childTnLst>
                                    <p:set>
                                      <p:cBhvr>
                                        <p:cTn id="29"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30"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1"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32" dur="80"/>
                                        <p:tgtEl>
                                          <p:spTgt spid="3">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1"/>
          <p:cNvPicPr>
            <a:picLocks noChangeAspect="1" noChangeArrowheads="1"/>
          </p:cNvPicPr>
          <p:nvPr/>
        </p:nvPicPr>
        <p:blipFill>
          <a:blip r:embed="rId2"/>
          <a:srcRect/>
          <a:stretch>
            <a:fillRect/>
          </a:stretch>
        </p:blipFill>
        <p:spPr bwMode="auto">
          <a:xfrm>
            <a:off x="805136" y="1772816"/>
            <a:ext cx="3652968" cy="3810535"/>
          </a:xfrm>
          <a:prstGeom prst="rect">
            <a:avLst/>
          </a:prstGeom>
          <a:noFill/>
          <a:ln w="9525">
            <a:noFill/>
            <a:miter lim="800000"/>
            <a:headEnd/>
            <a:tailEnd/>
          </a:ln>
          <a:effectLst/>
        </p:spPr>
      </p:pic>
      <p:sp>
        <p:nvSpPr>
          <p:cNvPr id="2" name="Заголовок 1"/>
          <p:cNvSpPr>
            <a:spLocks noGrp="1"/>
          </p:cNvSpPr>
          <p:nvPr>
            <p:ph type="title"/>
          </p:nvPr>
        </p:nvSpPr>
        <p:spPr>
          <a:xfrm>
            <a:off x="214282" y="500042"/>
            <a:ext cx="7972452" cy="1143000"/>
          </a:xfrm>
        </p:spPr>
        <p:txBody>
          <a:bodyPr>
            <a:normAutofit/>
          </a:bodyPr>
          <a:lstStyle/>
          <a:p>
            <a:r>
              <a:rPr lang="uk-UA" dirty="0" smtClean="0"/>
              <a:t>Квадратура круга та число </a:t>
            </a:r>
            <a:r>
              <a:rPr lang="ru-RU" dirty="0" smtClean="0">
                <a:solidFill>
                  <a:srgbClr val="C00000"/>
                </a:solidFill>
                <a:sym typeface="Symbol" pitchFamily="18" charset="2"/>
              </a:rPr>
              <a:t></a:t>
            </a:r>
            <a:endParaRPr lang="uk-UA" dirty="0"/>
          </a:p>
        </p:txBody>
      </p:sp>
      <p:sp>
        <p:nvSpPr>
          <p:cNvPr id="3" name="Содержимое 2"/>
          <p:cNvSpPr>
            <a:spLocks noGrp="1"/>
          </p:cNvSpPr>
          <p:nvPr>
            <p:ph idx="1"/>
          </p:nvPr>
        </p:nvSpPr>
        <p:spPr>
          <a:xfrm>
            <a:off x="3857620" y="1500174"/>
            <a:ext cx="4357718" cy="4768865"/>
          </a:xfrm>
        </p:spPr>
        <p:txBody>
          <a:bodyPr>
            <a:noAutofit/>
          </a:bodyPr>
          <a:lstStyle/>
          <a:p>
            <a:pPr algn="ctr">
              <a:buNone/>
            </a:pPr>
            <a:r>
              <a:rPr lang="uk-UA" sz="2800" dirty="0" smtClean="0">
                <a:latin typeface="Times New Roman" pitchFamily="18" charset="0"/>
                <a:cs typeface="Times New Roman" pitchFamily="18" charset="0"/>
              </a:rPr>
              <a:t>Наприкінці XVIII ст. німецьким математиком Ламбертом і французьким математиком </a:t>
            </a:r>
            <a:r>
              <a:rPr lang="uk-UA" sz="2800" dirty="0" err="1" smtClean="0">
                <a:latin typeface="Times New Roman" pitchFamily="18" charset="0"/>
                <a:cs typeface="Times New Roman" pitchFamily="18" charset="0"/>
              </a:rPr>
              <a:t>Лежандром</a:t>
            </a:r>
            <a:r>
              <a:rPr lang="uk-UA" sz="2800" dirty="0" smtClean="0">
                <a:latin typeface="Times New Roman" pitchFamily="18" charset="0"/>
                <a:cs typeface="Times New Roman" pitchFamily="18" charset="0"/>
              </a:rPr>
              <a:t> було доведено, що число </a:t>
            </a:r>
            <a:r>
              <a:rPr lang="ru-RU" sz="2800" dirty="0" smtClean="0">
                <a:solidFill>
                  <a:srgbClr val="C00000"/>
                </a:solidFill>
                <a:latin typeface="Times New Roman" pitchFamily="18" charset="0"/>
                <a:cs typeface="Times New Roman" pitchFamily="18" charset="0"/>
                <a:sym typeface="Symbol" pitchFamily="18" charset="2"/>
              </a:rPr>
              <a:t></a:t>
            </a:r>
            <a:r>
              <a:rPr lang="uk-UA" sz="2800" dirty="0" smtClean="0">
                <a:latin typeface="Times New Roman" pitchFamily="18" charset="0"/>
                <a:cs typeface="Times New Roman" pitchFamily="18" charset="0"/>
              </a:rPr>
              <a:t>  є ірраціональним, а професор </a:t>
            </a:r>
            <a:r>
              <a:rPr lang="uk-UA" sz="2800" dirty="0" err="1" smtClean="0">
                <a:latin typeface="Times New Roman" pitchFamily="18" charset="0"/>
                <a:cs typeface="Times New Roman" pitchFamily="18" charset="0"/>
              </a:rPr>
              <a:t>Фердинанд</a:t>
            </a:r>
            <a:r>
              <a:rPr lang="uk-UA" sz="2800" dirty="0" smtClean="0">
                <a:latin typeface="Times New Roman" pitchFamily="18" charset="0"/>
                <a:cs typeface="Times New Roman" pitchFamily="18" charset="0"/>
              </a:rPr>
              <a:t> фон </a:t>
            </a:r>
            <a:r>
              <a:rPr lang="uk-UA" sz="2800" dirty="0" err="1" smtClean="0">
                <a:latin typeface="Times New Roman" pitchFamily="18" charset="0"/>
                <a:cs typeface="Times New Roman" pitchFamily="18" charset="0"/>
              </a:rPr>
              <a:t>Лідеман</a:t>
            </a:r>
            <a:r>
              <a:rPr lang="uk-UA" sz="2800" dirty="0" smtClean="0">
                <a:latin typeface="Times New Roman" pitchFamily="18" charset="0"/>
                <a:cs typeface="Times New Roman" pitchFamily="18" charset="0"/>
              </a:rPr>
              <a:t> в 1882 р. довів трансцендентність числа </a:t>
            </a:r>
            <a:r>
              <a:rPr lang="ru-RU" sz="2800" dirty="0" smtClean="0">
                <a:solidFill>
                  <a:srgbClr val="C00000"/>
                </a:solidFill>
                <a:latin typeface="Times New Roman" pitchFamily="18" charset="0"/>
                <a:cs typeface="Times New Roman" pitchFamily="18" charset="0"/>
                <a:sym typeface="Symbol" pitchFamily="18" charset="2"/>
              </a:rPr>
              <a:t></a:t>
            </a:r>
            <a:r>
              <a:rPr lang="uk-UA" sz="2800" dirty="0" smtClean="0">
                <a:latin typeface="Times New Roman" pitchFamily="18" charset="0"/>
                <a:cs typeface="Times New Roman" pitchFamily="18" charset="0"/>
              </a:rPr>
              <a:t>.</a:t>
            </a:r>
            <a:endParaRPr lang="uk-UA" sz="2800" dirty="0">
              <a:latin typeface="Times New Roman" pitchFamily="18" charset="0"/>
              <a:cs typeface="Times New Roman" pitchFamily="18"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11" presetID="23" presetClass="entr" presetSubtype="16" fill="hold" nodeType="withEffect">
                                  <p:stCondLst>
                                    <p:cond delay="0"/>
                                  </p:stCondLst>
                                  <p:childTnLst>
                                    <p:set>
                                      <p:cBhvr>
                                        <p:cTn id="12" dur="1" fill="hold">
                                          <p:stCondLst>
                                            <p:cond delay="0"/>
                                          </p:stCondLst>
                                        </p:cTn>
                                        <p:tgtEl>
                                          <p:spTgt spid="26625"/>
                                        </p:tgtEl>
                                        <p:attrNameLst>
                                          <p:attrName>style.visibility</p:attrName>
                                        </p:attrNameLst>
                                      </p:cBhvr>
                                      <p:to>
                                        <p:strVal val="visible"/>
                                      </p:to>
                                    </p:set>
                                    <p:anim calcmode="lin" valueType="num">
                                      <p:cBhvr>
                                        <p:cTn id="13" dur="500" fill="hold"/>
                                        <p:tgtEl>
                                          <p:spTgt spid="26625"/>
                                        </p:tgtEl>
                                        <p:attrNameLst>
                                          <p:attrName>ppt_w</p:attrName>
                                        </p:attrNameLst>
                                      </p:cBhvr>
                                      <p:tavLst>
                                        <p:tav tm="0">
                                          <p:val>
                                            <p:fltVal val="0"/>
                                          </p:val>
                                        </p:tav>
                                        <p:tav tm="100000">
                                          <p:val>
                                            <p:strVal val="#ppt_w"/>
                                          </p:val>
                                        </p:tav>
                                      </p:tavLst>
                                    </p:anim>
                                    <p:anim calcmode="lin" valueType="num">
                                      <p:cBhvr>
                                        <p:cTn id="14" dur="500" fill="hold"/>
                                        <p:tgtEl>
                                          <p:spTgt spid="26625"/>
                                        </p:tgtEl>
                                        <p:attrNameLst>
                                          <p:attrName>ppt_h</p:attrName>
                                        </p:attrNameLst>
                                      </p:cBhvr>
                                      <p:tavLst>
                                        <p:tav tm="0">
                                          <p:val>
                                            <p:fltVal val="0"/>
                                          </p:val>
                                        </p:tav>
                                        <p:tav tm="100000">
                                          <p:val>
                                            <p:strVal val="#ppt_h"/>
                                          </p:val>
                                        </p:tav>
                                      </p:tavLst>
                                    </p:anim>
                                  </p:childTnLst>
                                </p:cTn>
                              </p:par>
                            </p:childTnLst>
                          </p:cTn>
                        </p:par>
                        <p:par>
                          <p:cTn id="15" fill="hold">
                            <p:stCondLst>
                              <p:cond delay="1000"/>
                            </p:stCondLst>
                            <p:childTnLst>
                              <p:par>
                                <p:cTn id="16" presetID="27" presetClass="entr" presetSubtype="0" fill="hold" nodeType="afterEffect">
                                  <p:stCondLst>
                                    <p:cond delay="0"/>
                                  </p:stCondLst>
                                  <p:iterate type="lt">
                                    <p:tmPct val="50000"/>
                                  </p:iterate>
                                  <p:childTnLst>
                                    <p:set>
                                      <p:cBhvr>
                                        <p:cTn id="17"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8"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20" dur="80"/>
                                        <p:tgtEl>
                                          <p:spTgt spid="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Объект 5" hidden="1"/>
          <p:cNvGraphicFramePr>
            <a:graphicFrameLocks noChangeAspect="1"/>
          </p:cNvGraphicFramePr>
          <p:nvPr>
            <p:custDataLst>
              <p:tags r:id="rId2"/>
            </p:custData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1771" name="think-cell Slide" r:id="rId7" imgW="335" imgH="335" progId="TCLayout.ActiveDocument.1">
                  <p:embed/>
                </p:oleObj>
              </mc:Choice>
              <mc:Fallback>
                <p:oleObj name="think-cell Slide" r:id="rId7" imgW="335" imgH="335" progId="TCLayout.ActiveDocument.1">
                  <p:embed/>
                  <p:pic>
                    <p:nvPicPr>
                      <p:cNvPr id="0" name="Picture 1" hidden="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Заголовок 1"/>
          <p:cNvSpPr>
            <a:spLocks noGrp="1"/>
          </p:cNvSpPr>
          <p:nvPr>
            <p:ph type="title"/>
            <p:custDataLst>
              <p:tags r:id="rId3"/>
            </p:custDataLst>
          </p:nvPr>
        </p:nvSpPr>
        <p:spPr>
          <a:xfrm>
            <a:off x="1107217" y="620688"/>
            <a:ext cx="6965245" cy="1202485"/>
          </a:xfrm>
        </p:spPr>
        <p:txBody>
          <a:bodyPr>
            <a:normAutofit/>
          </a:bodyPr>
          <a:lstStyle/>
          <a:p>
            <a:r>
              <a:rPr lang="uk-UA" sz="4800" dirty="0" smtClean="0"/>
              <a:t>І, до речі,</a:t>
            </a:r>
            <a:endParaRPr lang="uk-UA" sz="4800" dirty="0"/>
          </a:p>
        </p:txBody>
      </p:sp>
      <p:sp>
        <p:nvSpPr>
          <p:cNvPr id="3" name="Содержимое 2"/>
          <p:cNvSpPr>
            <a:spLocks noGrp="1"/>
          </p:cNvSpPr>
          <p:nvPr>
            <p:ph idx="1"/>
            <p:custDataLst>
              <p:tags r:id="rId4"/>
            </p:custDataLst>
          </p:nvPr>
        </p:nvSpPr>
        <p:spPr>
          <a:xfrm>
            <a:off x="971600" y="1727654"/>
            <a:ext cx="4241632" cy="4054485"/>
          </a:xfrm>
        </p:spPr>
        <p:txBody>
          <a:bodyPr>
            <a:normAutofit/>
          </a:bodyPr>
          <a:lstStyle/>
          <a:p>
            <a:pPr algn="ctr">
              <a:buNone/>
            </a:pPr>
            <a:r>
              <a:rPr lang="uk-UA" sz="3200" dirty="0" smtClean="0">
                <a:latin typeface="Times New Roman" pitchFamily="18" charset="0"/>
                <a:cs typeface="Times New Roman" pitchFamily="18" charset="0"/>
              </a:rPr>
              <a:t>теорема </a:t>
            </a:r>
            <a:r>
              <a:rPr lang="uk-UA" sz="3200" dirty="0" err="1" smtClean="0">
                <a:latin typeface="Times New Roman" pitchFamily="18" charset="0"/>
                <a:cs typeface="Times New Roman" pitchFamily="18" charset="0"/>
              </a:rPr>
              <a:t>Ліндемана</a:t>
            </a:r>
            <a:r>
              <a:rPr lang="uk-UA" sz="3200" dirty="0" smtClean="0">
                <a:latin typeface="Times New Roman" pitchFamily="18" charset="0"/>
                <a:cs typeface="Times New Roman" pitchFamily="18" charset="0"/>
              </a:rPr>
              <a:t> остаточно встановлює неможливість розв’язання задачі про квадратуру кола.</a:t>
            </a:r>
          </a:p>
          <a:p>
            <a:pPr>
              <a:buNone/>
            </a:pPr>
            <a:endParaRPr lang="uk-UA" sz="2800" dirty="0">
              <a:latin typeface="Times New Roman" pitchFamily="18" charset="0"/>
              <a:cs typeface="Times New Roman" pitchFamily="18" charset="0"/>
            </a:endParaRPr>
          </a:p>
        </p:txBody>
      </p:sp>
      <p:pic>
        <p:nvPicPr>
          <p:cNvPr id="25601" name="Picture 1"/>
          <p:cNvPicPr>
            <a:picLocks noChangeAspect="1" noChangeArrowheads="1"/>
          </p:cNvPicPr>
          <p:nvPr>
            <p:custDataLst>
              <p:tags r:id="rId5"/>
            </p:custDataLst>
          </p:nvPr>
        </p:nvPicPr>
        <p:blipFill>
          <a:blip r:embed="rId9"/>
          <a:srcRect/>
          <a:stretch>
            <a:fillRect/>
          </a:stretch>
        </p:blipFill>
        <p:spPr bwMode="auto">
          <a:xfrm flipH="1">
            <a:off x="5395522" y="1628800"/>
            <a:ext cx="2697106" cy="4252194"/>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1800"/>
                            </p:stCondLst>
                            <p:childTnLst>
                              <p:par>
                                <p:cTn id="11" presetID="17" presetClass="entr" presetSubtype="10" fill="hold" nodeType="afterEffect">
                                  <p:stCondLst>
                                    <p:cond delay="0"/>
                                  </p:stCondLst>
                                  <p:childTnLst>
                                    <p:set>
                                      <p:cBhvr>
                                        <p:cTn id="12" dur="1" fill="hold">
                                          <p:stCondLst>
                                            <p:cond delay="0"/>
                                          </p:stCondLst>
                                        </p:cTn>
                                        <p:tgtEl>
                                          <p:spTgt spid="25601"/>
                                        </p:tgtEl>
                                        <p:attrNameLst>
                                          <p:attrName>style.visibility</p:attrName>
                                        </p:attrNameLst>
                                      </p:cBhvr>
                                      <p:to>
                                        <p:strVal val="visible"/>
                                      </p:to>
                                    </p:set>
                                    <p:anim calcmode="lin" valueType="num">
                                      <p:cBhvr>
                                        <p:cTn id="13" dur="500" fill="hold"/>
                                        <p:tgtEl>
                                          <p:spTgt spid="25601"/>
                                        </p:tgtEl>
                                        <p:attrNameLst>
                                          <p:attrName>ppt_w</p:attrName>
                                        </p:attrNameLst>
                                      </p:cBhvr>
                                      <p:tavLst>
                                        <p:tav tm="0">
                                          <p:val>
                                            <p:fltVal val="0"/>
                                          </p:val>
                                        </p:tav>
                                        <p:tav tm="100000">
                                          <p:val>
                                            <p:strVal val="#ppt_w"/>
                                          </p:val>
                                        </p:tav>
                                      </p:tavLst>
                                    </p:anim>
                                    <p:anim calcmode="lin" valueType="num">
                                      <p:cBhvr>
                                        <p:cTn id="14" dur="500" fill="hold"/>
                                        <p:tgtEl>
                                          <p:spTgt spid="25601"/>
                                        </p:tgtEl>
                                        <p:attrNameLst>
                                          <p:attrName>ppt_h</p:attrName>
                                        </p:attrNameLst>
                                      </p:cBhvr>
                                      <p:tavLst>
                                        <p:tav tm="0">
                                          <p:val>
                                            <p:strVal val="#ppt_h"/>
                                          </p:val>
                                        </p:tav>
                                        <p:tav tm="100000">
                                          <p:val>
                                            <p:strVal val="#ppt_h"/>
                                          </p:val>
                                        </p:tav>
                                      </p:tavLst>
                                    </p:anim>
                                  </p:childTnLst>
                                </p:cTn>
                              </p:par>
                            </p:childTnLst>
                          </p:cTn>
                        </p:par>
                        <p:par>
                          <p:cTn id="15" fill="hold">
                            <p:stCondLst>
                              <p:cond delay="2300"/>
                            </p:stCondLst>
                            <p:childTnLst>
                              <p:par>
                                <p:cTn id="16" presetID="27" presetClass="entr" presetSubtype="0" fill="hold" nodeType="afterEffect">
                                  <p:stCondLst>
                                    <p:cond delay="0"/>
                                  </p:stCondLst>
                                  <p:iterate type="lt">
                                    <p:tmPct val="50000"/>
                                  </p:iterate>
                                  <p:childTnLst>
                                    <p:set>
                                      <p:cBhvr>
                                        <p:cTn id="17"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8"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20" dur="80"/>
                                        <p:tgtEl>
                                          <p:spTgt spid="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357158" y="571480"/>
            <a:ext cx="7829576" cy="1143000"/>
          </a:xfrm>
        </p:spPr>
        <p:txBody>
          <a:bodyPr>
            <a:normAutofit/>
          </a:bodyPr>
          <a:lstStyle/>
          <a:p>
            <a:r>
              <a:rPr lang="uk-UA" dirty="0" smtClean="0"/>
              <a:t>Число </a:t>
            </a:r>
            <a:r>
              <a:rPr lang="ru-RU" dirty="0" smtClean="0">
                <a:solidFill>
                  <a:srgbClr val="C00000"/>
                </a:solidFill>
                <a:sym typeface="Symbol" pitchFamily="18" charset="2"/>
              </a:rPr>
              <a:t></a:t>
            </a:r>
            <a:r>
              <a:rPr lang="uk-UA" i="1" dirty="0" smtClean="0"/>
              <a:t> </a:t>
            </a:r>
            <a:r>
              <a:rPr lang="uk-UA" dirty="0" smtClean="0"/>
              <a:t>і Золотий переріз</a:t>
            </a:r>
            <a:endParaRPr lang="uk-UA" dirty="0"/>
          </a:p>
        </p:txBody>
      </p:sp>
      <p:pic>
        <p:nvPicPr>
          <p:cNvPr id="32770" name="Picture 2"/>
          <p:cNvPicPr>
            <a:picLocks noGrp="1" noChangeAspect="1" noChangeArrowheads="1"/>
          </p:cNvPicPr>
          <p:nvPr>
            <p:ph sz="quarter" idx="13"/>
          </p:nvPr>
        </p:nvPicPr>
        <p:blipFill>
          <a:blip r:embed="rId2"/>
          <a:srcRect/>
          <a:stretch>
            <a:fillRect/>
          </a:stretch>
        </p:blipFill>
        <p:spPr bwMode="auto">
          <a:xfrm>
            <a:off x="827584" y="1988840"/>
            <a:ext cx="3451048" cy="3466455"/>
          </a:xfrm>
          <a:prstGeom prst="rect">
            <a:avLst/>
          </a:prstGeom>
          <a:ln>
            <a:noFill/>
          </a:ln>
          <a:effectLst>
            <a:outerShdw blurRad="292100" dist="139700" dir="2700000" algn="tl" rotWithShape="0">
              <a:srgbClr val="333333">
                <a:alpha val="65000"/>
              </a:srgbClr>
            </a:outerShdw>
          </a:effectLst>
        </p:spPr>
      </p:pic>
      <p:sp>
        <p:nvSpPr>
          <p:cNvPr id="6" name="Содержимое 5"/>
          <p:cNvSpPr>
            <a:spLocks noGrp="1"/>
          </p:cNvSpPr>
          <p:nvPr>
            <p:ph sz="quarter" idx="14"/>
          </p:nvPr>
        </p:nvSpPr>
        <p:spPr>
          <a:xfrm>
            <a:off x="4139952" y="1785926"/>
            <a:ext cx="4003948" cy="4411675"/>
          </a:xfrm>
        </p:spPr>
        <p:txBody>
          <a:bodyPr>
            <a:normAutofit/>
          </a:bodyPr>
          <a:lstStyle/>
          <a:p>
            <a:pPr algn="ctr">
              <a:buFontTx/>
              <a:buChar char="-"/>
            </a:pPr>
            <a:r>
              <a:rPr lang="uk-UA" sz="3200" dirty="0" smtClean="0">
                <a:latin typeface="Times New Roman" pitchFamily="18" charset="0"/>
                <a:cs typeface="Times New Roman" pitchFamily="18" charset="0"/>
              </a:rPr>
              <a:t>це одна й те ж фізична сутність,</a:t>
            </a:r>
          </a:p>
          <a:p>
            <a:pPr algn="ctr">
              <a:buNone/>
            </a:pPr>
            <a:r>
              <a:rPr lang="uk-UA" sz="3200" dirty="0" smtClean="0">
                <a:latin typeface="Times New Roman" pitchFamily="18" charset="0"/>
                <a:cs typeface="Times New Roman" pitchFamily="18" charset="0"/>
              </a:rPr>
              <a:t>різниця лише в тому, що  Золота пропорція – лінійна величина, а число п – пов’язане з колом.</a:t>
            </a:r>
            <a:endParaRPr lang="uk-UA" sz="3200" dirty="0">
              <a:latin typeface="Times New Roman" pitchFamily="18" charset="0"/>
              <a:cs typeface="Times New Roman" pitchFamily="18"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11" presetID="42" presetClass="entr" presetSubtype="0" fill="hold" nodeType="withEffect">
                                  <p:stCondLst>
                                    <p:cond delay="0"/>
                                  </p:stCondLst>
                                  <p:childTnLst>
                                    <p:set>
                                      <p:cBhvr>
                                        <p:cTn id="12" dur="1" fill="hold">
                                          <p:stCondLst>
                                            <p:cond delay="0"/>
                                          </p:stCondLst>
                                        </p:cTn>
                                        <p:tgtEl>
                                          <p:spTgt spid="32770"/>
                                        </p:tgtEl>
                                        <p:attrNameLst>
                                          <p:attrName>style.visibility</p:attrName>
                                        </p:attrNameLst>
                                      </p:cBhvr>
                                      <p:to>
                                        <p:strVal val="visible"/>
                                      </p:to>
                                    </p:set>
                                    <p:animEffect transition="in" filter="fade">
                                      <p:cBhvr>
                                        <p:cTn id="13" dur="1000"/>
                                        <p:tgtEl>
                                          <p:spTgt spid="32770"/>
                                        </p:tgtEl>
                                      </p:cBhvr>
                                    </p:animEffect>
                                    <p:anim calcmode="lin" valueType="num">
                                      <p:cBhvr>
                                        <p:cTn id="14" dur="1000" fill="hold"/>
                                        <p:tgtEl>
                                          <p:spTgt spid="32770"/>
                                        </p:tgtEl>
                                        <p:attrNameLst>
                                          <p:attrName>ppt_x</p:attrName>
                                        </p:attrNameLst>
                                      </p:cBhvr>
                                      <p:tavLst>
                                        <p:tav tm="0">
                                          <p:val>
                                            <p:strVal val="#ppt_x"/>
                                          </p:val>
                                        </p:tav>
                                        <p:tav tm="100000">
                                          <p:val>
                                            <p:strVal val="#ppt_x"/>
                                          </p:val>
                                        </p:tav>
                                      </p:tavLst>
                                    </p:anim>
                                    <p:anim calcmode="lin" valueType="num">
                                      <p:cBhvr>
                                        <p:cTn id="15" dur="1000" fill="hold"/>
                                        <p:tgtEl>
                                          <p:spTgt spid="3277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7" presetClass="entr" presetSubtype="0" fill="hold" nodeType="afterEffect">
                                  <p:stCondLst>
                                    <p:cond delay="0"/>
                                  </p:stCondLst>
                                  <p:iterate type="lt">
                                    <p:tmPct val="50000"/>
                                  </p:iterate>
                                  <p:childTnLst>
                                    <p:set>
                                      <p:cBhvr>
                                        <p:cTn id="18" dur="1" fill="hold">
                                          <p:stCondLst>
                                            <p:cond delay="0"/>
                                          </p:stCondLst>
                                        </p:cTn>
                                        <p:tgtEl>
                                          <p:spTgt spid="6">
                                            <p:txEl>
                                              <p:pRg st="0" end="0"/>
                                            </p:txEl>
                                          </p:spTgt>
                                        </p:tgtEl>
                                        <p:attrNameLst>
                                          <p:attrName>style.visibility</p:attrName>
                                        </p:attrNameLst>
                                      </p:cBhvr>
                                      <p:to>
                                        <p:strVal val="visible"/>
                                      </p:to>
                                    </p:set>
                                    <p:anim calcmode="discrete" valueType="clr">
                                      <p:cBhvr override="childStyle">
                                        <p:cTn id="19" dur="80"/>
                                        <p:tgtEl>
                                          <p:spTgt spid="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6">
                                            <p:txEl>
                                              <p:pRg st="0" end="0"/>
                                            </p:txEl>
                                          </p:spTgt>
                                        </p:tgtEl>
                                        <p:attrNameLst>
                                          <p:attrName>fillcolor</p:attrName>
                                        </p:attrNameLst>
                                      </p:cBhvr>
                                      <p:tavLst>
                                        <p:tav tm="0">
                                          <p:val>
                                            <p:clrVal>
                                              <a:schemeClr val="accent2"/>
                                            </p:clrVal>
                                          </p:val>
                                        </p:tav>
                                        <p:tav tm="50000">
                                          <p:val>
                                            <p:clrVal>
                                              <a:schemeClr val="hlink"/>
                                            </p:clrVal>
                                          </p:val>
                                        </p:tav>
                                      </p:tavLst>
                                    </p:anim>
                                    <p:set>
                                      <p:cBhvr>
                                        <p:cTn id="21" dur="80"/>
                                        <p:tgtEl>
                                          <p:spTgt spid="6">
                                            <p:txEl>
                                              <p:pRg st="0" end="0"/>
                                            </p:txEl>
                                          </p:spTgt>
                                        </p:tgtEl>
                                        <p:attrNameLst>
                                          <p:attrName>fill.type</p:attrName>
                                        </p:attrNameLst>
                                      </p:cBhvr>
                                      <p:to>
                                        <p:strVal val="solid"/>
                                      </p:to>
                                    </p:set>
                                  </p:childTnLst>
                                </p:cTn>
                              </p:par>
                            </p:childTnLst>
                          </p:cTn>
                        </p:par>
                        <p:par>
                          <p:cTn id="22" fill="hold">
                            <p:stCondLst>
                              <p:cond delay="2080"/>
                            </p:stCondLst>
                            <p:childTnLst>
                              <p:par>
                                <p:cTn id="23" presetID="27" presetClass="entr" presetSubtype="0" fill="hold" nodeType="afterEffect">
                                  <p:stCondLst>
                                    <p:cond delay="0"/>
                                  </p:stCondLst>
                                  <p:iterate type="lt">
                                    <p:tmPct val="50000"/>
                                  </p:iterate>
                                  <p:childTnLst>
                                    <p:set>
                                      <p:cBhvr>
                                        <p:cTn id="24" dur="1" fill="hold">
                                          <p:stCondLst>
                                            <p:cond delay="0"/>
                                          </p:stCondLst>
                                        </p:cTn>
                                        <p:tgtEl>
                                          <p:spTgt spid="6">
                                            <p:txEl>
                                              <p:pRg st="1" end="1"/>
                                            </p:txEl>
                                          </p:spTgt>
                                        </p:tgtEl>
                                        <p:attrNameLst>
                                          <p:attrName>style.visibility</p:attrName>
                                        </p:attrNameLst>
                                      </p:cBhvr>
                                      <p:to>
                                        <p:strVal val="visible"/>
                                      </p:to>
                                    </p:set>
                                    <p:anim calcmode="discrete" valueType="clr">
                                      <p:cBhvr override="childStyle">
                                        <p:cTn id="25" dur="80"/>
                                        <p:tgtEl>
                                          <p:spTgt spid="6">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6">
                                            <p:txEl>
                                              <p:pRg st="1" end="1"/>
                                            </p:txEl>
                                          </p:spTgt>
                                        </p:tgtEl>
                                        <p:attrNameLst>
                                          <p:attrName>fillcolor</p:attrName>
                                        </p:attrNameLst>
                                      </p:cBhvr>
                                      <p:tavLst>
                                        <p:tav tm="0">
                                          <p:val>
                                            <p:clrVal>
                                              <a:schemeClr val="accent2"/>
                                            </p:clrVal>
                                          </p:val>
                                        </p:tav>
                                        <p:tav tm="50000">
                                          <p:val>
                                            <p:clrVal>
                                              <a:schemeClr val="hlink"/>
                                            </p:clrVal>
                                          </p:val>
                                        </p:tav>
                                      </p:tavLst>
                                    </p:anim>
                                    <p:set>
                                      <p:cBhvr>
                                        <p:cTn id="27" dur="80"/>
                                        <p:tgtEl>
                                          <p:spTgt spid="6">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http://www.vokrugsveta.ru/img/cmn/2008/03/14/041.jpg"/>
          <p:cNvPicPr>
            <a:picLocks noGrp="1"/>
          </p:cNvPicPr>
          <p:nvPr>
            <p:ph sz="quarter" idx="13"/>
          </p:nvPr>
        </p:nvPicPr>
        <p:blipFill>
          <a:blip r:embed="rId2" cstate="email"/>
          <a:srcRect/>
          <a:stretch>
            <a:fillRect/>
          </a:stretch>
        </p:blipFill>
        <p:spPr bwMode="auto">
          <a:xfrm>
            <a:off x="2051720" y="2420888"/>
            <a:ext cx="5000660" cy="37147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Содержимое 3"/>
          <p:cNvSpPr>
            <a:spLocks noGrp="1"/>
          </p:cNvSpPr>
          <p:nvPr>
            <p:ph sz="quarter" idx="14"/>
          </p:nvPr>
        </p:nvSpPr>
        <p:spPr>
          <a:xfrm>
            <a:off x="683568" y="764704"/>
            <a:ext cx="7753376" cy="1768469"/>
          </a:xfrm>
        </p:spPr>
        <p:txBody>
          <a:bodyPr>
            <a:normAutofit/>
          </a:bodyPr>
          <a:lstStyle/>
          <a:p>
            <a:pPr algn="ctr">
              <a:buNone/>
            </a:pPr>
            <a:r>
              <a:rPr lang="uk-UA" sz="3600" dirty="0" smtClean="0"/>
              <a:t>число </a:t>
            </a:r>
            <a:r>
              <a:rPr lang="ru-RU" sz="3600" dirty="0" smtClean="0">
                <a:solidFill>
                  <a:srgbClr val="C00000"/>
                </a:solidFill>
                <a:sym typeface="Symbol" pitchFamily="18" charset="2"/>
              </a:rPr>
              <a:t> </a:t>
            </a:r>
            <a:r>
              <a:rPr lang="uk-UA" sz="3600" dirty="0" smtClean="0"/>
              <a:t>символізує зв'язок круглого із прямолінійним.</a:t>
            </a:r>
            <a:endParaRPr lang="uk-UA" sz="36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7" presetClass="entr" presetSubtype="0" fill="hold" nodeType="afterEffect">
                                  <p:stCondLst>
                                    <p:cond delay="0"/>
                                  </p:stCondLst>
                                  <p:iterate type="lt">
                                    <p:tmPct val="50000"/>
                                  </p:iterate>
                                  <p:childTnLst>
                                    <p:set>
                                      <p:cBhvr>
                                        <p:cTn id="11" dur="1" fill="hold">
                                          <p:stCondLst>
                                            <p:cond delay="0"/>
                                          </p:stCondLst>
                                        </p:cTn>
                                        <p:tgtEl>
                                          <p:spTgt spid="4">
                                            <p:txEl>
                                              <p:pRg st="0" end="0"/>
                                            </p:txEl>
                                          </p:spTgt>
                                        </p:tgtEl>
                                        <p:attrNameLst>
                                          <p:attrName>style.visibility</p:attrName>
                                        </p:attrNameLst>
                                      </p:cBhvr>
                                      <p:to>
                                        <p:strVal val="visible"/>
                                      </p:to>
                                    </p:set>
                                    <p:anim calcmode="discrete" valueType="clr">
                                      <p:cBhvr override="childStyle">
                                        <p:cTn id="12" dur="80"/>
                                        <p:tgtEl>
                                          <p:spTgt spid="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4">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4">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uk-UA"/>
          </a:p>
        </p:txBody>
      </p:sp>
      <p:pic>
        <p:nvPicPr>
          <p:cNvPr id="5" name="Picture 2" descr="C:\Documents and Settings\Администратор\Мои документы\Число Пі\День-числа-Пи.jpg1_.jpg"/>
          <p:cNvPicPr>
            <a:picLocks noChangeAspect="1" noChangeArrowheads="1"/>
          </p:cNvPicPr>
          <p:nvPr>
            <p:custDataLst>
              <p:tags r:id="rId1"/>
            </p:custDataLst>
          </p:nvPr>
        </p:nvPicPr>
        <p:blipFill>
          <a:blip r:embed="rId3" cstate="email"/>
          <a:srcRect/>
          <a:stretch>
            <a:fillRect/>
          </a:stretch>
        </p:blipFill>
        <p:spPr bwMode="auto">
          <a:xfrm>
            <a:off x="214282" y="214290"/>
            <a:ext cx="8715436" cy="642644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76563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Объект 5" hidden="1"/>
          <p:cNvGraphicFramePr>
            <a:graphicFrameLocks noChangeAspect="1"/>
          </p:cNvGraphicFramePr>
          <p:nvPr>
            <p:custDataLst>
              <p:tags r:id="rId2"/>
            </p:custData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8941" name="think-cell Slide" r:id="rId6" imgW="335" imgH="335" progId="TCLayout.ActiveDocument.1">
                  <p:embed/>
                </p:oleObj>
              </mc:Choice>
              <mc:Fallback>
                <p:oleObj name="think-cell Slide" r:id="rId6" imgW="335" imgH="335" progId="TCLayout.ActiveDocument.1">
                  <p:embed/>
                  <p:pic>
                    <p:nvPicPr>
                      <p:cNvPr id="0" name="Picture 2" hidden="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Заголовок 1"/>
          <p:cNvSpPr>
            <a:spLocks noGrp="1"/>
          </p:cNvSpPr>
          <p:nvPr>
            <p:ph type="title"/>
            <p:custDataLst>
              <p:tags r:id="rId3"/>
            </p:custDataLst>
          </p:nvPr>
        </p:nvSpPr>
        <p:spPr>
          <a:xfrm>
            <a:off x="571472" y="571480"/>
            <a:ext cx="7829576" cy="1143000"/>
          </a:xfrm>
        </p:spPr>
        <p:txBody>
          <a:bodyPr>
            <a:normAutofit/>
          </a:bodyPr>
          <a:lstStyle/>
          <a:p>
            <a:r>
              <a:rPr lang="uk-UA" sz="4800" i="1" dirty="0" smtClean="0"/>
              <a:t>Комп'ютер і число </a:t>
            </a:r>
            <a:r>
              <a:rPr lang="ru-RU" sz="4800" dirty="0" smtClean="0">
                <a:solidFill>
                  <a:srgbClr val="C00000"/>
                </a:solidFill>
                <a:sym typeface="Symbol" pitchFamily="18" charset="2"/>
              </a:rPr>
              <a:t></a:t>
            </a:r>
            <a:endParaRPr lang="uk-UA" sz="4800" dirty="0"/>
          </a:p>
        </p:txBody>
      </p:sp>
      <p:sp>
        <p:nvSpPr>
          <p:cNvPr id="3" name="Содержимое 2"/>
          <p:cNvSpPr>
            <a:spLocks noGrp="1"/>
          </p:cNvSpPr>
          <p:nvPr>
            <p:ph idx="1"/>
            <p:custDataLst>
              <p:tags r:id="rId4"/>
            </p:custDataLst>
          </p:nvPr>
        </p:nvSpPr>
        <p:spPr>
          <a:xfrm>
            <a:off x="1928794" y="1857364"/>
            <a:ext cx="6686568" cy="4054485"/>
          </a:xfrm>
        </p:spPr>
        <p:txBody>
          <a:bodyPr>
            <a:normAutofit fontScale="92500" lnSpcReduction="20000"/>
          </a:bodyPr>
          <a:lstStyle/>
          <a:p>
            <a:pPr lvl="0"/>
            <a:r>
              <a:rPr lang="uk-UA" dirty="0" smtClean="0"/>
              <a:t>1949 рік - 2037 десяткових знаків </a:t>
            </a:r>
            <a:endParaRPr lang="ru-RU" dirty="0" smtClean="0"/>
          </a:p>
          <a:p>
            <a:pPr lvl="0"/>
            <a:r>
              <a:rPr lang="uk-UA" dirty="0" smtClean="0"/>
              <a:t>1958 рік - 10000 десяткових знаків </a:t>
            </a:r>
            <a:endParaRPr lang="ru-RU" dirty="0" smtClean="0"/>
          </a:p>
          <a:p>
            <a:pPr lvl="0"/>
            <a:r>
              <a:rPr lang="uk-UA" dirty="0" smtClean="0"/>
              <a:t>1961 рік - 100000 десяткових знаків</a:t>
            </a:r>
            <a:endParaRPr lang="ru-RU" dirty="0" smtClean="0"/>
          </a:p>
          <a:p>
            <a:pPr lvl="0"/>
            <a:r>
              <a:rPr lang="uk-UA" dirty="0" smtClean="0"/>
              <a:t>1973 рік - 10000000 десяткових знаків </a:t>
            </a:r>
            <a:endParaRPr lang="ru-RU" dirty="0" smtClean="0"/>
          </a:p>
          <a:p>
            <a:pPr lvl="0"/>
            <a:r>
              <a:rPr lang="uk-UA" dirty="0" smtClean="0"/>
              <a:t>1986 рік - 29360000 десяткових знаків </a:t>
            </a:r>
            <a:endParaRPr lang="ru-RU" dirty="0" smtClean="0"/>
          </a:p>
          <a:p>
            <a:pPr lvl="0"/>
            <a:r>
              <a:rPr lang="uk-UA" dirty="0" smtClean="0"/>
              <a:t>1987 рік - 134217000 десяткових знаків </a:t>
            </a:r>
            <a:endParaRPr lang="ru-RU" dirty="0" smtClean="0"/>
          </a:p>
          <a:p>
            <a:pPr lvl="0"/>
            <a:r>
              <a:rPr lang="uk-UA" dirty="0" smtClean="0"/>
              <a:t>1989 рік - 1011196691 десятковий знак </a:t>
            </a:r>
            <a:endParaRPr lang="ru-RU" dirty="0" smtClean="0"/>
          </a:p>
          <a:p>
            <a:pPr lvl="0"/>
            <a:r>
              <a:rPr lang="uk-UA" dirty="0" smtClean="0"/>
              <a:t>1991 рік - 2260000000 десяткових знаків </a:t>
            </a:r>
            <a:endParaRPr lang="ru-RU" dirty="0" smtClean="0"/>
          </a:p>
          <a:p>
            <a:pPr lvl="0"/>
            <a:r>
              <a:rPr lang="uk-UA" dirty="0" smtClean="0"/>
              <a:t>1994 рік - 4044000000 десяткових знаків </a:t>
            </a:r>
            <a:endParaRPr lang="ru-RU" dirty="0" smtClean="0"/>
          </a:p>
          <a:p>
            <a:pPr lvl="0"/>
            <a:r>
              <a:rPr lang="uk-UA" dirty="0" smtClean="0"/>
              <a:t>1995 рік - 4294967286 десяткових знаків</a:t>
            </a:r>
            <a:endParaRPr lang="ru-RU" dirty="0" smtClean="0"/>
          </a:p>
          <a:p>
            <a:pPr lvl="0"/>
            <a:r>
              <a:rPr lang="uk-UA" dirty="0" smtClean="0"/>
              <a:t>1997 рік - 51539600000 десяткових знаків</a:t>
            </a:r>
            <a:endParaRPr lang="ru-RU" dirty="0" smtClean="0"/>
          </a:p>
          <a:p>
            <a:pPr lvl="0"/>
            <a:r>
              <a:rPr lang="uk-UA" dirty="0" smtClean="0"/>
              <a:t>1999 рік - 206158430000 десяткових знаків. </a:t>
            </a:r>
            <a:endParaRPr lang="ru-RU" dirty="0" smtClean="0"/>
          </a:p>
          <a:p>
            <a:endParaRPr lang="uk-UA"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3"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3">
                                            <p:txEl>
                                              <p:pRg st="0" end="0"/>
                                            </p:txEl>
                                          </p:spTgt>
                                        </p:tgtEl>
                                        <p:attrNameLst>
                                          <p:attrName>fill.type</p:attrName>
                                        </p:attrNameLst>
                                      </p:cBhvr>
                                      <p:to>
                                        <p:strVal val="solid"/>
                                      </p:to>
                                    </p:set>
                                  </p:childTnLst>
                                </p:cTn>
                              </p:par>
                              <p:par>
                                <p:cTn id="16" presetID="27" presetClass="entr" presetSubtype="0" fill="hold" nodeType="withEffect">
                                  <p:stCondLst>
                                    <p:cond delay="0"/>
                                  </p:stCondLst>
                                  <p:iterate type="lt">
                                    <p:tmPct val="50000"/>
                                  </p:iterate>
                                  <p:childTnLst>
                                    <p:set>
                                      <p:cBhvr>
                                        <p:cTn id="17"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18"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20" dur="80"/>
                                        <p:tgtEl>
                                          <p:spTgt spid="3">
                                            <p:txEl>
                                              <p:pRg st="1" end="1"/>
                                            </p:txEl>
                                          </p:spTgt>
                                        </p:tgtEl>
                                        <p:attrNameLst>
                                          <p:attrName>fill.type</p:attrName>
                                        </p:attrNameLst>
                                      </p:cBhvr>
                                      <p:to>
                                        <p:strVal val="solid"/>
                                      </p:to>
                                    </p:set>
                                  </p:childTnLst>
                                </p:cTn>
                              </p:par>
                              <p:par>
                                <p:cTn id="21" presetID="27" presetClass="entr" presetSubtype="0" fill="hold" nodeType="withEffect">
                                  <p:stCondLst>
                                    <p:cond delay="0"/>
                                  </p:stCondLst>
                                  <p:iterate type="lt">
                                    <p:tmPct val="50000"/>
                                  </p:iterate>
                                  <p:childTnLst>
                                    <p:set>
                                      <p:cBhvr>
                                        <p:cTn id="22"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23"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25" dur="80"/>
                                        <p:tgtEl>
                                          <p:spTgt spid="3">
                                            <p:txEl>
                                              <p:pRg st="2" end="2"/>
                                            </p:txEl>
                                          </p:spTgt>
                                        </p:tgtEl>
                                        <p:attrNameLst>
                                          <p:attrName>fill.type</p:attrName>
                                        </p:attrNameLst>
                                      </p:cBhvr>
                                      <p:to>
                                        <p:strVal val="solid"/>
                                      </p:to>
                                    </p:set>
                                  </p:childTnLst>
                                </p:cTn>
                              </p:par>
                              <p:par>
                                <p:cTn id="26" presetID="27" presetClass="entr" presetSubtype="0" fill="hold" nodeType="withEffect">
                                  <p:stCondLst>
                                    <p:cond delay="0"/>
                                  </p:stCondLst>
                                  <p:iterate type="lt">
                                    <p:tmPct val="50000"/>
                                  </p:iterate>
                                  <p:childTnLst>
                                    <p:set>
                                      <p:cBhvr>
                                        <p:cTn id="27"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28" dur="80"/>
                                        <p:tgtEl>
                                          <p:spTgt spid="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30" dur="80"/>
                                        <p:tgtEl>
                                          <p:spTgt spid="3">
                                            <p:txEl>
                                              <p:pRg st="3" end="3"/>
                                            </p:txEl>
                                          </p:spTgt>
                                        </p:tgtEl>
                                        <p:attrNameLst>
                                          <p:attrName>fill.type</p:attrName>
                                        </p:attrNameLst>
                                      </p:cBhvr>
                                      <p:to>
                                        <p:strVal val="solid"/>
                                      </p:to>
                                    </p:set>
                                  </p:childTnLst>
                                </p:cTn>
                              </p:par>
                              <p:par>
                                <p:cTn id="31" presetID="27" presetClass="entr" presetSubtype="0" fill="hold" nodeType="withEffect">
                                  <p:stCondLst>
                                    <p:cond delay="0"/>
                                  </p:stCondLst>
                                  <p:iterate type="lt">
                                    <p:tmPct val="50000"/>
                                  </p:iterate>
                                  <p:childTnLst>
                                    <p:set>
                                      <p:cBhvr>
                                        <p:cTn id="32" dur="1" fill="hold">
                                          <p:stCondLst>
                                            <p:cond delay="0"/>
                                          </p:stCondLst>
                                        </p:cTn>
                                        <p:tgtEl>
                                          <p:spTgt spid="3">
                                            <p:txEl>
                                              <p:pRg st="4" end="4"/>
                                            </p:txEl>
                                          </p:spTgt>
                                        </p:tgtEl>
                                        <p:attrNameLst>
                                          <p:attrName>style.visibility</p:attrName>
                                        </p:attrNameLst>
                                      </p:cBhvr>
                                      <p:to>
                                        <p:strVal val="visible"/>
                                      </p:to>
                                    </p:set>
                                    <p:anim calcmode="discrete" valueType="clr">
                                      <p:cBhvr override="childStyle">
                                        <p:cTn id="33" dur="80"/>
                                        <p:tgtEl>
                                          <p:spTgt spid="3">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3">
                                            <p:txEl>
                                              <p:pRg st="4" end="4"/>
                                            </p:txEl>
                                          </p:spTgt>
                                        </p:tgtEl>
                                        <p:attrNameLst>
                                          <p:attrName>fillcolor</p:attrName>
                                        </p:attrNameLst>
                                      </p:cBhvr>
                                      <p:tavLst>
                                        <p:tav tm="0">
                                          <p:val>
                                            <p:clrVal>
                                              <a:schemeClr val="accent2"/>
                                            </p:clrVal>
                                          </p:val>
                                        </p:tav>
                                        <p:tav tm="50000">
                                          <p:val>
                                            <p:clrVal>
                                              <a:schemeClr val="hlink"/>
                                            </p:clrVal>
                                          </p:val>
                                        </p:tav>
                                      </p:tavLst>
                                    </p:anim>
                                    <p:set>
                                      <p:cBhvr>
                                        <p:cTn id="35" dur="80"/>
                                        <p:tgtEl>
                                          <p:spTgt spid="3">
                                            <p:txEl>
                                              <p:pRg st="4" end="4"/>
                                            </p:txEl>
                                          </p:spTgt>
                                        </p:tgtEl>
                                        <p:attrNameLst>
                                          <p:attrName>fill.type</p:attrName>
                                        </p:attrNameLst>
                                      </p:cBhvr>
                                      <p:to>
                                        <p:strVal val="solid"/>
                                      </p:to>
                                    </p:set>
                                  </p:childTnLst>
                                </p:cTn>
                              </p:par>
                              <p:par>
                                <p:cTn id="36" presetID="27" presetClass="entr" presetSubtype="0" fill="hold" nodeType="withEffect">
                                  <p:stCondLst>
                                    <p:cond delay="0"/>
                                  </p:stCondLst>
                                  <p:iterate type="lt">
                                    <p:tmPct val="50000"/>
                                  </p:iterate>
                                  <p:childTnLst>
                                    <p:set>
                                      <p:cBhvr>
                                        <p:cTn id="37" dur="1" fill="hold">
                                          <p:stCondLst>
                                            <p:cond delay="0"/>
                                          </p:stCondLst>
                                        </p:cTn>
                                        <p:tgtEl>
                                          <p:spTgt spid="3">
                                            <p:txEl>
                                              <p:pRg st="5" end="5"/>
                                            </p:txEl>
                                          </p:spTgt>
                                        </p:tgtEl>
                                        <p:attrNameLst>
                                          <p:attrName>style.visibility</p:attrName>
                                        </p:attrNameLst>
                                      </p:cBhvr>
                                      <p:to>
                                        <p:strVal val="visible"/>
                                      </p:to>
                                    </p:set>
                                    <p:anim calcmode="discrete" valueType="clr">
                                      <p:cBhvr override="childStyle">
                                        <p:cTn id="38" dur="80"/>
                                        <p:tgtEl>
                                          <p:spTgt spid="3">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9" dur="80"/>
                                        <p:tgtEl>
                                          <p:spTgt spid="3">
                                            <p:txEl>
                                              <p:pRg st="5" end="5"/>
                                            </p:txEl>
                                          </p:spTgt>
                                        </p:tgtEl>
                                        <p:attrNameLst>
                                          <p:attrName>fillcolor</p:attrName>
                                        </p:attrNameLst>
                                      </p:cBhvr>
                                      <p:tavLst>
                                        <p:tav tm="0">
                                          <p:val>
                                            <p:clrVal>
                                              <a:schemeClr val="accent2"/>
                                            </p:clrVal>
                                          </p:val>
                                        </p:tav>
                                        <p:tav tm="50000">
                                          <p:val>
                                            <p:clrVal>
                                              <a:schemeClr val="hlink"/>
                                            </p:clrVal>
                                          </p:val>
                                        </p:tav>
                                      </p:tavLst>
                                    </p:anim>
                                    <p:set>
                                      <p:cBhvr>
                                        <p:cTn id="40" dur="80"/>
                                        <p:tgtEl>
                                          <p:spTgt spid="3">
                                            <p:txEl>
                                              <p:pRg st="5" end="5"/>
                                            </p:txEl>
                                          </p:spTgt>
                                        </p:tgtEl>
                                        <p:attrNameLst>
                                          <p:attrName>fill.type</p:attrName>
                                        </p:attrNameLst>
                                      </p:cBhvr>
                                      <p:to>
                                        <p:strVal val="solid"/>
                                      </p:to>
                                    </p:set>
                                  </p:childTnLst>
                                </p:cTn>
                              </p:par>
                              <p:par>
                                <p:cTn id="41" presetID="27" presetClass="entr" presetSubtype="0" fill="hold" nodeType="withEffect">
                                  <p:stCondLst>
                                    <p:cond delay="0"/>
                                  </p:stCondLst>
                                  <p:iterate type="lt">
                                    <p:tmPct val="50000"/>
                                  </p:iterate>
                                  <p:childTnLst>
                                    <p:set>
                                      <p:cBhvr>
                                        <p:cTn id="42" dur="1" fill="hold">
                                          <p:stCondLst>
                                            <p:cond delay="0"/>
                                          </p:stCondLst>
                                        </p:cTn>
                                        <p:tgtEl>
                                          <p:spTgt spid="3">
                                            <p:txEl>
                                              <p:pRg st="6" end="6"/>
                                            </p:txEl>
                                          </p:spTgt>
                                        </p:tgtEl>
                                        <p:attrNameLst>
                                          <p:attrName>style.visibility</p:attrName>
                                        </p:attrNameLst>
                                      </p:cBhvr>
                                      <p:to>
                                        <p:strVal val="visible"/>
                                      </p:to>
                                    </p:set>
                                    <p:anim calcmode="discrete" valueType="clr">
                                      <p:cBhvr override="childStyle">
                                        <p:cTn id="43" dur="80"/>
                                        <p:tgtEl>
                                          <p:spTgt spid="3">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4" dur="80"/>
                                        <p:tgtEl>
                                          <p:spTgt spid="3">
                                            <p:txEl>
                                              <p:pRg st="6" end="6"/>
                                            </p:txEl>
                                          </p:spTgt>
                                        </p:tgtEl>
                                        <p:attrNameLst>
                                          <p:attrName>fillcolor</p:attrName>
                                        </p:attrNameLst>
                                      </p:cBhvr>
                                      <p:tavLst>
                                        <p:tav tm="0">
                                          <p:val>
                                            <p:clrVal>
                                              <a:schemeClr val="accent2"/>
                                            </p:clrVal>
                                          </p:val>
                                        </p:tav>
                                        <p:tav tm="50000">
                                          <p:val>
                                            <p:clrVal>
                                              <a:schemeClr val="hlink"/>
                                            </p:clrVal>
                                          </p:val>
                                        </p:tav>
                                      </p:tavLst>
                                    </p:anim>
                                    <p:set>
                                      <p:cBhvr>
                                        <p:cTn id="45" dur="80"/>
                                        <p:tgtEl>
                                          <p:spTgt spid="3">
                                            <p:txEl>
                                              <p:pRg st="6" end="6"/>
                                            </p:txEl>
                                          </p:spTgt>
                                        </p:tgtEl>
                                        <p:attrNameLst>
                                          <p:attrName>fill.type</p:attrName>
                                        </p:attrNameLst>
                                      </p:cBhvr>
                                      <p:to>
                                        <p:strVal val="solid"/>
                                      </p:to>
                                    </p:set>
                                  </p:childTnLst>
                                </p:cTn>
                              </p:par>
                              <p:par>
                                <p:cTn id="46" presetID="27" presetClass="entr" presetSubtype="0" fill="hold" nodeType="withEffect">
                                  <p:stCondLst>
                                    <p:cond delay="0"/>
                                  </p:stCondLst>
                                  <p:iterate type="lt">
                                    <p:tmPct val="50000"/>
                                  </p:iterate>
                                  <p:childTnLst>
                                    <p:set>
                                      <p:cBhvr>
                                        <p:cTn id="47" dur="1" fill="hold">
                                          <p:stCondLst>
                                            <p:cond delay="0"/>
                                          </p:stCondLst>
                                        </p:cTn>
                                        <p:tgtEl>
                                          <p:spTgt spid="3">
                                            <p:txEl>
                                              <p:pRg st="7" end="7"/>
                                            </p:txEl>
                                          </p:spTgt>
                                        </p:tgtEl>
                                        <p:attrNameLst>
                                          <p:attrName>style.visibility</p:attrName>
                                        </p:attrNameLst>
                                      </p:cBhvr>
                                      <p:to>
                                        <p:strVal val="visible"/>
                                      </p:to>
                                    </p:set>
                                    <p:anim calcmode="discrete" valueType="clr">
                                      <p:cBhvr override="childStyle">
                                        <p:cTn id="48" dur="80"/>
                                        <p:tgtEl>
                                          <p:spTgt spid="3">
                                            <p:txEl>
                                              <p:pRg st="7" end="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3">
                                            <p:txEl>
                                              <p:pRg st="7" end="7"/>
                                            </p:txEl>
                                          </p:spTgt>
                                        </p:tgtEl>
                                        <p:attrNameLst>
                                          <p:attrName>fillcolor</p:attrName>
                                        </p:attrNameLst>
                                      </p:cBhvr>
                                      <p:tavLst>
                                        <p:tav tm="0">
                                          <p:val>
                                            <p:clrVal>
                                              <a:schemeClr val="accent2"/>
                                            </p:clrVal>
                                          </p:val>
                                        </p:tav>
                                        <p:tav tm="50000">
                                          <p:val>
                                            <p:clrVal>
                                              <a:schemeClr val="hlink"/>
                                            </p:clrVal>
                                          </p:val>
                                        </p:tav>
                                      </p:tavLst>
                                    </p:anim>
                                    <p:set>
                                      <p:cBhvr>
                                        <p:cTn id="50" dur="80"/>
                                        <p:tgtEl>
                                          <p:spTgt spid="3">
                                            <p:txEl>
                                              <p:pRg st="7" end="7"/>
                                            </p:txEl>
                                          </p:spTgt>
                                        </p:tgtEl>
                                        <p:attrNameLst>
                                          <p:attrName>fill.type</p:attrName>
                                        </p:attrNameLst>
                                      </p:cBhvr>
                                      <p:to>
                                        <p:strVal val="solid"/>
                                      </p:to>
                                    </p:set>
                                  </p:childTnLst>
                                </p:cTn>
                              </p:par>
                              <p:par>
                                <p:cTn id="51" presetID="27" presetClass="entr" presetSubtype="0" fill="hold" nodeType="withEffect">
                                  <p:stCondLst>
                                    <p:cond delay="0"/>
                                  </p:stCondLst>
                                  <p:iterate type="lt">
                                    <p:tmPct val="50000"/>
                                  </p:iterate>
                                  <p:childTnLst>
                                    <p:set>
                                      <p:cBhvr>
                                        <p:cTn id="52" dur="1" fill="hold">
                                          <p:stCondLst>
                                            <p:cond delay="0"/>
                                          </p:stCondLst>
                                        </p:cTn>
                                        <p:tgtEl>
                                          <p:spTgt spid="3">
                                            <p:txEl>
                                              <p:pRg st="8" end="8"/>
                                            </p:txEl>
                                          </p:spTgt>
                                        </p:tgtEl>
                                        <p:attrNameLst>
                                          <p:attrName>style.visibility</p:attrName>
                                        </p:attrNameLst>
                                      </p:cBhvr>
                                      <p:to>
                                        <p:strVal val="visible"/>
                                      </p:to>
                                    </p:set>
                                    <p:anim calcmode="discrete" valueType="clr">
                                      <p:cBhvr override="childStyle">
                                        <p:cTn id="53" dur="80"/>
                                        <p:tgtEl>
                                          <p:spTgt spid="3">
                                            <p:txEl>
                                              <p:pRg st="8" end="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4" dur="80"/>
                                        <p:tgtEl>
                                          <p:spTgt spid="3">
                                            <p:txEl>
                                              <p:pRg st="8" end="8"/>
                                            </p:txEl>
                                          </p:spTgt>
                                        </p:tgtEl>
                                        <p:attrNameLst>
                                          <p:attrName>fillcolor</p:attrName>
                                        </p:attrNameLst>
                                      </p:cBhvr>
                                      <p:tavLst>
                                        <p:tav tm="0">
                                          <p:val>
                                            <p:clrVal>
                                              <a:schemeClr val="accent2"/>
                                            </p:clrVal>
                                          </p:val>
                                        </p:tav>
                                        <p:tav tm="50000">
                                          <p:val>
                                            <p:clrVal>
                                              <a:schemeClr val="hlink"/>
                                            </p:clrVal>
                                          </p:val>
                                        </p:tav>
                                      </p:tavLst>
                                    </p:anim>
                                    <p:set>
                                      <p:cBhvr>
                                        <p:cTn id="55" dur="80"/>
                                        <p:tgtEl>
                                          <p:spTgt spid="3">
                                            <p:txEl>
                                              <p:pRg st="8" end="8"/>
                                            </p:txEl>
                                          </p:spTgt>
                                        </p:tgtEl>
                                        <p:attrNameLst>
                                          <p:attrName>fill.type</p:attrName>
                                        </p:attrNameLst>
                                      </p:cBhvr>
                                      <p:to>
                                        <p:strVal val="solid"/>
                                      </p:to>
                                    </p:set>
                                  </p:childTnLst>
                                </p:cTn>
                              </p:par>
                              <p:par>
                                <p:cTn id="56" presetID="27" presetClass="entr" presetSubtype="0" fill="hold" nodeType="withEffect">
                                  <p:stCondLst>
                                    <p:cond delay="0"/>
                                  </p:stCondLst>
                                  <p:iterate type="lt">
                                    <p:tmPct val="50000"/>
                                  </p:iterate>
                                  <p:childTnLst>
                                    <p:set>
                                      <p:cBhvr>
                                        <p:cTn id="57" dur="1" fill="hold">
                                          <p:stCondLst>
                                            <p:cond delay="0"/>
                                          </p:stCondLst>
                                        </p:cTn>
                                        <p:tgtEl>
                                          <p:spTgt spid="3">
                                            <p:txEl>
                                              <p:pRg st="9" end="9"/>
                                            </p:txEl>
                                          </p:spTgt>
                                        </p:tgtEl>
                                        <p:attrNameLst>
                                          <p:attrName>style.visibility</p:attrName>
                                        </p:attrNameLst>
                                      </p:cBhvr>
                                      <p:to>
                                        <p:strVal val="visible"/>
                                      </p:to>
                                    </p:set>
                                    <p:anim calcmode="discrete" valueType="clr">
                                      <p:cBhvr override="childStyle">
                                        <p:cTn id="58" dur="80"/>
                                        <p:tgtEl>
                                          <p:spTgt spid="3">
                                            <p:txEl>
                                              <p:pRg st="9" end="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9" dur="80"/>
                                        <p:tgtEl>
                                          <p:spTgt spid="3">
                                            <p:txEl>
                                              <p:pRg st="9" end="9"/>
                                            </p:txEl>
                                          </p:spTgt>
                                        </p:tgtEl>
                                        <p:attrNameLst>
                                          <p:attrName>fillcolor</p:attrName>
                                        </p:attrNameLst>
                                      </p:cBhvr>
                                      <p:tavLst>
                                        <p:tav tm="0">
                                          <p:val>
                                            <p:clrVal>
                                              <a:schemeClr val="accent2"/>
                                            </p:clrVal>
                                          </p:val>
                                        </p:tav>
                                        <p:tav tm="50000">
                                          <p:val>
                                            <p:clrVal>
                                              <a:schemeClr val="hlink"/>
                                            </p:clrVal>
                                          </p:val>
                                        </p:tav>
                                      </p:tavLst>
                                    </p:anim>
                                    <p:set>
                                      <p:cBhvr>
                                        <p:cTn id="60" dur="80"/>
                                        <p:tgtEl>
                                          <p:spTgt spid="3">
                                            <p:txEl>
                                              <p:pRg st="9" end="9"/>
                                            </p:txEl>
                                          </p:spTgt>
                                        </p:tgtEl>
                                        <p:attrNameLst>
                                          <p:attrName>fill.type</p:attrName>
                                        </p:attrNameLst>
                                      </p:cBhvr>
                                      <p:to>
                                        <p:strVal val="solid"/>
                                      </p:to>
                                    </p:set>
                                  </p:childTnLst>
                                </p:cTn>
                              </p:par>
                              <p:par>
                                <p:cTn id="61" presetID="27" presetClass="entr" presetSubtype="0" fill="hold" nodeType="withEffect">
                                  <p:stCondLst>
                                    <p:cond delay="0"/>
                                  </p:stCondLst>
                                  <p:iterate type="lt">
                                    <p:tmPct val="50000"/>
                                  </p:iterate>
                                  <p:childTnLst>
                                    <p:set>
                                      <p:cBhvr>
                                        <p:cTn id="62" dur="1" fill="hold">
                                          <p:stCondLst>
                                            <p:cond delay="0"/>
                                          </p:stCondLst>
                                        </p:cTn>
                                        <p:tgtEl>
                                          <p:spTgt spid="3">
                                            <p:txEl>
                                              <p:pRg st="10" end="10"/>
                                            </p:txEl>
                                          </p:spTgt>
                                        </p:tgtEl>
                                        <p:attrNameLst>
                                          <p:attrName>style.visibility</p:attrName>
                                        </p:attrNameLst>
                                      </p:cBhvr>
                                      <p:to>
                                        <p:strVal val="visible"/>
                                      </p:to>
                                    </p:set>
                                    <p:anim calcmode="discrete" valueType="clr">
                                      <p:cBhvr override="childStyle">
                                        <p:cTn id="63" dur="80"/>
                                        <p:tgtEl>
                                          <p:spTgt spid="3">
                                            <p:txEl>
                                              <p:pRg st="10" end="1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4" dur="80"/>
                                        <p:tgtEl>
                                          <p:spTgt spid="3">
                                            <p:txEl>
                                              <p:pRg st="10" end="10"/>
                                            </p:txEl>
                                          </p:spTgt>
                                        </p:tgtEl>
                                        <p:attrNameLst>
                                          <p:attrName>fillcolor</p:attrName>
                                        </p:attrNameLst>
                                      </p:cBhvr>
                                      <p:tavLst>
                                        <p:tav tm="0">
                                          <p:val>
                                            <p:clrVal>
                                              <a:schemeClr val="accent2"/>
                                            </p:clrVal>
                                          </p:val>
                                        </p:tav>
                                        <p:tav tm="50000">
                                          <p:val>
                                            <p:clrVal>
                                              <a:schemeClr val="hlink"/>
                                            </p:clrVal>
                                          </p:val>
                                        </p:tav>
                                      </p:tavLst>
                                    </p:anim>
                                    <p:set>
                                      <p:cBhvr>
                                        <p:cTn id="65" dur="80"/>
                                        <p:tgtEl>
                                          <p:spTgt spid="3">
                                            <p:txEl>
                                              <p:pRg st="10" end="10"/>
                                            </p:txEl>
                                          </p:spTgt>
                                        </p:tgtEl>
                                        <p:attrNameLst>
                                          <p:attrName>fill.type</p:attrName>
                                        </p:attrNameLst>
                                      </p:cBhvr>
                                      <p:to>
                                        <p:strVal val="solid"/>
                                      </p:to>
                                    </p:set>
                                  </p:childTnLst>
                                </p:cTn>
                              </p:par>
                              <p:par>
                                <p:cTn id="66" presetID="27" presetClass="entr" presetSubtype="0" fill="hold" nodeType="withEffect">
                                  <p:stCondLst>
                                    <p:cond delay="0"/>
                                  </p:stCondLst>
                                  <p:iterate type="lt">
                                    <p:tmPct val="50000"/>
                                  </p:iterate>
                                  <p:childTnLst>
                                    <p:set>
                                      <p:cBhvr>
                                        <p:cTn id="67" dur="1" fill="hold">
                                          <p:stCondLst>
                                            <p:cond delay="0"/>
                                          </p:stCondLst>
                                        </p:cTn>
                                        <p:tgtEl>
                                          <p:spTgt spid="3">
                                            <p:txEl>
                                              <p:pRg st="11" end="11"/>
                                            </p:txEl>
                                          </p:spTgt>
                                        </p:tgtEl>
                                        <p:attrNameLst>
                                          <p:attrName>style.visibility</p:attrName>
                                        </p:attrNameLst>
                                      </p:cBhvr>
                                      <p:to>
                                        <p:strVal val="visible"/>
                                      </p:to>
                                    </p:set>
                                    <p:anim calcmode="discrete" valueType="clr">
                                      <p:cBhvr override="childStyle">
                                        <p:cTn id="68" dur="80"/>
                                        <p:tgtEl>
                                          <p:spTgt spid="3">
                                            <p:txEl>
                                              <p:pRg st="11" end="1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9" dur="80"/>
                                        <p:tgtEl>
                                          <p:spTgt spid="3">
                                            <p:txEl>
                                              <p:pRg st="11" end="11"/>
                                            </p:txEl>
                                          </p:spTgt>
                                        </p:tgtEl>
                                        <p:attrNameLst>
                                          <p:attrName>fillcolor</p:attrName>
                                        </p:attrNameLst>
                                      </p:cBhvr>
                                      <p:tavLst>
                                        <p:tav tm="0">
                                          <p:val>
                                            <p:clrVal>
                                              <a:schemeClr val="accent2"/>
                                            </p:clrVal>
                                          </p:val>
                                        </p:tav>
                                        <p:tav tm="50000">
                                          <p:val>
                                            <p:clrVal>
                                              <a:schemeClr val="hlink"/>
                                            </p:clrVal>
                                          </p:val>
                                        </p:tav>
                                      </p:tavLst>
                                    </p:anim>
                                    <p:set>
                                      <p:cBhvr>
                                        <p:cTn id="70" dur="80"/>
                                        <p:tgtEl>
                                          <p:spTgt spid="3">
                                            <p:txEl>
                                              <p:pRg st="11" end="1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548680"/>
            <a:ext cx="7043758" cy="885850"/>
          </a:xfrm>
        </p:spPr>
        <p:txBody>
          <a:bodyPr>
            <a:noAutofit/>
          </a:bodyPr>
          <a:lstStyle/>
          <a:p>
            <a:pPr algn="ctr"/>
            <a:r>
              <a:rPr lang="uk-UA" sz="4800" dirty="0" smtClean="0"/>
              <a:t>Що ж це таке?</a:t>
            </a:r>
            <a:endParaRPr lang="uk-UA" sz="4800" dirty="0"/>
          </a:p>
        </p:txBody>
      </p:sp>
      <p:pic>
        <p:nvPicPr>
          <p:cNvPr id="6" name="Содержимое 5" descr="uuuuuuu.jpg"/>
          <p:cNvPicPr>
            <a:picLocks noGrp="1" noChangeAspect="1"/>
          </p:cNvPicPr>
          <p:nvPr>
            <p:ph idx="1"/>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rot="60000">
            <a:off x="4318224" y="1731220"/>
            <a:ext cx="3957678" cy="393324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5" name="Текст 4"/>
          <p:cNvSpPr>
            <a:spLocks noGrp="1"/>
          </p:cNvSpPr>
          <p:nvPr>
            <p:ph type="body" sz="half" idx="2"/>
          </p:nvPr>
        </p:nvSpPr>
        <p:spPr>
          <a:xfrm>
            <a:off x="971600" y="1643050"/>
            <a:ext cx="3168352" cy="4340237"/>
          </a:xfrm>
        </p:spPr>
        <p:txBody>
          <a:bodyPr>
            <a:normAutofit/>
          </a:bodyPr>
          <a:lstStyle/>
          <a:p>
            <a:r>
              <a:rPr lang="uk-UA" sz="3200" dirty="0" smtClean="0"/>
              <a:t>За означенням, число </a:t>
            </a:r>
            <a:endParaRPr lang="en-US" sz="3200" dirty="0" smtClean="0"/>
          </a:p>
          <a:p>
            <a:r>
              <a:rPr lang="uk-UA" sz="3200" dirty="0" smtClean="0"/>
              <a:t>дорівнює відношенню довжини кола до його діаметру:</a:t>
            </a:r>
          </a:p>
          <a:p>
            <a:endParaRPr lang="uk-UA" sz="3200" dirty="0"/>
          </a:p>
        </p:txBody>
      </p:sp>
      <p:graphicFrame>
        <p:nvGraphicFramePr>
          <p:cNvPr id="2051" name="Object 3"/>
          <p:cNvGraphicFramePr>
            <a:graphicFrameLocks noChangeAspect="1"/>
          </p:cNvGraphicFramePr>
          <p:nvPr>
            <p:extLst>
              <p:ext uri="{D42A27DB-BD31-4B8C-83A1-F6EECF244321}">
                <p14:modId xmlns:p14="http://schemas.microsoft.com/office/powerpoint/2010/main" val="2179355276"/>
              </p:ext>
            </p:extLst>
          </p:nvPr>
        </p:nvGraphicFramePr>
        <p:xfrm>
          <a:off x="3275856" y="2204864"/>
          <a:ext cx="634493" cy="507028"/>
        </p:xfrm>
        <a:graphic>
          <a:graphicData uri="http://schemas.openxmlformats.org/presentationml/2006/ole">
            <mc:AlternateContent xmlns:mc="http://schemas.openxmlformats.org/markup-compatibility/2006">
              <mc:Choice xmlns:v="urn:schemas-microsoft-com:vml" Requires="v">
                <p:oleObj spid="_x0000_s2103" name="Формула" r:id="rId5" imgW="139680" imgH="139680" progId="Equation.3">
                  <p:embed/>
                </p:oleObj>
              </mc:Choice>
              <mc:Fallback>
                <p:oleObj name="Формула" r:id="rId5" imgW="139680" imgH="139680" progId="Equation.3">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5856" y="2204864"/>
                        <a:ext cx="634493" cy="507028"/>
                      </a:xfrm>
                      <a:prstGeom prst="rect">
                        <a:avLst/>
                      </a:prstGeom>
                      <a:noFill/>
                      <a:ln>
                        <a:noFill/>
                      </a:ln>
                      <a:effectLst/>
                      <a:extLst/>
                    </p:spPr>
                  </p:pic>
                </p:oleObj>
              </mc:Fallback>
            </mc:AlternateContent>
          </a:graphicData>
        </a:graphic>
      </p:graphicFrame>
      <p:graphicFrame>
        <p:nvGraphicFramePr>
          <p:cNvPr id="9" name="Объект 8"/>
          <p:cNvGraphicFramePr>
            <a:graphicFrameLocks noChangeAspect="1"/>
          </p:cNvGraphicFramePr>
          <p:nvPr>
            <p:extLst>
              <p:ext uri="{D42A27DB-BD31-4B8C-83A1-F6EECF244321}">
                <p14:modId xmlns:p14="http://schemas.microsoft.com/office/powerpoint/2010/main" val="1977667079"/>
              </p:ext>
            </p:extLst>
          </p:nvPr>
        </p:nvGraphicFramePr>
        <p:xfrm>
          <a:off x="1547664" y="5102241"/>
          <a:ext cx="2357437" cy="1225550"/>
        </p:xfrm>
        <a:graphic>
          <a:graphicData uri="http://schemas.openxmlformats.org/presentationml/2006/ole">
            <mc:AlternateContent xmlns:mc="http://schemas.openxmlformats.org/markup-compatibility/2006">
              <mc:Choice xmlns:v="urn:schemas-microsoft-com:vml" Requires="v">
                <p:oleObj spid="_x0000_s2104" name="Формула" r:id="rId7" imgW="431640" imgH="393480" progId="Equation.3">
                  <p:embed/>
                </p:oleObj>
              </mc:Choice>
              <mc:Fallback>
                <p:oleObj name="Формула" r:id="rId7" imgW="431640" imgH="393480" progId="Equation.3">
                  <p:embed/>
                  <p:pic>
                    <p:nvPicPr>
                      <p:cNvPr id="0"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47664" y="5102241"/>
                        <a:ext cx="2357437" cy="12255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par>
                          <p:cTn id="10" fill="hold">
                            <p:stCondLst>
                              <p:cond delay="1000"/>
                            </p:stCondLst>
                            <p:childTnLst>
                              <p:par>
                                <p:cTn id="11" presetID="31" presetClass="entr" presetSubtype="0" fill="hold" nodeType="afterEffect">
                                  <p:stCondLst>
                                    <p:cond delay="0"/>
                                  </p:stCondLst>
                                  <p:iterate type="lt">
                                    <p:tmPct val="5000"/>
                                  </p:iterate>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childTnLst>
                          </p:cTn>
                        </p:par>
                        <p:par>
                          <p:cTn id="17" fill="hold">
                            <p:stCondLst>
                              <p:cond delay="2000"/>
                            </p:stCondLst>
                            <p:childTnLst>
                              <p:par>
                                <p:cTn id="18" presetID="27" presetClass="entr" presetSubtype="0" fill="hold" nodeType="afterEffect">
                                  <p:stCondLst>
                                    <p:cond delay="0"/>
                                  </p:stCondLst>
                                  <p:iterate type="lt">
                                    <p:tmPct val="50000"/>
                                  </p:iterate>
                                  <p:childTnLst>
                                    <p:set>
                                      <p:cBhvr>
                                        <p:cTn id="19" dur="1" fill="hold">
                                          <p:stCondLst>
                                            <p:cond delay="0"/>
                                          </p:stCondLst>
                                        </p:cTn>
                                        <p:tgtEl>
                                          <p:spTgt spid="5">
                                            <p:txEl>
                                              <p:pRg st="0" end="0"/>
                                            </p:txEl>
                                          </p:spTgt>
                                        </p:tgtEl>
                                        <p:attrNameLst>
                                          <p:attrName>style.visibility</p:attrName>
                                        </p:attrNameLst>
                                      </p:cBhvr>
                                      <p:to>
                                        <p:strVal val="visible"/>
                                      </p:to>
                                    </p:set>
                                    <p:anim calcmode="discrete" valueType="clr">
                                      <p:cBhvr override="childStyle">
                                        <p:cTn id="20" dur="80"/>
                                        <p:tgtEl>
                                          <p:spTgt spid="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5">
                                            <p:txEl>
                                              <p:pRg st="0" end="0"/>
                                            </p:txEl>
                                          </p:spTgt>
                                        </p:tgtEl>
                                        <p:attrNameLst>
                                          <p:attrName>fillcolor</p:attrName>
                                        </p:attrNameLst>
                                      </p:cBhvr>
                                      <p:tavLst>
                                        <p:tav tm="0">
                                          <p:val>
                                            <p:clrVal>
                                              <a:schemeClr val="accent2"/>
                                            </p:clrVal>
                                          </p:val>
                                        </p:tav>
                                        <p:tav tm="50000">
                                          <p:val>
                                            <p:clrVal>
                                              <a:schemeClr val="hlink"/>
                                            </p:clrVal>
                                          </p:val>
                                        </p:tav>
                                      </p:tavLst>
                                    </p:anim>
                                    <p:set>
                                      <p:cBhvr>
                                        <p:cTn id="22" dur="80"/>
                                        <p:tgtEl>
                                          <p:spTgt spid="5">
                                            <p:txEl>
                                              <p:pRg st="0" end="0"/>
                                            </p:txEl>
                                          </p:spTgt>
                                        </p:tgtEl>
                                        <p:attrNameLst>
                                          <p:attrName>fill.type</p:attrName>
                                        </p:attrNameLst>
                                      </p:cBhvr>
                                      <p:to>
                                        <p:strVal val="solid"/>
                                      </p:to>
                                    </p:set>
                                  </p:childTnLst>
                                </p:cTn>
                              </p:par>
                              <p:par>
                                <p:cTn id="23" presetID="53" presetClass="entr" presetSubtype="16" fill="hold" nodeType="withEffect">
                                  <p:stCondLst>
                                    <p:cond delay="0"/>
                                  </p:stCondLst>
                                  <p:childTnLst>
                                    <p:set>
                                      <p:cBhvr>
                                        <p:cTn id="24" dur="1" fill="hold">
                                          <p:stCondLst>
                                            <p:cond delay="0"/>
                                          </p:stCondLst>
                                        </p:cTn>
                                        <p:tgtEl>
                                          <p:spTgt spid="2051"/>
                                        </p:tgtEl>
                                        <p:attrNameLst>
                                          <p:attrName>style.visibility</p:attrName>
                                        </p:attrNameLst>
                                      </p:cBhvr>
                                      <p:to>
                                        <p:strVal val="visible"/>
                                      </p:to>
                                    </p:set>
                                    <p:anim calcmode="lin" valueType="num">
                                      <p:cBhvr>
                                        <p:cTn id="25" dur="500" fill="hold"/>
                                        <p:tgtEl>
                                          <p:spTgt spid="2051"/>
                                        </p:tgtEl>
                                        <p:attrNameLst>
                                          <p:attrName>ppt_w</p:attrName>
                                        </p:attrNameLst>
                                      </p:cBhvr>
                                      <p:tavLst>
                                        <p:tav tm="0">
                                          <p:val>
                                            <p:fltVal val="0"/>
                                          </p:val>
                                        </p:tav>
                                        <p:tav tm="100000">
                                          <p:val>
                                            <p:strVal val="#ppt_w"/>
                                          </p:val>
                                        </p:tav>
                                      </p:tavLst>
                                    </p:anim>
                                    <p:anim calcmode="lin" valueType="num">
                                      <p:cBhvr>
                                        <p:cTn id="26" dur="500" fill="hold"/>
                                        <p:tgtEl>
                                          <p:spTgt spid="2051"/>
                                        </p:tgtEl>
                                        <p:attrNameLst>
                                          <p:attrName>ppt_h</p:attrName>
                                        </p:attrNameLst>
                                      </p:cBhvr>
                                      <p:tavLst>
                                        <p:tav tm="0">
                                          <p:val>
                                            <p:fltVal val="0"/>
                                          </p:val>
                                        </p:tav>
                                        <p:tav tm="100000">
                                          <p:val>
                                            <p:strVal val="#ppt_h"/>
                                          </p:val>
                                        </p:tav>
                                      </p:tavLst>
                                    </p:anim>
                                    <p:animEffect transition="in" filter="fade">
                                      <p:cBhvr>
                                        <p:cTn id="27" dur="500"/>
                                        <p:tgtEl>
                                          <p:spTgt spid="2051"/>
                                        </p:tgtEl>
                                      </p:cBhvr>
                                    </p:animEffect>
                                  </p:childTnLst>
                                </p:cTn>
                              </p:par>
                            </p:childTnLst>
                          </p:cTn>
                        </p:par>
                        <p:par>
                          <p:cTn id="28" fill="hold">
                            <p:stCondLst>
                              <p:cond delay="2760"/>
                            </p:stCondLst>
                            <p:childTnLst>
                              <p:par>
                                <p:cTn id="29" presetID="27" presetClass="entr" presetSubtype="0" fill="hold" nodeType="afterEffect">
                                  <p:stCondLst>
                                    <p:cond delay="0"/>
                                  </p:stCondLst>
                                  <p:iterate type="lt">
                                    <p:tmPct val="50000"/>
                                  </p:iterate>
                                  <p:childTnLst>
                                    <p:set>
                                      <p:cBhvr>
                                        <p:cTn id="30" dur="1" fill="hold">
                                          <p:stCondLst>
                                            <p:cond delay="0"/>
                                          </p:stCondLst>
                                        </p:cTn>
                                        <p:tgtEl>
                                          <p:spTgt spid="5">
                                            <p:txEl>
                                              <p:pRg st="1" end="1"/>
                                            </p:txEl>
                                          </p:spTgt>
                                        </p:tgtEl>
                                        <p:attrNameLst>
                                          <p:attrName>style.visibility</p:attrName>
                                        </p:attrNameLst>
                                      </p:cBhvr>
                                      <p:to>
                                        <p:strVal val="visible"/>
                                      </p:to>
                                    </p:set>
                                    <p:anim calcmode="discrete" valueType="clr">
                                      <p:cBhvr override="childStyle">
                                        <p:cTn id="31" dur="80"/>
                                        <p:tgtEl>
                                          <p:spTgt spid="5">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5">
                                            <p:txEl>
                                              <p:pRg st="1" end="1"/>
                                            </p:txEl>
                                          </p:spTgt>
                                        </p:tgtEl>
                                        <p:attrNameLst>
                                          <p:attrName>fillcolor</p:attrName>
                                        </p:attrNameLst>
                                      </p:cBhvr>
                                      <p:tavLst>
                                        <p:tav tm="0">
                                          <p:val>
                                            <p:clrVal>
                                              <a:schemeClr val="accent2"/>
                                            </p:clrVal>
                                          </p:val>
                                        </p:tav>
                                        <p:tav tm="50000">
                                          <p:val>
                                            <p:clrVal>
                                              <a:schemeClr val="hlink"/>
                                            </p:clrVal>
                                          </p:val>
                                        </p:tav>
                                      </p:tavLst>
                                    </p:anim>
                                    <p:set>
                                      <p:cBhvr>
                                        <p:cTn id="33" dur="80"/>
                                        <p:tgtEl>
                                          <p:spTgt spid="5">
                                            <p:txEl>
                                              <p:pRg st="1" end="1"/>
                                            </p:txEl>
                                          </p:spTgt>
                                        </p:tgtEl>
                                        <p:attrNameLst>
                                          <p:attrName>fill.type</p:attrName>
                                        </p:attrNameLst>
                                      </p:cBhvr>
                                      <p:to>
                                        <p:strVal val="solid"/>
                                      </p:to>
                                    </p:set>
                                  </p:childTnLst>
                                </p:cTn>
                              </p:par>
                            </p:childTnLst>
                          </p:cTn>
                        </p:par>
                        <p:par>
                          <p:cTn id="34" fill="hold">
                            <p:stCondLst>
                              <p:cond delay="4560"/>
                            </p:stCondLst>
                            <p:childTnLst>
                              <p:par>
                                <p:cTn id="35" presetID="23" presetClass="entr" presetSubtype="16"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500042"/>
            <a:ext cx="7829576" cy="1143000"/>
          </a:xfrm>
        </p:spPr>
        <p:txBody>
          <a:bodyPr>
            <a:normAutofit/>
          </a:bodyPr>
          <a:lstStyle/>
          <a:p>
            <a:r>
              <a:rPr lang="uk-UA" sz="4800" dirty="0" smtClean="0"/>
              <a:t>Пошуки </a:t>
            </a:r>
            <a:r>
              <a:rPr lang="ru-RU" sz="4800" dirty="0" smtClean="0">
                <a:solidFill>
                  <a:srgbClr val="C00000"/>
                </a:solidFill>
                <a:sym typeface="Symbol" pitchFamily="18" charset="2"/>
              </a:rPr>
              <a:t> </a:t>
            </a:r>
            <a:r>
              <a:rPr lang="uk-UA" sz="4800" dirty="0" smtClean="0"/>
              <a:t>тривають</a:t>
            </a:r>
            <a:endParaRPr lang="uk-UA" sz="4800" dirty="0"/>
          </a:p>
        </p:txBody>
      </p:sp>
      <p:sp>
        <p:nvSpPr>
          <p:cNvPr id="3" name="Содержимое 2"/>
          <p:cNvSpPr>
            <a:spLocks noGrp="1"/>
          </p:cNvSpPr>
          <p:nvPr>
            <p:ph idx="1"/>
          </p:nvPr>
        </p:nvSpPr>
        <p:spPr>
          <a:xfrm>
            <a:off x="1187624" y="1628800"/>
            <a:ext cx="6624736" cy="4443406"/>
          </a:xfrm>
        </p:spPr>
        <p:txBody>
          <a:bodyPr>
            <a:normAutofit/>
          </a:bodyPr>
          <a:lstStyle/>
          <a:p>
            <a:pPr algn="ctr">
              <a:buNone/>
            </a:pPr>
            <a:r>
              <a:rPr lang="uk-UA" sz="2800" dirty="0" smtClean="0">
                <a:latin typeface="Times New Roman" pitchFamily="18" charset="0"/>
                <a:cs typeface="Times New Roman" pitchFamily="18" charset="0"/>
              </a:rPr>
              <a:t>Працю вчених значно полегшили сучасні комп’ютери. За їх допомогою обчислено більше </a:t>
            </a:r>
            <a:r>
              <a:rPr lang="ru-RU" sz="2800" dirty="0" smtClean="0">
                <a:latin typeface="Times New Roman" pitchFamily="18" charset="0"/>
                <a:cs typeface="Times New Roman" pitchFamily="18" charset="0"/>
              </a:rPr>
              <a:t>10 </a:t>
            </a:r>
            <a:r>
              <a:rPr lang="uk-UA" sz="2800" dirty="0" smtClean="0">
                <a:latin typeface="Times New Roman" pitchFamily="18" charset="0"/>
                <a:cs typeface="Times New Roman" pitchFamily="18" charset="0"/>
              </a:rPr>
              <a:t>трильйонів</a:t>
            </a:r>
            <a:r>
              <a:rPr lang="ru-RU" sz="2800" dirty="0" smtClean="0">
                <a:latin typeface="Times New Roman" pitchFamily="18" charset="0"/>
                <a:cs typeface="Times New Roman" pitchFamily="18" charset="0"/>
              </a:rPr>
              <a:t> </a:t>
            </a:r>
            <a:r>
              <a:rPr lang="uk-UA" sz="2800" dirty="0" smtClean="0">
                <a:latin typeface="Times New Roman" pitchFamily="18" charset="0"/>
                <a:cs typeface="Times New Roman" pitchFamily="18" charset="0"/>
              </a:rPr>
              <a:t>знаків після </a:t>
            </a:r>
            <a:r>
              <a:rPr lang="ru-RU" sz="2800" dirty="0" smtClean="0">
                <a:latin typeface="Times New Roman" pitchFamily="18" charset="0"/>
                <a:cs typeface="Times New Roman" pitchFamily="18" charset="0"/>
              </a:rPr>
              <a:t>коми. </a:t>
            </a:r>
            <a:r>
              <a:rPr lang="uk-UA" sz="2800" dirty="0" smtClean="0">
                <a:latin typeface="Times New Roman" pitchFamily="18" charset="0"/>
                <a:cs typeface="Times New Roman" pitchFamily="18" charset="0"/>
              </a:rPr>
              <a:t>Багато незвичайних формул й історію уточнення знаків "пі" ви знайдете на сторінці </a:t>
            </a:r>
          </a:p>
          <a:p>
            <a:pPr algn="ctr">
              <a:buNone/>
            </a:pPr>
            <a:r>
              <a:rPr lang="uk-UA" sz="2800" u="sng" dirty="0" smtClean="0">
                <a:latin typeface="Times New Roman" pitchFamily="18" charset="0"/>
                <a:cs typeface="Times New Roman" pitchFamily="18" charset="0"/>
                <a:hlinkClick r:id="rId2"/>
              </a:rPr>
              <a:t>http://numbers.computation.free.fr/Constants/Pi/pigeometry.html</a:t>
            </a:r>
            <a:r>
              <a:rPr lang="uk-UA" sz="2800" dirty="0" smtClean="0">
                <a:latin typeface="Times New Roman" pitchFamily="18" charset="0"/>
                <a:cs typeface="Times New Roman" pitchFamily="18" charset="0"/>
              </a:rPr>
              <a:t> </a:t>
            </a:r>
            <a:endParaRPr lang="uk-UA" sz="2800" dirty="0">
              <a:latin typeface="Times New Roman" pitchFamily="18" charset="0"/>
              <a:cs typeface="Times New Roman" pitchFamily="18"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3"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3">
                                            <p:txEl>
                                              <p:pRg st="0" end="0"/>
                                            </p:txEl>
                                          </p:spTgt>
                                        </p:tgtEl>
                                        <p:attrNameLst>
                                          <p:attrName>fill.type</p:attrName>
                                        </p:attrNameLst>
                                      </p:cBhvr>
                                      <p:to>
                                        <p:strVal val="solid"/>
                                      </p:to>
                                    </p:set>
                                  </p:childTnLst>
                                </p:cTn>
                              </p:par>
                            </p:childTnLst>
                          </p:cTn>
                        </p:par>
                        <p:par>
                          <p:cTn id="16" fill="hold">
                            <p:stCondLst>
                              <p:cond delay="7340"/>
                            </p:stCondLst>
                            <p:childTnLst>
                              <p:par>
                                <p:cTn id="17" presetID="23" presetClass="entr" presetSubtype="16" fill="hold" nodeType="afterEffect">
                                  <p:stCondLst>
                                    <p:cond delay="0"/>
                                  </p:stCondLst>
                                  <p:iterate type="lt">
                                    <p:tmPct val="0"/>
                                  </p:iterate>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Объект 9" hidden="1"/>
          <p:cNvGraphicFramePr>
            <a:graphicFrameLocks noChangeAspect="1"/>
          </p:cNvGraphicFramePr>
          <p:nvPr>
            <p:custDataLst>
              <p:tags r:id="rId2"/>
            </p:custData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6652" name="think-cell Slide" r:id="rId5" imgW="335" imgH="335" progId="TCLayout.ActiveDocument.1">
                  <p:embed/>
                </p:oleObj>
              </mc:Choice>
              <mc:Fallback>
                <p:oleObj name="think-cell Slide" r:id="rId5" imgW="335" imgH="335" progId="TCLayout.ActiveDocument.1">
                  <p:embed/>
                  <p:pic>
                    <p:nvPicPr>
                      <p:cNvPr id="0" name="Picture 1"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Заголовок 1"/>
          <p:cNvSpPr>
            <a:spLocks noGrp="1"/>
          </p:cNvSpPr>
          <p:nvPr>
            <p:ph type="title"/>
            <p:custDataLst>
              <p:tags r:id="rId3"/>
            </p:custDataLst>
          </p:nvPr>
        </p:nvSpPr>
        <p:spPr>
          <a:xfrm>
            <a:off x="683568" y="548680"/>
            <a:ext cx="7829576" cy="1143000"/>
          </a:xfrm>
        </p:spPr>
        <p:txBody>
          <a:bodyPr>
            <a:normAutofit/>
          </a:bodyPr>
          <a:lstStyle/>
          <a:p>
            <a:r>
              <a:rPr lang="uk-UA" sz="4800" dirty="0" smtClean="0"/>
              <a:t>В пошуках точності</a:t>
            </a:r>
            <a:endParaRPr lang="uk-UA" sz="4800" dirty="0"/>
          </a:p>
        </p:txBody>
      </p:sp>
      <p:pic>
        <p:nvPicPr>
          <p:cNvPr id="5" name="Місце для вмісту 4"/>
          <p:cNvPicPr>
            <a:picLocks noGrp="1" noChangeAspect="1"/>
          </p:cNvPicPr>
          <p:nvPr>
            <p:ph sz="quarter" idx="14"/>
          </p:nvPr>
        </p:nvPicPr>
        <p:blipFill>
          <a:blip r:embed="rId7">
            <a:extLst>
              <a:ext uri="{28A0092B-C50C-407E-A947-70E740481C1C}">
                <a14:useLocalDpi xmlns:a14="http://schemas.microsoft.com/office/drawing/2010/main" val="0"/>
              </a:ext>
            </a:extLst>
          </a:blip>
          <a:stretch>
            <a:fillRect/>
          </a:stretch>
        </p:blipFill>
        <p:spPr>
          <a:xfrm>
            <a:off x="1115616" y="1556792"/>
            <a:ext cx="7035607" cy="4320480"/>
          </a:xfrm>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par>
                                <p:cTn id="10" presetID="2" presetClass="entr" presetSubtype="4"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Объект 5" hidden="1"/>
          <p:cNvGraphicFramePr>
            <a:graphicFrameLocks noChangeAspect="1"/>
          </p:cNvGraphicFramePr>
          <p:nvPr>
            <p:custDataLst>
              <p:tags r:id="rId2"/>
            </p:custData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9965" name="think-cell Slide" r:id="rId5" imgW="335" imgH="335" progId="TCLayout.ActiveDocument.1">
                  <p:embed/>
                </p:oleObj>
              </mc:Choice>
              <mc:Fallback>
                <p:oleObj name="think-cell Slide" r:id="rId5" imgW="335" imgH="335" progId="TCLayout.ActiveDocument.1">
                  <p:embed/>
                  <p:pic>
                    <p:nvPicPr>
                      <p:cNvPr id="0" name="Picture 2"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Содержимое 3"/>
          <p:cNvSpPr>
            <a:spLocks noGrp="1"/>
          </p:cNvSpPr>
          <p:nvPr>
            <p:ph sz="quarter" idx="14"/>
            <p:custDataLst>
              <p:tags r:id="rId3"/>
            </p:custDataLst>
          </p:nvPr>
        </p:nvSpPr>
        <p:spPr>
          <a:xfrm>
            <a:off x="899592" y="928670"/>
            <a:ext cx="8064896" cy="5380650"/>
          </a:xfrm>
        </p:spPr>
        <p:txBody>
          <a:bodyPr>
            <a:normAutofit fontScale="62500" lnSpcReduction="20000"/>
          </a:bodyPr>
          <a:lstStyle/>
          <a:p>
            <a:pPr>
              <a:buNone/>
            </a:pPr>
            <a:endParaRPr lang="uk-UA" dirty="0" smtClean="0"/>
          </a:p>
          <a:p>
            <a:pPr>
              <a:buNone/>
            </a:pPr>
            <a:r>
              <a:rPr lang="uk-UA" sz="3000" dirty="0" smtClean="0"/>
              <a:t>= 3,</a:t>
            </a:r>
            <a:br>
              <a:rPr lang="uk-UA" sz="3000" dirty="0" smtClean="0"/>
            </a:br>
            <a:r>
              <a:rPr lang="uk-UA" sz="3000" dirty="0" smtClean="0"/>
              <a:t> 1415926535 8979323846 2643383279 5028841971 6939937510 5820974944 5923078164 0628620899 8628034825 3421170679 8214808651 3282306647 0938446095 5058223172 5359408128 4811174502 8410270193 8521105559 6446229489 5493038196 4428810975 6659334461 2847564823 3786783165 2712019091 4564856692 3460348610 4543266482 1339360726 0249141273 7245870066 0631558817 4881520920 9628292540 9171536436 7892590360 0113305305 4882046652 1384146951 9415116094 3305727036 5759591953 0921861173 8193261179 3105118548 0744623799 6274956735 1885752724 8912279381 8301194912 9833673362 4406566430 8602139494 6395224737 1907021798 6094370277 0539217176 2931767523 8467481846 7669405132 0005681271 4526356082 7785771342 7577896091 7363717872 1468440901 2249534301 4654958537 1050792279 6892589235 4201995611 2129021960 8640344181 5981362977 4771309960 5187072113 4999999837 2978049951 0597317328 1609631859 5024459455 3469083026 4252230825 3344685035 2619311881 7101000313 7838752886 5875332083 8142061717 7669147303 5982534904 2875546873 1159562863 8823537875 9375195778 1857780532 1712268066 1300192787 6611195909 2164201989</a:t>
            </a:r>
            <a:endParaRPr lang="ru-RU" sz="3000" dirty="0" smtClean="0"/>
          </a:p>
          <a:p>
            <a:pPr>
              <a:buNone/>
            </a:pPr>
            <a:endParaRPr lang="uk-UA"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nodeType="after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heel(8)">
                                      <p:cBhvr>
                                        <p:cTn id="7" dur="2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Объект 5" hidden="1"/>
          <p:cNvGraphicFramePr>
            <a:graphicFrameLocks noChangeAspect="1"/>
          </p:cNvGraphicFramePr>
          <p:nvPr>
            <p:custDataLst>
              <p:tags r:id="rId2"/>
            </p:custData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0989" name="think-cell Slide" r:id="rId7" imgW="335" imgH="335" progId="TCLayout.ActiveDocument.1">
                  <p:embed/>
                </p:oleObj>
              </mc:Choice>
              <mc:Fallback>
                <p:oleObj name="think-cell Slide" r:id="rId7" imgW="335" imgH="335" progId="TCLayout.ActiveDocument.1">
                  <p:embed/>
                  <p:pic>
                    <p:nvPicPr>
                      <p:cNvPr id="0" name="Picture 2" hidden="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5" name="Рисунок 4" descr="pi.gif (370 bytes)"/>
          <p:cNvPicPr/>
          <p:nvPr>
            <p:custDataLst>
              <p:tags r:id="rId3"/>
            </p:custDataLst>
          </p:nvPr>
        </p:nvPicPr>
        <p:blipFill>
          <a:blip r:embed="rId9"/>
          <a:srcRect/>
          <a:stretch>
            <a:fillRect/>
          </a:stretch>
        </p:blipFill>
        <p:spPr bwMode="auto">
          <a:xfrm>
            <a:off x="8072462" y="5715016"/>
            <a:ext cx="642942" cy="714380"/>
          </a:xfrm>
          <a:prstGeom prst="rect">
            <a:avLst/>
          </a:prstGeom>
          <a:noFill/>
          <a:ln w="9525">
            <a:noFill/>
            <a:miter lim="800000"/>
            <a:headEnd/>
            <a:tailEnd/>
          </a:ln>
        </p:spPr>
      </p:pic>
      <p:sp>
        <p:nvSpPr>
          <p:cNvPr id="2" name="Заголовок 1"/>
          <p:cNvSpPr>
            <a:spLocks noGrp="1"/>
          </p:cNvSpPr>
          <p:nvPr>
            <p:ph type="title"/>
            <p:custDataLst>
              <p:tags r:id="rId4"/>
            </p:custDataLst>
          </p:nvPr>
        </p:nvSpPr>
        <p:spPr>
          <a:xfrm>
            <a:off x="571472" y="428604"/>
            <a:ext cx="7829576" cy="1143000"/>
          </a:xfrm>
        </p:spPr>
        <p:txBody>
          <a:bodyPr>
            <a:normAutofit/>
          </a:bodyPr>
          <a:lstStyle/>
          <a:p>
            <a:r>
              <a:rPr lang="uk-UA" i="1" dirty="0" smtClean="0"/>
              <a:t>Музей мистецтв у </a:t>
            </a:r>
            <a:r>
              <a:rPr lang="uk-UA" i="1" dirty="0" err="1" smtClean="0"/>
              <a:t>Сіетлі</a:t>
            </a:r>
            <a:endParaRPr lang="uk-UA" dirty="0"/>
          </a:p>
        </p:txBody>
      </p:sp>
      <p:pic>
        <p:nvPicPr>
          <p:cNvPr id="38914" name="Picture 2" descr="C:\Documents and Settings\Администратор\Мои документы\Число Пі\72014780_chislo_PI.jpg"/>
          <p:cNvPicPr>
            <a:picLocks noGrp="1" noChangeAspect="1" noChangeArrowheads="1"/>
          </p:cNvPicPr>
          <p:nvPr>
            <p:ph sz="quarter" idx="13"/>
            <p:custDataLst>
              <p:tags r:id="rId5"/>
            </p:custDataLst>
          </p:nvPr>
        </p:nvPicPr>
        <p:blipFill>
          <a:blip r:embed="rId10"/>
          <a:srcRect/>
          <a:stretch>
            <a:fillRect/>
          </a:stretch>
        </p:blipFill>
        <p:spPr bwMode="auto">
          <a:xfrm>
            <a:off x="214282" y="99826"/>
            <a:ext cx="8646572" cy="6543884"/>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38914"/>
                                        </p:tgtEl>
                                        <p:attrNameLst>
                                          <p:attrName>style.visibility</p:attrName>
                                        </p:attrNameLst>
                                      </p:cBhvr>
                                      <p:to>
                                        <p:strVal val="visible"/>
                                      </p:to>
                                    </p:set>
                                    <p:anim calcmode="lin" valueType="num">
                                      <p:cBhvr>
                                        <p:cTn id="12" dur="500" fill="hold"/>
                                        <p:tgtEl>
                                          <p:spTgt spid="38914"/>
                                        </p:tgtEl>
                                        <p:attrNameLst>
                                          <p:attrName>ppt_w</p:attrName>
                                        </p:attrNameLst>
                                      </p:cBhvr>
                                      <p:tavLst>
                                        <p:tav tm="0">
                                          <p:val>
                                            <p:fltVal val="0"/>
                                          </p:val>
                                        </p:tav>
                                        <p:tav tm="100000">
                                          <p:val>
                                            <p:strVal val="#ppt_w"/>
                                          </p:val>
                                        </p:tav>
                                      </p:tavLst>
                                    </p:anim>
                                    <p:anim calcmode="lin" valueType="num">
                                      <p:cBhvr>
                                        <p:cTn id="13" dur="500" fill="hold"/>
                                        <p:tgtEl>
                                          <p:spTgt spid="389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Місце для вмісту 5"/>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004048" y="1772816"/>
            <a:ext cx="3364609" cy="3386745"/>
          </a:xfrm>
        </p:spPr>
      </p:pic>
      <p:sp>
        <p:nvSpPr>
          <p:cNvPr id="2" name="Заголовок 1"/>
          <p:cNvSpPr>
            <a:spLocks noGrp="1"/>
          </p:cNvSpPr>
          <p:nvPr>
            <p:ph type="title"/>
          </p:nvPr>
        </p:nvSpPr>
        <p:spPr>
          <a:xfrm>
            <a:off x="214282" y="571480"/>
            <a:ext cx="8115328" cy="857256"/>
          </a:xfrm>
        </p:spPr>
        <p:txBody>
          <a:bodyPr>
            <a:normAutofit/>
          </a:bodyPr>
          <a:lstStyle/>
          <a:p>
            <a:r>
              <a:rPr lang="ru-RU" dirty="0" smtClean="0">
                <a:sym typeface="Symbol" pitchFamily="18" charset="2"/>
              </a:rPr>
              <a:t>День </a:t>
            </a:r>
            <a:r>
              <a:rPr lang="uk-UA" dirty="0" smtClean="0">
                <a:sym typeface="Symbol" pitchFamily="18" charset="2"/>
              </a:rPr>
              <a:t>народження</a:t>
            </a:r>
            <a:r>
              <a:rPr lang="ru-RU" dirty="0" smtClean="0">
                <a:sym typeface="Symbol" pitchFamily="18" charset="2"/>
              </a:rPr>
              <a:t> числа </a:t>
            </a:r>
            <a:r>
              <a:rPr lang="ru-RU" dirty="0" smtClean="0">
                <a:solidFill>
                  <a:srgbClr val="C00000"/>
                </a:solidFill>
                <a:sym typeface="Symbol" pitchFamily="18" charset="2"/>
              </a:rPr>
              <a:t></a:t>
            </a:r>
            <a:endParaRPr lang="uk-UA" dirty="0"/>
          </a:p>
        </p:txBody>
      </p:sp>
      <p:sp>
        <p:nvSpPr>
          <p:cNvPr id="3" name="Содержимое 2"/>
          <p:cNvSpPr>
            <a:spLocks noGrp="1"/>
          </p:cNvSpPr>
          <p:nvPr>
            <p:ph sz="quarter" idx="13"/>
          </p:nvPr>
        </p:nvSpPr>
        <p:spPr>
          <a:xfrm>
            <a:off x="395536" y="1357298"/>
            <a:ext cx="5112568" cy="4929222"/>
          </a:xfrm>
        </p:spPr>
        <p:txBody>
          <a:bodyPr>
            <a:noAutofit/>
          </a:bodyPr>
          <a:lstStyle/>
          <a:p>
            <a:pPr algn="ctr">
              <a:buNone/>
            </a:pPr>
            <a:r>
              <a:rPr lang="uk-UA" sz="2800" b="1" dirty="0" smtClean="0"/>
              <a:t>14 березня </a:t>
            </a:r>
            <a:r>
              <a:rPr lang="uk-UA" sz="2800" dirty="0" smtClean="0"/>
              <a:t>відзначається «День </a:t>
            </a:r>
            <a:r>
              <a:rPr lang="ru-RU" sz="2800" b="1" dirty="0" smtClean="0">
                <a:solidFill>
                  <a:srgbClr val="C00000"/>
                </a:solidFill>
                <a:sym typeface="Symbol" pitchFamily="18" charset="2"/>
              </a:rPr>
              <a:t></a:t>
            </a:r>
            <a:r>
              <a:rPr lang="uk-UA" sz="2800" dirty="0" smtClean="0"/>
              <a:t>» - неформальне свято математиків, присвячений цьому числу. «Батьком» свята став </a:t>
            </a:r>
            <a:r>
              <a:rPr lang="uk-UA" sz="2800" dirty="0" err="1" smtClean="0"/>
              <a:t>Ларрі</a:t>
            </a:r>
            <a:r>
              <a:rPr lang="uk-UA" sz="2800" dirty="0" smtClean="0"/>
              <a:t> Шоу, що звернув увагу на те, що цей день  записується як 3.14 в американській системі запису дат.</a:t>
            </a:r>
            <a:endParaRPr lang="uk-UA" sz="28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par>
                          <p:cTn id="10" fill="hold">
                            <p:stCondLst>
                              <p:cond delay="1000"/>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3"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Объект 6" hidden="1"/>
          <p:cNvGraphicFramePr>
            <a:graphicFrameLocks noChangeAspect="1"/>
          </p:cNvGraphicFramePr>
          <p:nvPr>
            <p:custDataLst>
              <p:tags r:id="rId2"/>
            </p:custData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2013" name="think-cell Slide" r:id="rId7" imgW="335" imgH="335" progId="TCLayout.ActiveDocument.1">
                  <p:embed/>
                </p:oleObj>
              </mc:Choice>
              <mc:Fallback>
                <p:oleObj name="think-cell Slide" r:id="rId7" imgW="335" imgH="335" progId="TCLayout.ActiveDocument.1">
                  <p:embed/>
                  <p:pic>
                    <p:nvPicPr>
                      <p:cNvPr id="0" name="Picture 2" hidden="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Заголовок 1"/>
          <p:cNvSpPr>
            <a:spLocks noGrp="1"/>
          </p:cNvSpPr>
          <p:nvPr>
            <p:ph type="title"/>
            <p:custDataLst>
              <p:tags r:id="rId3"/>
            </p:custDataLst>
          </p:nvPr>
        </p:nvSpPr>
        <p:spPr>
          <a:xfrm>
            <a:off x="571472" y="428604"/>
            <a:ext cx="7829576" cy="1143000"/>
          </a:xfrm>
        </p:spPr>
        <p:txBody>
          <a:bodyPr>
            <a:normAutofit/>
          </a:bodyPr>
          <a:lstStyle/>
          <a:p>
            <a:r>
              <a:rPr lang="uk-UA" sz="4800" dirty="0" smtClean="0">
                <a:sym typeface="Symbol" pitchFamily="18" charset="2"/>
              </a:rPr>
              <a:t>Цього</a:t>
            </a:r>
            <a:r>
              <a:rPr lang="ru-RU" sz="4800" dirty="0" smtClean="0">
                <a:sym typeface="Symbol" pitchFamily="18" charset="2"/>
              </a:rPr>
              <a:t> дня</a:t>
            </a:r>
            <a:endParaRPr lang="uk-UA" sz="4800" dirty="0"/>
          </a:p>
        </p:txBody>
      </p:sp>
      <p:sp>
        <p:nvSpPr>
          <p:cNvPr id="3" name="Содержимое 2"/>
          <p:cNvSpPr>
            <a:spLocks noGrp="1"/>
          </p:cNvSpPr>
          <p:nvPr>
            <p:ph sz="quarter" idx="13"/>
            <p:custDataLst>
              <p:tags r:id="rId4"/>
            </p:custDataLst>
          </p:nvPr>
        </p:nvSpPr>
        <p:spPr>
          <a:xfrm>
            <a:off x="4898980" y="1412776"/>
            <a:ext cx="3495596" cy="2592288"/>
          </a:xfrm>
        </p:spPr>
        <p:txBody>
          <a:bodyPr>
            <a:normAutofit fontScale="92500" lnSpcReduction="10000"/>
          </a:bodyPr>
          <a:lstStyle/>
          <a:p>
            <a:pPr algn="ctr">
              <a:buNone/>
            </a:pPr>
            <a:r>
              <a:rPr lang="uk-UA" sz="3200" dirty="0" smtClean="0">
                <a:latin typeface="Times New Roman" pitchFamily="18" charset="0"/>
                <a:cs typeface="Times New Roman" pitchFamily="18" charset="0"/>
              </a:rPr>
              <a:t>народився Альберт Ейнштейн, лауреат Нобелівської премії, видатний вчений фізик</a:t>
            </a:r>
            <a:endParaRPr lang="uk-UA" sz="3200" dirty="0">
              <a:latin typeface="Times New Roman" pitchFamily="18" charset="0"/>
              <a:cs typeface="Times New Roman" pitchFamily="18" charset="0"/>
            </a:endParaRPr>
          </a:p>
        </p:txBody>
      </p:sp>
      <p:pic>
        <p:nvPicPr>
          <p:cNvPr id="5" name="Рисунок 4" descr="http://img0.liveinternet.ru/images/attach/b/3/20/418/20418309_1205581244_0pa.jpg"/>
          <p:cNvPicPr/>
          <p:nvPr>
            <p:custDataLst>
              <p:tags r:id="rId5"/>
            </p:custDataLst>
          </p:nvPr>
        </p:nvPicPr>
        <p:blipFill>
          <a:blip r:embed="rId9" cstate="email"/>
          <a:srcRect/>
          <a:stretch>
            <a:fillRect/>
          </a:stretch>
        </p:blipFill>
        <p:spPr bwMode="auto">
          <a:xfrm>
            <a:off x="755576" y="1412776"/>
            <a:ext cx="4143404" cy="4071966"/>
          </a:xfrm>
          <a:prstGeom prst="rect">
            <a:avLst/>
          </a:prstGeom>
          <a:noFill/>
          <a:ln w="9525">
            <a:noFill/>
            <a:miter lim="800000"/>
            <a:headEnd/>
            <a:tailEnd/>
          </a:ln>
        </p:spPr>
      </p:pic>
      <p:pic>
        <p:nvPicPr>
          <p:cNvPr id="8" name="Місце для вмісту 7"/>
          <p:cNvPicPr>
            <a:picLocks noGrp="1" noChangeAspect="1"/>
          </p:cNvPicPr>
          <p:nvPr>
            <p:ph sz="quarter" idx="14"/>
          </p:nvPr>
        </p:nvPicPr>
        <p:blipFill>
          <a:blip r:embed="rId10">
            <a:extLst>
              <a:ext uri="{28A0092B-C50C-407E-A947-70E740481C1C}">
                <a14:useLocalDpi xmlns:a14="http://schemas.microsoft.com/office/drawing/2010/main" val="0"/>
              </a:ext>
            </a:extLst>
          </a:blip>
          <a:stretch>
            <a:fillRect/>
          </a:stretch>
        </p:blipFill>
        <p:spPr>
          <a:xfrm>
            <a:off x="4870752" y="4077072"/>
            <a:ext cx="3200400" cy="1920240"/>
          </a:xfrm>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7" presetClass="entr" presetSubtype="0" fill="hold" nodeType="afterEffect">
                                  <p:stCondLst>
                                    <p:cond delay="0"/>
                                  </p:stCondLst>
                                  <p:iterate type="lt">
                                    <p:tmPct val="50000"/>
                                  </p:iterate>
                                  <p:childTnLst>
                                    <p:set>
                                      <p:cBhvr>
                                        <p:cTn id="11"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2"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3">
                                            <p:txEl>
                                              <p:pRg st="0" end="0"/>
                                            </p:txEl>
                                          </p:spTgt>
                                        </p:tgtEl>
                                        <p:attrNameLst>
                                          <p:attrName>fill.type</p:attrName>
                                        </p:attrNameLst>
                                      </p:cBhvr>
                                      <p:to>
                                        <p:strVal val="solid"/>
                                      </p:to>
                                    </p:set>
                                  </p:childTnLst>
                                </p:cTn>
                              </p:par>
                            </p:childTnLst>
                          </p:cTn>
                        </p:par>
                        <p:par>
                          <p:cTn id="15" fill="hold">
                            <p:stCondLst>
                              <p:cond delay="3340"/>
                            </p:stCondLst>
                            <p:childTnLst>
                              <p:par>
                                <p:cTn id="16" presetID="5" presetClass="entr" presetSubtype="1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checkerboard(across)">
                                      <p:cBhvr>
                                        <p:cTn id="18" dur="860"/>
                                        <p:tgtEl>
                                          <p:spTgt spid="5"/>
                                        </p:tgtEl>
                                      </p:cBhvr>
                                    </p:animEffect>
                                  </p:childTnLst>
                                </p:cTn>
                              </p:par>
                              <p:par>
                                <p:cTn id="19" presetID="5" presetClass="entr" presetSubtype="1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checkerboard(across)">
                                      <p:cBhvr>
                                        <p:cTn id="21" dur="86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Объект 11" hidden="1"/>
          <p:cNvGraphicFramePr>
            <a:graphicFrameLocks noChangeAspect="1"/>
          </p:cNvGraphicFramePr>
          <p:nvPr>
            <p:custDataLst>
              <p:tags r:id="rId2"/>
            </p:custData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3036" name="think-cell Slide" r:id="rId14" imgW="335" imgH="335" progId="TCLayout.ActiveDocument.1">
                  <p:embed/>
                </p:oleObj>
              </mc:Choice>
              <mc:Fallback>
                <p:oleObj name="think-cell Slide" r:id="rId14" imgW="335" imgH="335" progId="TCLayout.ActiveDocument.1">
                  <p:embed/>
                  <p:pic>
                    <p:nvPicPr>
                      <p:cNvPr id="0" name="Picture 2" hidden="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1" name="Рисунок 10" descr="pi.gif (370 bytes)"/>
          <p:cNvPicPr/>
          <p:nvPr>
            <p:custDataLst>
              <p:tags r:id="rId3"/>
            </p:custDataLst>
          </p:nvPr>
        </p:nvPicPr>
        <p:blipFill>
          <a:blip r:embed="rId16"/>
          <a:srcRect/>
          <a:stretch>
            <a:fillRect/>
          </a:stretch>
        </p:blipFill>
        <p:spPr bwMode="auto">
          <a:xfrm>
            <a:off x="8072462" y="5715016"/>
            <a:ext cx="642942" cy="714380"/>
          </a:xfrm>
          <a:prstGeom prst="rect">
            <a:avLst/>
          </a:prstGeom>
          <a:noFill/>
          <a:ln w="9525">
            <a:noFill/>
            <a:miter lim="800000"/>
            <a:headEnd/>
            <a:tailEnd/>
          </a:ln>
        </p:spPr>
      </p:pic>
      <p:sp>
        <p:nvSpPr>
          <p:cNvPr id="2" name="Заголовок 1"/>
          <p:cNvSpPr>
            <a:spLocks noGrp="1"/>
          </p:cNvSpPr>
          <p:nvPr>
            <p:ph type="title"/>
            <p:custDataLst>
              <p:tags r:id="rId4"/>
            </p:custDataLst>
          </p:nvPr>
        </p:nvSpPr>
        <p:spPr>
          <a:xfrm>
            <a:off x="285720" y="428604"/>
            <a:ext cx="8258204" cy="1143000"/>
          </a:xfrm>
        </p:spPr>
        <p:txBody>
          <a:bodyPr>
            <a:normAutofit/>
          </a:bodyPr>
          <a:lstStyle/>
          <a:p>
            <a:r>
              <a:rPr lang="ru-RU" dirty="0" smtClean="0">
                <a:sym typeface="Symbol" pitchFamily="18" charset="2"/>
              </a:rPr>
              <a:t>День числа </a:t>
            </a:r>
            <a:r>
              <a:rPr lang="ru-RU" dirty="0" smtClean="0">
                <a:solidFill>
                  <a:srgbClr val="C00000"/>
                </a:solidFill>
                <a:sym typeface="Symbol" pitchFamily="18" charset="2"/>
              </a:rPr>
              <a:t> </a:t>
            </a:r>
            <a:r>
              <a:rPr lang="ru-RU" dirty="0" smtClean="0">
                <a:sym typeface="Symbol" pitchFamily="18" charset="2"/>
              </a:rPr>
              <a:t>в картинках</a:t>
            </a:r>
            <a:endParaRPr lang="uk-UA" dirty="0" smtClean="0">
              <a:sym typeface="Symbol" pitchFamily="18" charset="2"/>
            </a:endParaRPr>
          </a:p>
        </p:txBody>
      </p:sp>
      <p:pic>
        <p:nvPicPr>
          <p:cNvPr id="34818" name="Picture 2" descr="C:\Documents and Settings\Администратор\Мои документы\Число Пі\Pi Day Back.jpg"/>
          <p:cNvPicPr>
            <a:picLocks noGrp="1" noChangeAspect="1" noChangeArrowheads="1"/>
          </p:cNvPicPr>
          <p:nvPr>
            <p:ph sz="quarter" idx="13"/>
            <p:custDataLst>
              <p:tags r:id="rId5"/>
            </p:custDataLst>
          </p:nvPr>
        </p:nvPicPr>
        <p:blipFill>
          <a:blip r:embed="rId17" cstate="email"/>
          <a:srcRect/>
          <a:stretch>
            <a:fillRect/>
          </a:stretch>
        </p:blipFill>
        <p:spPr bwMode="auto">
          <a:xfrm>
            <a:off x="285720" y="1500174"/>
            <a:ext cx="4669150" cy="1785950"/>
          </a:xfrm>
          <a:prstGeom prst="rect">
            <a:avLst/>
          </a:prstGeom>
          <a:noFill/>
        </p:spPr>
      </p:pic>
      <p:pic>
        <p:nvPicPr>
          <p:cNvPr id="34819" name="Picture 3" descr="C:\Documents and Settings\Администратор\Мои документы\Число Пі\вава.jpg"/>
          <p:cNvPicPr>
            <a:picLocks noChangeAspect="1" noChangeArrowheads="1"/>
          </p:cNvPicPr>
          <p:nvPr>
            <p:custDataLst>
              <p:tags r:id="rId6"/>
            </p:custDataLst>
          </p:nvPr>
        </p:nvPicPr>
        <p:blipFill>
          <a:blip r:embed="rId18"/>
          <a:srcRect/>
          <a:stretch>
            <a:fillRect/>
          </a:stretch>
        </p:blipFill>
        <p:spPr bwMode="auto">
          <a:xfrm>
            <a:off x="642910" y="5072074"/>
            <a:ext cx="1571625" cy="1495425"/>
          </a:xfrm>
          <a:prstGeom prst="rect">
            <a:avLst/>
          </a:prstGeom>
          <a:noFill/>
        </p:spPr>
      </p:pic>
      <p:pic>
        <p:nvPicPr>
          <p:cNvPr id="34820" name="Picture 4" descr="C:\Documents and Settings\Администратор\Мои документы\Число Пі\прп.jpg"/>
          <p:cNvPicPr>
            <a:picLocks noChangeAspect="1" noChangeArrowheads="1"/>
          </p:cNvPicPr>
          <p:nvPr>
            <p:custDataLst>
              <p:tags r:id="rId7"/>
            </p:custDataLst>
          </p:nvPr>
        </p:nvPicPr>
        <p:blipFill>
          <a:blip r:embed="rId19"/>
          <a:srcRect/>
          <a:stretch>
            <a:fillRect/>
          </a:stretch>
        </p:blipFill>
        <p:spPr bwMode="auto">
          <a:xfrm>
            <a:off x="2000232" y="3571876"/>
            <a:ext cx="3071834" cy="3071834"/>
          </a:xfrm>
          <a:prstGeom prst="rect">
            <a:avLst/>
          </a:prstGeom>
          <a:noFill/>
        </p:spPr>
      </p:pic>
      <p:pic>
        <p:nvPicPr>
          <p:cNvPr id="34821" name="Picture 5" descr="C:\Documents and Settings\Администратор\Мои документы\Число Пі\250w_PIDAY_Use_02_Pi_Day_Po.jpg"/>
          <p:cNvPicPr>
            <a:picLocks noChangeAspect="1" noChangeArrowheads="1"/>
          </p:cNvPicPr>
          <p:nvPr>
            <p:custDataLst>
              <p:tags r:id="rId8"/>
            </p:custDataLst>
          </p:nvPr>
        </p:nvPicPr>
        <p:blipFill>
          <a:blip r:embed="rId20"/>
          <a:srcRect/>
          <a:stretch>
            <a:fillRect/>
          </a:stretch>
        </p:blipFill>
        <p:spPr bwMode="auto">
          <a:xfrm>
            <a:off x="5572132" y="1500174"/>
            <a:ext cx="3381382" cy="5072073"/>
          </a:xfrm>
          <a:prstGeom prst="rect">
            <a:avLst/>
          </a:prstGeom>
          <a:noFill/>
        </p:spPr>
      </p:pic>
      <p:pic>
        <p:nvPicPr>
          <p:cNvPr id="34822" name="Picture 6" descr="C:\Documents and Settings\Администратор\Мои документы\Число Пі\б.jpg"/>
          <p:cNvPicPr>
            <a:picLocks noChangeAspect="1" noChangeArrowheads="1"/>
          </p:cNvPicPr>
          <p:nvPr>
            <p:custDataLst>
              <p:tags r:id="rId9"/>
            </p:custDataLst>
          </p:nvPr>
        </p:nvPicPr>
        <p:blipFill>
          <a:blip r:embed="rId21"/>
          <a:srcRect/>
          <a:stretch>
            <a:fillRect/>
          </a:stretch>
        </p:blipFill>
        <p:spPr bwMode="auto">
          <a:xfrm>
            <a:off x="285720" y="2928934"/>
            <a:ext cx="2214578" cy="2214578"/>
          </a:xfrm>
          <a:prstGeom prst="rect">
            <a:avLst/>
          </a:prstGeom>
          <a:noFill/>
        </p:spPr>
      </p:pic>
      <p:pic>
        <p:nvPicPr>
          <p:cNvPr id="34823" name="Picture 7" descr="C:\Documents and Settings\Администратор\Мои документы\Число Пі\ророр.jpg"/>
          <p:cNvPicPr>
            <a:picLocks noChangeAspect="1" noChangeArrowheads="1"/>
          </p:cNvPicPr>
          <p:nvPr>
            <p:custDataLst>
              <p:tags r:id="rId10"/>
            </p:custDataLst>
          </p:nvPr>
        </p:nvPicPr>
        <p:blipFill>
          <a:blip r:embed="rId22"/>
          <a:srcRect/>
          <a:stretch>
            <a:fillRect/>
          </a:stretch>
        </p:blipFill>
        <p:spPr bwMode="auto">
          <a:xfrm>
            <a:off x="4071934" y="3496873"/>
            <a:ext cx="2786082" cy="3127771"/>
          </a:xfrm>
          <a:prstGeom prst="rect">
            <a:avLst/>
          </a:prstGeom>
          <a:noFill/>
        </p:spPr>
      </p:pic>
      <p:pic>
        <p:nvPicPr>
          <p:cNvPr id="34824" name="Picture 8" descr="C:\Documents and Settings\Администратор\Мои документы\Число Пі\ррррррр.jpg"/>
          <p:cNvPicPr>
            <a:picLocks noChangeAspect="1" noChangeArrowheads="1"/>
          </p:cNvPicPr>
          <p:nvPr>
            <p:custDataLst>
              <p:tags r:id="rId11"/>
            </p:custDataLst>
          </p:nvPr>
        </p:nvPicPr>
        <p:blipFill>
          <a:blip r:embed="rId23"/>
          <a:srcRect/>
          <a:stretch>
            <a:fillRect/>
          </a:stretch>
        </p:blipFill>
        <p:spPr bwMode="auto">
          <a:xfrm>
            <a:off x="2143108" y="2357430"/>
            <a:ext cx="1905000" cy="1885950"/>
          </a:xfrm>
          <a:prstGeom prst="rect">
            <a:avLst/>
          </a:prstGeom>
          <a:noFill/>
        </p:spPr>
      </p:pic>
      <p:pic>
        <p:nvPicPr>
          <p:cNvPr id="34825" name="Picture 9" descr="C:\Documents and Settings\Администратор\Мои документы\Число Пі\жж.jpg"/>
          <p:cNvPicPr>
            <a:picLocks noChangeAspect="1" noChangeArrowheads="1"/>
          </p:cNvPicPr>
          <p:nvPr>
            <p:custDataLst>
              <p:tags r:id="rId12"/>
            </p:custDataLst>
          </p:nvPr>
        </p:nvPicPr>
        <p:blipFill>
          <a:blip r:embed="rId24"/>
          <a:srcRect/>
          <a:stretch>
            <a:fillRect/>
          </a:stretch>
        </p:blipFill>
        <p:spPr bwMode="auto">
          <a:xfrm>
            <a:off x="3929058" y="1571612"/>
            <a:ext cx="4643470" cy="4643470"/>
          </a:xfrm>
          <a:prstGeom prst="rect">
            <a:avLst/>
          </a:prstGeom>
          <a:noFill/>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34818"/>
                                        </p:tgtEl>
                                        <p:attrNameLst>
                                          <p:attrName>style.visibility</p:attrName>
                                        </p:attrNameLst>
                                      </p:cBhvr>
                                      <p:to>
                                        <p:strVal val="visible"/>
                                      </p:to>
                                    </p:set>
                                    <p:animEffect transition="in" filter="fade">
                                      <p:cBhvr>
                                        <p:cTn id="13" dur="2000"/>
                                        <p:tgtEl>
                                          <p:spTgt spid="34818"/>
                                        </p:tgtEl>
                                      </p:cBhvr>
                                    </p:animEffect>
                                  </p:childTnLst>
                                </p:cTn>
                              </p:par>
                            </p:childTnLst>
                          </p:cTn>
                        </p:par>
                        <p:par>
                          <p:cTn id="14" fill="hold">
                            <p:stCondLst>
                              <p:cond delay="3000"/>
                            </p:stCondLst>
                            <p:childTnLst>
                              <p:par>
                                <p:cTn id="15" presetID="23" presetClass="entr" presetSubtype="16" fill="hold" nodeType="afterEffect">
                                  <p:stCondLst>
                                    <p:cond delay="0"/>
                                  </p:stCondLst>
                                  <p:childTnLst>
                                    <p:set>
                                      <p:cBhvr>
                                        <p:cTn id="16" dur="1" fill="hold">
                                          <p:stCondLst>
                                            <p:cond delay="0"/>
                                          </p:stCondLst>
                                        </p:cTn>
                                        <p:tgtEl>
                                          <p:spTgt spid="34822"/>
                                        </p:tgtEl>
                                        <p:attrNameLst>
                                          <p:attrName>style.visibility</p:attrName>
                                        </p:attrNameLst>
                                      </p:cBhvr>
                                      <p:to>
                                        <p:strVal val="visible"/>
                                      </p:to>
                                    </p:set>
                                    <p:anim calcmode="lin" valueType="num">
                                      <p:cBhvr>
                                        <p:cTn id="17" dur="500" fill="hold"/>
                                        <p:tgtEl>
                                          <p:spTgt spid="34822"/>
                                        </p:tgtEl>
                                        <p:attrNameLst>
                                          <p:attrName>ppt_w</p:attrName>
                                        </p:attrNameLst>
                                      </p:cBhvr>
                                      <p:tavLst>
                                        <p:tav tm="0">
                                          <p:val>
                                            <p:fltVal val="0"/>
                                          </p:val>
                                        </p:tav>
                                        <p:tav tm="100000">
                                          <p:val>
                                            <p:strVal val="#ppt_w"/>
                                          </p:val>
                                        </p:tav>
                                      </p:tavLst>
                                    </p:anim>
                                    <p:anim calcmode="lin" valueType="num">
                                      <p:cBhvr>
                                        <p:cTn id="18" dur="500" fill="hold"/>
                                        <p:tgtEl>
                                          <p:spTgt spid="34822"/>
                                        </p:tgtEl>
                                        <p:attrNameLst>
                                          <p:attrName>ppt_h</p:attrName>
                                        </p:attrNameLst>
                                      </p:cBhvr>
                                      <p:tavLst>
                                        <p:tav tm="0">
                                          <p:val>
                                            <p:fltVal val="0"/>
                                          </p:val>
                                        </p:tav>
                                        <p:tav tm="100000">
                                          <p:val>
                                            <p:strVal val="#ppt_h"/>
                                          </p:val>
                                        </p:tav>
                                      </p:tavLst>
                                    </p:anim>
                                  </p:childTnLst>
                                </p:cTn>
                              </p:par>
                            </p:childTnLst>
                          </p:cTn>
                        </p:par>
                        <p:par>
                          <p:cTn id="19" fill="hold">
                            <p:stCondLst>
                              <p:cond delay="3500"/>
                            </p:stCondLst>
                            <p:childTnLst>
                              <p:par>
                                <p:cTn id="20" presetID="23" presetClass="entr" presetSubtype="16" fill="hold" nodeType="afterEffect">
                                  <p:stCondLst>
                                    <p:cond delay="0"/>
                                  </p:stCondLst>
                                  <p:childTnLst>
                                    <p:set>
                                      <p:cBhvr>
                                        <p:cTn id="21" dur="1" fill="hold">
                                          <p:stCondLst>
                                            <p:cond delay="0"/>
                                          </p:stCondLst>
                                        </p:cTn>
                                        <p:tgtEl>
                                          <p:spTgt spid="34824"/>
                                        </p:tgtEl>
                                        <p:attrNameLst>
                                          <p:attrName>style.visibility</p:attrName>
                                        </p:attrNameLst>
                                      </p:cBhvr>
                                      <p:to>
                                        <p:strVal val="visible"/>
                                      </p:to>
                                    </p:set>
                                    <p:anim calcmode="lin" valueType="num">
                                      <p:cBhvr>
                                        <p:cTn id="22" dur="500" fill="hold"/>
                                        <p:tgtEl>
                                          <p:spTgt spid="34824"/>
                                        </p:tgtEl>
                                        <p:attrNameLst>
                                          <p:attrName>ppt_w</p:attrName>
                                        </p:attrNameLst>
                                      </p:cBhvr>
                                      <p:tavLst>
                                        <p:tav tm="0">
                                          <p:val>
                                            <p:fltVal val="0"/>
                                          </p:val>
                                        </p:tav>
                                        <p:tav tm="100000">
                                          <p:val>
                                            <p:strVal val="#ppt_w"/>
                                          </p:val>
                                        </p:tav>
                                      </p:tavLst>
                                    </p:anim>
                                    <p:anim calcmode="lin" valueType="num">
                                      <p:cBhvr>
                                        <p:cTn id="23" dur="500" fill="hold"/>
                                        <p:tgtEl>
                                          <p:spTgt spid="34824"/>
                                        </p:tgtEl>
                                        <p:attrNameLst>
                                          <p:attrName>ppt_h</p:attrName>
                                        </p:attrNameLst>
                                      </p:cBhvr>
                                      <p:tavLst>
                                        <p:tav tm="0">
                                          <p:val>
                                            <p:fltVal val="0"/>
                                          </p:val>
                                        </p:tav>
                                        <p:tav tm="100000">
                                          <p:val>
                                            <p:strVal val="#ppt_h"/>
                                          </p:val>
                                        </p:tav>
                                      </p:tavLst>
                                    </p:anim>
                                  </p:childTnLst>
                                </p:cTn>
                              </p:par>
                            </p:childTnLst>
                          </p:cTn>
                        </p:par>
                        <p:par>
                          <p:cTn id="24" fill="hold">
                            <p:stCondLst>
                              <p:cond delay="4000"/>
                            </p:stCondLst>
                            <p:childTnLst>
                              <p:par>
                                <p:cTn id="25" presetID="23" presetClass="entr" presetSubtype="16" fill="hold" nodeType="afterEffect">
                                  <p:stCondLst>
                                    <p:cond delay="0"/>
                                  </p:stCondLst>
                                  <p:childTnLst>
                                    <p:set>
                                      <p:cBhvr>
                                        <p:cTn id="26" dur="1" fill="hold">
                                          <p:stCondLst>
                                            <p:cond delay="0"/>
                                          </p:stCondLst>
                                        </p:cTn>
                                        <p:tgtEl>
                                          <p:spTgt spid="34821"/>
                                        </p:tgtEl>
                                        <p:attrNameLst>
                                          <p:attrName>style.visibility</p:attrName>
                                        </p:attrNameLst>
                                      </p:cBhvr>
                                      <p:to>
                                        <p:strVal val="visible"/>
                                      </p:to>
                                    </p:set>
                                    <p:anim calcmode="lin" valueType="num">
                                      <p:cBhvr>
                                        <p:cTn id="27" dur="500" fill="hold"/>
                                        <p:tgtEl>
                                          <p:spTgt spid="34821"/>
                                        </p:tgtEl>
                                        <p:attrNameLst>
                                          <p:attrName>ppt_w</p:attrName>
                                        </p:attrNameLst>
                                      </p:cBhvr>
                                      <p:tavLst>
                                        <p:tav tm="0">
                                          <p:val>
                                            <p:fltVal val="0"/>
                                          </p:val>
                                        </p:tav>
                                        <p:tav tm="100000">
                                          <p:val>
                                            <p:strVal val="#ppt_w"/>
                                          </p:val>
                                        </p:tav>
                                      </p:tavLst>
                                    </p:anim>
                                    <p:anim calcmode="lin" valueType="num">
                                      <p:cBhvr>
                                        <p:cTn id="28" dur="500" fill="hold"/>
                                        <p:tgtEl>
                                          <p:spTgt spid="34821"/>
                                        </p:tgtEl>
                                        <p:attrNameLst>
                                          <p:attrName>ppt_h</p:attrName>
                                        </p:attrNameLst>
                                      </p:cBhvr>
                                      <p:tavLst>
                                        <p:tav tm="0">
                                          <p:val>
                                            <p:fltVal val="0"/>
                                          </p:val>
                                        </p:tav>
                                        <p:tav tm="100000">
                                          <p:val>
                                            <p:strVal val="#ppt_h"/>
                                          </p:val>
                                        </p:tav>
                                      </p:tavLst>
                                    </p:anim>
                                  </p:childTnLst>
                                </p:cTn>
                              </p:par>
                            </p:childTnLst>
                          </p:cTn>
                        </p:par>
                        <p:par>
                          <p:cTn id="29" fill="hold">
                            <p:stCondLst>
                              <p:cond delay="4500"/>
                            </p:stCondLst>
                            <p:childTnLst>
                              <p:par>
                                <p:cTn id="30" presetID="23" presetClass="entr" presetSubtype="16" fill="hold" nodeType="afterEffect">
                                  <p:stCondLst>
                                    <p:cond delay="0"/>
                                  </p:stCondLst>
                                  <p:childTnLst>
                                    <p:set>
                                      <p:cBhvr>
                                        <p:cTn id="31" dur="1" fill="hold">
                                          <p:stCondLst>
                                            <p:cond delay="0"/>
                                          </p:stCondLst>
                                        </p:cTn>
                                        <p:tgtEl>
                                          <p:spTgt spid="34823"/>
                                        </p:tgtEl>
                                        <p:attrNameLst>
                                          <p:attrName>style.visibility</p:attrName>
                                        </p:attrNameLst>
                                      </p:cBhvr>
                                      <p:to>
                                        <p:strVal val="visible"/>
                                      </p:to>
                                    </p:set>
                                    <p:anim calcmode="lin" valueType="num">
                                      <p:cBhvr>
                                        <p:cTn id="32" dur="500" fill="hold"/>
                                        <p:tgtEl>
                                          <p:spTgt spid="34823"/>
                                        </p:tgtEl>
                                        <p:attrNameLst>
                                          <p:attrName>ppt_w</p:attrName>
                                        </p:attrNameLst>
                                      </p:cBhvr>
                                      <p:tavLst>
                                        <p:tav tm="0">
                                          <p:val>
                                            <p:fltVal val="0"/>
                                          </p:val>
                                        </p:tav>
                                        <p:tav tm="100000">
                                          <p:val>
                                            <p:strVal val="#ppt_w"/>
                                          </p:val>
                                        </p:tav>
                                      </p:tavLst>
                                    </p:anim>
                                    <p:anim calcmode="lin" valueType="num">
                                      <p:cBhvr>
                                        <p:cTn id="33" dur="500" fill="hold"/>
                                        <p:tgtEl>
                                          <p:spTgt spid="34823"/>
                                        </p:tgtEl>
                                        <p:attrNameLst>
                                          <p:attrName>ppt_h</p:attrName>
                                        </p:attrNameLst>
                                      </p:cBhvr>
                                      <p:tavLst>
                                        <p:tav tm="0">
                                          <p:val>
                                            <p:fltVal val="0"/>
                                          </p:val>
                                        </p:tav>
                                        <p:tav tm="100000">
                                          <p:val>
                                            <p:strVal val="#ppt_h"/>
                                          </p:val>
                                        </p:tav>
                                      </p:tavLst>
                                    </p:anim>
                                  </p:childTnLst>
                                </p:cTn>
                              </p:par>
                            </p:childTnLst>
                          </p:cTn>
                        </p:par>
                        <p:par>
                          <p:cTn id="34" fill="hold">
                            <p:stCondLst>
                              <p:cond delay="5000"/>
                            </p:stCondLst>
                            <p:childTnLst>
                              <p:par>
                                <p:cTn id="35" presetID="17" presetClass="entr" presetSubtype="10" fill="hold" nodeType="afterEffect">
                                  <p:stCondLst>
                                    <p:cond delay="0"/>
                                  </p:stCondLst>
                                  <p:childTnLst>
                                    <p:set>
                                      <p:cBhvr>
                                        <p:cTn id="36" dur="1" fill="hold">
                                          <p:stCondLst>
                                            <p:cond delay="0"/>
                                          </p:stCondLst>
                                        </p:cTn>
                                        <p:tgtEl>
                                          <p:spTgt spid="34820"/>
                                        </p:tgtEl>
                                        <p:attrNameLst>
                                          <p:attrName>style.visibility</p:attrName>
                                        </p:attrNameLst>
                                      </p:cBhvr>
                                      <p:to>
                                        <p:strVal val="visible"/>
                                      </p:to>
                                    </p:set>
                                    <p:anim calcmode="lin" valueType="num">
                                      <p:cBhvr>
                                        <p:cTn id="37" dur="500" fill="hold"/>
                                        <p:tgtEl>
                                          <p:spTgt spid="34820"/>
                                        </p:tgtEl>
                                        <p:attrNameLst>
                                          <p:attrName>ppt_w</p:attrName>
                                        </p:attrNameLst>
                                      </p:cBhvr>
                                      <p:tavLst>
                                        <p:tav tm="0">
                                          <p:val>
                                            <p:fltVal val="0"/>
                                          </p:val>
                                        </p:tav>
                                        <p:tav tm="100000">
                                          <p:val>
                                            <p:strVal val="#ppt_w"/>
                                          </p:val>
                                        </p:tav>
                                      </p:tavLst>
                                    </p:anim>
                                    <p:anim calcmode="lin" valueType="num">
                                      <p:cBhvr>
                                        <p:cTn id="38" dur="500" fill="hold"/>
                                        <p:tgtEl>
                                          <p:spTgt spid="34820"/>
                                        </p:tgtEl>
                                        <p:attrNameLst>
                                          <p:attrName>ppt_h</p:attrName>
                                        </p:attrNameLst>
                                      </p:cBhvr>
                                      <p:tavLst>
                                        <p:tav tm="0">
                                          <p:val>
                                            <p:strVal val="#ppt_h"/>
                                          </p:val>
                                        </p:tav>
                                        <p:tav tm="100000">
                                          <p:val>
                                            <p:strVal val="#ppt_h"/>
                                          </p:val>
                                        </p:tav>
                                      </p:tavLst>
                                    </p:anim>
                                  </p:childTnLst>
                                </p:cTn>
                              </p:par>
                            </p:childTnLst>
                          </p:cTn>
                        </p:par>
                        <p:par>
                          <p:cTn id="39" fill="hold">
                            <p:stCondLst>
                              <p:cond delay="5500"/>
                            </p:stCondLst>
                            <p:childTnLst>
                              <p:par>
                                <p:cTn id="40" presetID="23" presetClass="entr" presetSubtype="16" fill="hold" nodeType="afterEffect">
                                  <p:stCondLst>
                                    <p:cond delay="0"/>
                                  </p:stCondLst>
                                  <p:childTnLst>
                                    <p:set>
                                      <p:cBhvr>
                                        <p:cTn id="41" dur="1" fill="hold">
                                          <p:stCondLst>
                                            <p:cond delay="0"/>
                                          </p:stCondLst>
                                        </p:cTn>
                                        <p:tgtEl>
                                          <p:spTgt spid="34819"/>
                                        </p:tgtEl>
                                        <p:attrNameLst>
                                          <p:attrName>style.visibility</p:attrName>
                                        </p:attrNameLst>
                                      </p:cBhvr>
                                      <p:to>
                                        <p:strVal val="visible"/>
                                      </p:to>
                                    </p:set>
                                    <p:anim calcmode="lin" valueType="num">
                                      <p:cBhvr>
                                        <p:cTn id="42" dur="500" fill="hold"/>
                                        <p:tgtEl>
                                          <p:spTgt spid="34819"/>
                                        </p:tgtEl>
                                        <p:attrNameLst>
                                          <p:attrName>ppt_w</p:attrName>
                                        </p:attrNameLst>
                                      </p:cBhvr>
                                      <p:tavLst>
                                        <p:tav tm="0">
                                          <p:val>
                                            <p:fltVal val="0"/>
                                          </p:val>
                                        </p:tav>
                                        <p:tav tm="100000">
                                          <p:val>
                                            <p:strVal val="#ppt_w"/>
                                          </p:val>
                                        </p:tav>
                                      </p:tavLst>
                                    </p:anim>
                                    <p:anim calcmode="lin" valueType="num">
                                      <p:cBhvr>
                                        <p:cTn id="43" dur="500" fill="hold"/>
                                        <p:tgtEl>
                                          <p:spTgt spid="34819"/>
                                        </p:tgtEl>
                                        <p:attrNameLst>
                                          <p:attrName>ppt_h</p:attrName>
                                        </p:attrNameLst>
                                      </p:cBhvr>
                                      <p:tavLst>
                                        <p:tav tm="0">
                                          <p:val>
                                            <p:fltVal val="0"/>
                                          </p:val>
                                        </p:tav>
                                        <p:tav tm="100000">
                                          <p:val>
                                            <p:strVal val="#ppt_h"/>
                                          </p:val>
                                        </p:tav>
                                      </p:tavLst>
                                    </p:anim>
                                  </p:childTnLst>
                                </p:cTn>
                              </p:par>
                            </p:childTnLst>
                          </p:cTn>
                        </p:par>
                        <p:par>
                          <p:cTn id="44" fill="hold">
                            <p:stCondLst>
                              <p:cond delay="6000"/>
                            </p:stCondLst>
                            <p:childTnLst>
                              <p:par>
                                <p:cTn id="45" presetID="23" presetClass="entr" presetSubtype="16" fill="hold" nodeType="afterEffect">
                                  <p:stCondLst>
                                    <p:cond delay="0"/>
                                  </p:stCondLst>
                                  <p:childTnLst>
                                    <p:set>
                                      <p:cBhvr>
                                        <p:cTn id="46" dur="1" fill="hold">
                                          <p:stCondLst>
                                            <p:cond delay="0"/>
                                          </p:stCondLst>
                                        </p:cTn>
                                        <p:tgtEl>
                                          <p:spTgt spid="34825"/>
                                        </p:tgtEl>
                                        <p:attrNameLst>
                                          <p:attrName>style.visibility</p:attrName>
                                        </p:attrNameLst>
                                      </p:cBhvr>
                                      <p:to>
                                        <p:strVal val="visible"/>
                                      </p:to>
                                    </p:set>
                                    <p:anim calcmode="lin" valueType="num">
                                      <p:cBhvr>
                                        <p:cTn id="47" dur="500" fill="hold"/>
                                        <p:tgtEl>
                                          <p:spTgt spid="34825"/>
                                        </p:tgtEl>
                                        <p:attrNameLst>
                                          <p:attrName>ppt_w</p:attrName>
                                        </p:attrNameLst>
                                      </p:cBhvr>
                                      <p:tavLst>
                                        <p:tav tm="0">
                                          <p:val>
                                            <p:fltVal val="0"/>
                                          </p:val>
                                        </p:tav>
                                        <p:tav tm="100000">
                                          <p:val>
                                            <p:strVal val="#ppt_w"/>
                                          </p:val>
                                        </p:tav>
                                      </p:tavLst>
                                    </p:anim>
                                    <p:anim calcmode="lin" valueType="num">
                                      <p:cBhvr>
                                        <p:cTn id="48" dur="500" fill="hold"/>
                                        <p:tgtEl>
                                          <p:spTgt spid="3482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Объект 18" hidden="1"/>
          <p:cNvGraphicFramePr>
            <a:graphicFrameLocks noChangeAspect="1"/>
          </p:cNvGraphicFramePr>
          <p:nvPr>
            <p:custDataLst>
              <p:tags r:id="rId2"/>
            </p:custData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36905" name="think-cell Slide" r:id="rId18" imgW="335" imgH="335" progId="TCLayout.ActiveDocument.1">
                  <p:embed/>
                </p:oleObj>
              </mc:Choice>
              <mc:Fallback>
                <p:oleObj name="think-cell Slide" r:id="rId18" imgW="335" imgH="335" progId="TCLayout.ActiveDocument.1">
                  <p:embed/>
                  <p:pic>
                    <p:nvPicPr>
                      <p:cNvPr id="0" name="Picture 15" hidden="1"/>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8" name="Рисунок 17" descr="pi.gif (370 bytes)"/>
          <p:cNvPicPr/>
          <p:nvPr>
            <p:custDataLst>
              <p:tags r:id="rId3"/>
            </p:custDataLst>
          </p:nvPr>
        </p:nvPicPr>
        <p:blipFill>
          <a:blip r:embed="rId20"/>
          <a:srcRect/>
          <a:stretch>
            <a:fillRect/>
          </a:stretch>
        </p:blipFill>
        <p:spPr bwMode="auto">
          <a:xfrm>
            <a:off x="8072462" y="5715016"/>
            <a:ext cx="642942" cy="714380"/>
          </a:xfrm>
          <a:prstGeom prst="rect">
            <a:avLst/>
          </a:prstGeom>
          <a:noFill/>
          <a:ln w="9525">
            <a:noFill/>
            <a:miter lim="800000"/>
            <a:headEnd/>
            <a:tailEnd/>
          </a:ln>
        </p:spPr>
      </p:pic>
      <p:sp>
        <p:nvSpPr>
          <p:cNvPr id="2" name="Заголовок 1"/>
          <p:cNvSpPr>
            <a:spLocks noGrp="1"/>
          </p:cNvSpPr>
          <p:nvPr>
            <p:ph type="title"/>
            <p:custDataLst>
              <p:tags r:id="rId4"/>
            </p:custDataLst>
          </p:nvPr>
        </p:nvSpPr>
        <p:spPr>
          <a:xfrm>
            <a:off x="714348" y="642918"/>
            <a:ext cx="7829576" cy="1143000"/>
          </a:xfrm>
        </p:spPr>
        <p:txBody>
          <a:bodyPr>
            <a:normAutofit/>
          </a:bodyPr>
          <a:lstStyle/>
          <a:p>
            <a:r>
              <a:rPr lang="uk-UA" sz="4800" dirty="0" smtClean="0"/>
              <a:t>Пироги в День </a:t>
            </a:r>
            <a:r>
              <a:rPr lang="ru-RU" sz="4800" dirty="0" smtClean="0">
                <a:solidFill>
                  <a:srgbClr val="C00000"/>
                </a:solidFill>
                <a:sym typeface="Symbol" pitchFamily="18" charset="2"/>
              </a:rPr>
              <a:t></a:t>
            </a:r>
            <a:endParaRPr lang="uk-UA" sz="4800" dirty="0"/>
          </a:p>
        </p:txBody>
      </p:sp>
      <p:pic>
        <p:nvPicPr>
          <p:cNvPr id="36867" name="Picture 3"/>
          <p:cNvPicPr>
            <a:picLocks noGrp="1" noChangeAspect="1" noChangeArrowheads="1"/>
          </p:cNvPicPr>
          <p:nvPr>
            <p:ph sz="quarter" idx="13"/>
            <p:custDataLst>
              <p:tags r:id="rId5"/>
            </p:custDataLst>
          </p:nvPr>
        </p:nvPicPr>
        <p:blipFill>
          <a:blip r:embed="rId21"/>
          <a:srcRect/>
          <a:stretch>
            <a:fillRect/>
          </a:stretch>
        </p:blipFill>
        <p:spPr bwMode="auto">
          <a:xfrm>
            <a:off x="214282" y="4572000"/>
            <a:ext cx="1905000" cy="2286000"/>
          </a:xfrm>
          <a:prstGeom prst="rect">
            <a:avLst/>
          </a:prstGeom>
          <a:noFill/>
          <a:ln w="9525">
            <a:noFill/>
            <a:miter lim="800000"/>
            <a:headEnd/>
            <a:tailEnd/>
          </a:ln>
          <a:effectLst/>
        </p:spPr>
      </p:pic>
      <p:pic>
        <p:nvPicPr>
          <p:cNvPr id="36869" name="Picture 5"/>
          <p:cNvPicPr>
            <a:picLocks noGrp="1" noChangeAspect="1" noChangeArrowheads="1"/>
          </p:cNvPicPr>
          <p:nvPr>
            <p:ph sz="quarter" idx="14"/>
            <p:custDataLst>
              <p:tags r:id="rId6"/>
            </p:custDataLst>
          </p:nvPr>
        </p:nvPicPr>
        <p:blipFill>
          <a:blip r:embed="rId22"/>
          <a:srcRect/>
          <a:stretch>
            <a:fillRect/>
          </a:stretch>
        </p:blipFill>
        <p:spPr bwMode="auto">
          <a:xfrm>
            <a:off x="3643307" y="113182"/>
            <a:ext cx="3619506" cy="4488187"/>
          </a:xfrm>
          <a:prstGeom prst="rect">
            <a:avLst/>
          </a:prstGeom>
          <a:noFill/>
          <a:ln w="9525">
            <a:noFill/>
            <a:miter lim="800000"/>
            <a:headEnd/>
            <a:tailEnd/>
          </a:ln>
          <a:effectLst/>
        </p:spPr>
      </p:pic>
      <p:pic>
        <p:nvPicPr>
          <p:cNvPr id="36866" name="Picture 2"/>
          <p:cNvPicPr>
            <a:picLocks noChangeAspect="1" noChangeArrowheads="1"/>
          </p:cNvPicPr>
          <p:nvPr>
            <p:custDataLst>
              <p:tags r:id="rId7"/>
            </p:custDataLst>
          </p:nvPr>
        </p:nvPicPr>
        <p:blipFill>
          <a:blip r:embed="rId23"/>
          <a:srcRect/>
          <a:stretch>
            <a:fillRect/>
          </a:stretch>
        </p:blipFill>
        <p:spPr bwMode="auto">
          <a:xfrm>
            <a:off x="214282" y="214290"/>
            <a:ext cx="4891967" cy="3357586"/>
          </a:xfrm>
          <a:prstGeom prst="rect">
            <a:avLst/>
          </a:prstGeom>
          <a:noFill/>
          <a:ln w="9525">
            <a:noFill/>
            <a:miter lim="800000"/>
            <a:headEnd/>
            <a:tailEnd/>
          </a:ln>
          <a:effectLst/>
        </p:spPr>
      </p:pic>
      <p:pic>
        <p:nvPicPr>
          <p:cNvPr id="36868" name="Picture 4"/>
          <p:cNvPicPr>
            <a:picLocks noChangeAspect="1" noChangeArrowheads="1"/>
          </p:cNvPicPr>
          <p:nvPr>
            <p:custDataLst>
              <p:tags r:id="rId8"/>
            </p:custDataLst>
          </p:nvPr>
        </p:nvPicPr>
        <p:blipFill>
          <a:blip r:embed="rId24"/>
          <a:srcRect/>
          <a:stretch>
            <a:fillRect/>
          </a:stretch>
        </p:blipFill>
        <p:spPr bwMode="auto">
          <a:xfrm>
            <a:off x="3357554" y="1643050"/>
            <a:ext cx="3300429" cy="4959661"/>
          </a:xfrm>
          <a:prstGeom prst="rect">
            <a:avLst/>
          </a:prstGeom>
          <a:noFill/>
          <a:ln w="9525">
            <a:noFill/>
            <a:miter lim="800000"/>
            <a:headEnd/>
            <a:tailEnd/>
          </a:ln>
          <a:effectLst/>
        </p:spPr>
      </p:pic>
      <p:pic>
        <p:nvPicPr>
          <p:cNvPr id="36870" name="Picture 6"/>
          <p:cNvPicPr>
            <a:picLocks noChangeAspect="1" noChangeArrowheads="1"/>
          </p:cNvPicPr>
          <p:nvPr>
            <p:custDataLst>
              <p:tags r:id="rId9"/>
            </p:custDataLst>
          </p:nvPr>
        </p:nvPicPr>
        <p:blipFill>
          <a:blip r:embed="rId25"/>
          <a:srcRect/>
          <a:stretch>
            <a:fillRect/>
          </a:stretch>
        </p:blipFill>
        <p:spPr bwMode="auto">
          <a:xfrm>
            <a:off x="2571736" y="5072074"/>
            <a:ext cx="2286000" cy="1524000"/>
          </a:xfrm>
          <a:prstGeom prst="rect">
            <a:avLst/>
          </a:prstGeom>
          <a:noFill/>
          <a:ln w="9525">
            <a:noFill/>
            <a:miter lim="800000"/>
            <a:headEnd/>
            <a:tailEnd/>
          </a:ln>
          <a:effectLst/>
        </p:spPr>
      </p:pic>
      <p:pic>
        <p:nvPicPr>
          <p:cNvPr id="36872" name="Picture 8"/>
          <p:cNvPicPr>
            <a:picLocks noChangeAspect="1" noChangeArrowheads="1"/>
          </p:cNvPicPr>
          <p:nvPr>
            <p:custDataLst>
              <p:tags r:id="rId10"/>
            </p:custDataLst>
          </p:nvPr>
        </p:nvPicPr>
        <p:blipFill>
          <a:blip r:embed="rId26"/>
          <a:srcRect/>
          <a:stretch>
            <a:fillRect/>
          </a:stretch>
        </p:blipFill>
        <p:spPr bwMode="auto">
          <a:xfrm>
            <a:off x="714348" y="590390"/>
            <a:ext cx="6643734" cy="5275906"/>
          </a:xfrm>
          <a:prstGeom prst="rect">
            <a:avLst/>
          </a:prstGeom>
          <a:noFill/>
          <a:ln w="9525">
            <a:noFill/>
            <a:miter lim="800000"/>
            <a:headEnd/>
            <a:tailEnd/>
          </a:ln>
          <a:effectLst/>
        </p:spPr>
      </p:pic>
      <p:pic>
        <p:nvPicPr>
          <p:cNvPr id="36873" name="Picture 9"/>
          <p:cNvPicPr>
            <a:picLocks noChangeAspect="1" noChangeArrowheads="1"/>
          </p:cNvPicPr>
          <p:nvPr>
            <p:custDataLst>
              <p:tags r:id="rId11"/>
            </p:custDataLst>
          </p:nvPr>
        </p:nvPicPr>
        <p:blipFill>
          <a:blip r:embed="rId27"/>
          <a:srcRect/>
          <a:stretch>
            <a:fillRect/>
          </a:stretch>
        </p:blipFill>
        <p:spPr bwMode="auto">
          <a:xfrm>
            <a:off x="5672126" y="0"/>
            <a:ext cx="3471874" cy="4466421"/>
          </a:xfrm>
          <a:prstGeom prst="rect">
            <a:avLst/>
          </a:prstGeom>
          <a:noFill/>
          <a:ln w="9525">
            <a:noFill/>
            <a:miter lim="800000"/>
            <a:headEnd/>
            <a:tailEnd/>
          </a:ln>
          <a:effectLst/>
        </p:spPr>
      </p:pic>
      <p:pic>
        <p:nvPicPr>
          <p:cNvPr id="36874" name="Picture 10"/>
          <p:cNvPicPr>
            <a:picLocks noChangeAspect="1" noChangeArrowheads="1"/>
          </p:cNvPicPr>
          <p:nvPr>
            <p:custDataLst>
              <p:tags r:id="rId12"/>
            </p:custDataLst>
          </p:nvPr>
        </p:nvPicPr>
        <p:blipFill>
          <a:blip r:embed="rId28" cstate="email"/>
          <a:srcRect/>
          <a:stretch>
            <a:fillRect/>
          </a:stretch>
        </p:blipFill>
        <p:spPr bwMode="auto">
          <a:xfrm>
            <a:off x="1714480" y="1500174"/>
            <a:ext cx="5592123" cy="4333895"/>
          </a:xfrm>
          <a:prstGeom prst="rect">
            <a:avLst/>
          </a:prstGeom>
          <a:noFill/>
          <a:ln w="9525">
            <a:noFill/>
            <a:miter lim="800000"/>
            <a:headEnd/>
            <a:tailEnd/>
          </a:ln>
          <a:effectLst/>
        </p:spPr>
      </p:pic>
      <p:pic>
        <p:nvPicPr>
          <p:cNvPr id="36875" name="Picture 11"/>
          <p:cNvPicPr>
            <a:picLocks noChangeAspect="1" noChangeArrowheads="1"/>
          </p:cNvPicPr>
          <p:nvPr>
            <p:custDataLst>
              <p:tags r:id="rId13"/>
            </p:custDataLst>
          </p:nvPr>
        </p:nvPicPr>
        <p:blipFill>
          <a:blip r:embed="rId29"/>
          <a:srcRect/>
          <a:stretch>
            <a:fillRect/>
          </a:stretch>
        </p:blipFill>
        <p:spPr bwMode="auto">
          <a:xfrm>
            <a:off x="6429388" y="4714884"/>
            <a:ext cx="2466975" cy="1847850"/>
          </a:xfrm>
          <a:prstGeom prst="rect">
            <a:avLst/>
          </a:prstGeom>
          <a:noFill/>
          <a:ln w="9525">
            <a:noFill/>
            <a:miter lim="800000"/>
            <a:headEnd/>
            <a:tailEnd/>
          </a:ln>
          <a:effectLst/>
        </p:spPr>
      </p:pic>
      <p:pic>
        <p:nvPicPr>
          <p:cNvPr id="36876" name="Picture 12"/>
          <p:cNvPicPr>
            <a:picLocks noChangeAspect="1" noChangeArrowheads="1"/>
          </p:cNvPicPr>
          <p:nvPr>
            <p:custDataLst>
              <p:tags r:id="rId14"/>
            </p:custDataLst>
          </p:nvPr>
        </p:nvPicPr>
        <p:blipFill>
          <a:blip r:embed="rId30"/>
          <a:srcRect/>
          <a:stretch>
            <a:fillRect/>
          </a:stretch>
        </p:blipFill>
        <p:spPr bwMode="auto">
          <a:xfrm>
            <a:off x="500034" y="3286124"/>
            <a:ext cx="1619250" cy="1457325"/>
          </a:xfrm>
          <a:prstGeom prst="rect">
            <a:avLst/>
          </a:prstGeom>
          <a:noFill/>
          <a:ln w="9525">
            <a:noFill/>
            <a:miter lim="800000"/>
            <a:headEnd/>
            <a:tailEnd/>
          </a:ln>
          <a:effectLst/>
        </p:spPr>
      </p:pic>
      <p:pic>
        <p:nvPicPr>
          <p:cNvPr id="36877" name="Picture 13"/>
          <p:cNvPicPr>
            <a:picLocks noChangeAspect="1" noChangeArrowheads="1"/>
          </p:cNvPicPr>
          <p:nvPr>
            <p:custDataLst>
              <p:tags r:id="rId15"/>
            </p:custDataLst>
          </p:nvPr>
        </p:nvPicPr>
        <p:blipFill>
          <a:blip r:embed="rId31"/>
          <a:srcRect/>
          <a:stretch>
            <a:fillRect/>
          </a:stretch>
        </p:blipFill>
        <p:spPr bwMode="auto">
          <a:xfrm>
            <a:off x="5786446" y="2571744"/>
            <a:ext cx="2638425" cy="1733550"/>
          </a:xfrm>
          <a:prstGeom prst="rect">
            <a:avLst/>
          </a:prstGeom>
          <a:noFill/>
          <a:ln w="9525">
            <a:noFill/>
            <a:miter lim="800000"/>
            <a:headEnd/>
            <a:tailEnd/>
          </a:ln>
          <a:effectLst/>
        </p:spPr>
      </p:pic>
      <p:pic>
        <p:nvPicPr>
          <p:cNvPr id="36878" name="Picture 14"/>
          <p:cNvPicPr>
            <a:picLocks noChangeAspect="1" noChangeArrowheads="1"/>
          </p:cNvPicPr>
          <p:nvPr>
            <p:custDataLst>
              <p:tags r:id="rId16"/>
            </p:custDataLst>
          </p:nvPr>
        </p:nvPicPr>
        <p:blipFill>
          <a:blip r:embed="rId32"/>
          <a:srcRect/>
          <a:stretch>
            <a:fillRect/>
          </a:stretch>
        </p:blipFill>
        <p:spPr bwMode="auto">
          <a:xfrm>
            <a:off x="357158" y="3286124"/>
            <a:ext cx="2733675" cy="1676400"/>
          </a:xfrm>
          <a:prstGeom prst="rect">
            <a:avLst/>
          </a:prstGeom>
          <a:noFill/>
          <a:ln w="9525">
            <a:noFill/>
            <a:miter lim="800000"/>
            <a:headEnd/>
            <a:tailEnd/>
          </a:ln>
          <a:effec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36866"/>
                                        </p:tgtEl>
                                        <p:attrNameLst>
                                          <p:attrName>style.visibility</p:attrName>
                                        </p:attrNameLst>
                                      </p:cBhvr>
                                      <p:to>
                                        <p:strVal val="visible"/>
                                      </p:to>
                                    </p:set>
                                    <p:anim calcmode="lin" valueType="num">
                                      <p:cBhvr>
                                        <p:cTn id="12" dur="500" fill="hold"/>
                                        <p:tgtEl>
                                          <p:spTgt spid="36866"/>
                                        </p:tgtEl>
                                        <p:attrNameLst>
                                          <p:attrName>ppt_w</p:attrName>
                                        </p:attrNameLst>
                                      </p:cBhvr>
                                      <p:tavLst>
                                        <p:tav tm="0">
                                          <p:val>
                                            <p:fltVal val="0"/>
                                          </p:val>
                                        </p:tav>
                                        <p:tav tm="100000">
                                          <p:val>
                                            <p:strVal val="#ppt_w"/>
                                          </p:val>
                                        </p:tav>
                                      </p:tavLst>
                                    </p:anim>
                                    <p:anim calcmode="lin" valueType="num">
                                      <p:cBhvr>
                                        <p:cTn id="13" dur="500" fill="hold"/>
                                        <p:tgtEl>
                                          <p:spTgt spid="36866"/>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36873"/>
                                        </p:tgtEl>
                                        <p:attrNameLst>
                                          <p:attrName>style.visibility</p:attrName>
                                        </p:attrNameLst>
                                      </p:cBhvr>
                                      <p:to>
                                        <p:strVal val="visible"/>
                                      </p:to>
                                    </p:set>
                                    <p:anim calcmode="lin" valueType="num">
                                      <p:cBhvr>
                                        <p:cTn id="17" dur="500" fill="hold"/>
                                        <p:tgtEl>
                                          <p:spTgt spid="36873"/>
                                        </p:tgtEl>
                                        <p:attrNameLst>
                                          <p:attrName>ppt_w</p:attrName>
                                        </p:attrNameLst>
                                      </p:cBhvr>
                                      <p:tavLst>
                                        <p:tav tm="0">
                                          <p:val>
                                            <p:fltVal val="0"/>
                                          </p:val>
                                        </p:tav>
                                        <p:tav tm="100000">
                                          <p:val>
                                            <p:strVal val="#ppt_w"/>
                                          </p:val>
                                        </p:tav>
                                      </p:tavLst>
                                    </p:anim>
                                    <p:anim calcmode="lin" valueType="num">
                                      <p:cBhvr>
                                        <p:cTn id="18" dur="500" fill="hold"/>
                                        <p:tgtEl>
                                          <p:spTgt spid="36873"/>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36875"/>
                                        </p:tgtEl>
                                        <p:attrNameLst>
                                          <p:attrName>style.visibility</p:attrName>
                                        </p:attrNameLst>
                                      </p:cBhvr>
                                      <p:to>
                                        <p:strVal val="visible"/>
                                      </p:to>
                                    </p:set>
                                    <p:anim calcmode="lin" valueType="num">
                                      <p:cBhvr>
                                        <p:cTn id="22" dur="500" fill="hold"/>
                                        <p:tgtEl>
                                          <p:spTgt spid="36875"/>
                                        </p:tgtEl>
                                        <p:attrNameLst>
                                          <p:attrName>ppt_w</p:attrName>
                                        </p:attrNameLst>
                                      </p:cBhvr>
                                      <p:tavLst>
                                        <p:tav tm="0">
                                          <p:val>
                                            <p:fltVal val="0"/>
                                          </p:val>
                                        </p:tav>
                                        <p:tav tm="100000">
                                          <p:val>
                                            <p:strVal val="#ppt_w"/>
                                          </p:val>
                                        </p:tav>
                                      </p:tavLst>
                                    </p:anim>
                                    <p:anim calcmode="lin" valueType="num">
                                      <p:cBhvr>
                                        <p:cTn id="23" dur="500" fill="hold"/>
                                        <p:tgtEl>
                                          <p:spTgt spid="36875"/>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36870"/>
                                        </p:tgtEl>
                                        <p:attrNameLst>
                                          <p:attrName>style.visibility</p:attrName>
                                        </p:attrNameLst>
                                      </p:cBhvr>
                                      <p:to>
                                        <p:strVal val="visible"/>
                                      </p:to>
                                    </p:set>
                                    <p:animEffect transition="in" filter="fade">
                                      <p:cBhvr>
                                        <p:cTn id="27" dur="1000"/>
                                        <p:tgtEl>
                                          <p:spTgt spid="36870"/>
                                        </p:tgtEl>
                                      </p:cBhvr>
                                    </p:animEffect>
                                    <p:anim calcmode="lin" valueType="num">
                                      <p:cBhvr>
                                        <p:cTn id="28" dur="1000" fill="hold"/>
                                        <p:tgtEl>
                                          <p:spTgt spid="36870"/>
                                        </p:tgtEl>
                                        <p:attrNameLst>
                                          <p:attrName>ppt_x</p:attrName>
                                        </p:attrNameLst>
                                      </p:cBhvr>
                                      <p:tavLst>
                                        <p:tav tm="0">
                                          <p:val>
                                            <p:strVal val="#ppt_x"/>
                                          </p:val>
                                        </p:tav>
                                        <p:tav tm="100000">
                                          <p:val>
                                            <p:strVal val="#ppt_x"/>
                                          </p:val>
                                        </p:tav>
                                      </p:tavLst>
                                    </p:anim>
                                    <p:anim calcmode="lin" valueType="num">
                                      <p:cBhvr>
                                        <p:cTn id="29" dur="1000" fill="hold"/>
                                        <p:tgtEl>
                                          <p:spTgt spid="36870"/>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17" presetClass="entr" presetSubtype="10" fill="hold" nodeType="afterEffect">
                                  <p:stCondLst>
                                    <p:cond delay="0"/>
                                  </p:stCondLst>
                                  <p:childTnLst>
                                    <p:set>
                                      <p:cBhvr>
                                        <p:cTn id="32" dur="1" fill="hold">
                                          <p:stCondLst>
                                            <p:cond delay="0"/>
                                          </p:stCondLst>
                                        </p:cTn>
                                        <p:tgtEl>
                                          <p:spTgt spid="36875"/>
                                        </p:tgtEl>
                                        <p:attrNameLst>
                                          <p:attrName>style.visibility</p:attrName>
                                        </p:attrNameLst>
                                      </p:cBhvr>
                                      <p:to>
                                        <p:strVal val="visible"/>
                                      </p:to>
                                    </p:set>
                                    <p:anim calcmode="lin" valueType="num">
                                      <p:cBhvr>
                                        <p:cTn id="33" dur="500" fill="hold"/>
                                        <p:tgtEl>
                                          <p:spTgt spid="36875"/>
                                        </p:tgtEl>
                                        <p:attrNameLst>
                                          <p:attrName>ppt_w</p:attrName>
                                        </p:attrNameLst>
                                      </p:cBhvr>
                                      <p:tavLst>
                                        <p:tav tm="0">
                                          <p:val>
                                            <p:fltVal val="0"/>
                                          </p:val>
                                        </p:tav>
                                        <p:tav tm="100000">
                                          <p:val>
                                            <p:strVal val="#ppt_w"/>
                                          </p:val>
                                        </p:tav>
                                      </p:tavLst>
                                    </p:anim>
                                    <p:anim calcmode="lin" valueType="num">
                                      <p:cBhvr>
                                        <p:cTn id="34" dur="500" fill="hold"/>
                                        <p:tgtEl>
                                          <p:spTgt spid="36875"/>
                                        </p:tgtEl>
                                        <p:attrNameLst>
                                          <p:attrName>ppt_h</p:attrName>
                                        </p:attrNameLst>
                                      </p:cBhvr>
                                      <p:tavLst>
                                        <p:tav tm="0">
                                          <p:val>
                                            <p:strVal val="#ppt_h"/>
                                          </p:val>
                                        </p:tav>
                                        <p:tav tm="100000">
                                          <p:val>
                                            <p:strVal val="#ppt_h"/>
                                          </p:val>
                                        </p:tav>
                                      </p:tavLst>
                                    </p:anim>
                                  </p:childTnLst>
                                </p:cTn>
                              </p:par>
                            </p:childTnLst>
                          </p:cTn>
                        </p:par>
                        <p:par>
                          <p:cTn id="35" fill="hold">
                            <p:stCondLst>
                              <p:cond delay="3500"/>
                            </p:stCondLst>
                            <p:childTnLst>
                              <p:par>
                                <p:cTn id="36" presetID="17" presetClass="entr" presetSubtype="10" fill="hold" nodeType="afterEffect">
                                  <p:stCondLst>
                                    <p:cond delay="0"/>
                                  </p:stCondLst>
                                  <p:childTnLst>
                                    <p:set>
                                      <p:cBhvr>
                                        <p:cTn id="37" dur="1" fill="hold">
                                          <p:stCondLst>
                                            <p:cond delay="0"/>
                                          </p:stCondLst>
                                        </p:cTn>
                                        <p:tgtEl>
                                          <p:spTgt spid="36877"/>
                                        </p:tgtEl>
                                        <p:attrNameLst>
                                          <p:attrName>style.visibility</p:attrName>
                                        </p:attrNameLst>
                                      </p:cBhvr>
                                      <p:to>
                                        <p:strVal val="visible"/>
                                      </p:to>
                                    </p:set>
                                    <p:anim calcmode="lin" valueType="num">
                                      <p:cBhvr>
                                        <p:cTn id="38" dur="500" fill="hold"/>
                                        <p:tgtEl>
                                          <p:spTgt spid="36877"/>
                                        </p:tgtEl>
                                        <p:attrNameLst>
                                          <p:attrName>ppt_w</p:attrName>
                                        </p:attrNameLst>
                                      </p:cBhvr>
                                      <p:tavLst>
                                        <p:tav tm="0">
                                          <p:val>
                                            <p:fltVal val="0"/>
                                          </p:val>
                                        </p:tav>
                                        <p:tav tm="100000">
                                          <p:val>
                                            <p:strVal val="#ppt_w"/>
                                          </p:val>
                                        </p:tav>
                                      </p:tavLst>
                                    </p:anim>
                                    <p:anim calcmode="lin" valueType="num">
                                      <p:cBhvr>
                                        <p:cTn id="39" dur="500" fill="hold"/>
                                        <p:tgtEl>
                                          <p:spTgt spid="36877"/>
                                        </p:tgtEl>
                                        <p:attrNameLst>
                                          <p:attrName>ppt_h</p:attrName>
                                        </p:attrNameLst>
                                      </p:cBhvr>
                                      <p:tavLst>
                                        <p:tav tm="0">
                                          <p:val>
                                            <p:strVal val="#ppt_h"/>
                                          </p:val>
                                        </p:tav>
                                        <p:tav tm="100000">
                                          <p:val>
                                            <p:strVal val="#ppt_h"/>
                                          </p:val>
                                        </p:tav>
                                      </p:tavLst>
                                    </p:anim>
                                  </p:childTnLst>
                                </p:cTn>
                              </p:par>
                            </p:childTnLst>
                          </p:cTn>
                        </p:par>
                        <p:par>
                          <p:cTn id="40" fill="hold">
                            <p:stCondLst>
                              <p:cond delay="4000"/>
                            </p:stCondLst>
                            <p:childTnLst>
                              <p:par>
                                <p:cTn id="41" presetID="17" presetClass="entr" presetSubtype="10" fill="hold" nodeType="afterEffect">
                                  <p:stCondLst>
                                    <p:cond delay="0"/>
                                  </p:stCondLst>
                                  <p:childTnLst>
                                    <p:set>
                                      <p:cBhvr>
                                        <p:cTn id="42" dur="1" fill="hold">
                                          <p:stCondLst>
                                            <p:cond delay="0"/>
                                          </p:stCondLst>
                                        </p:cTn>
                                        <p:tgtEl>
                                          <p:spTgt spid="36876"/>
                                        </p:tgtEl>
                                        <p:attrNameLst>
                                          <p:attrName>style.visibility</p:attrName>
                                        </p:attrNameLst>
                                      </p:cBhvr>
                                      <p:to>
                                        <p:strVal val="visible"/>
                                      </p:to>
                                    </p:set>
                                    <p:anim calcmode="lin" valueType="num">
                                      <p:cBhvr>
                                        <p:cTn id="43" dur="500" fill="hold"/>
                                        <p:tgtEl>
                                          <p:spTgt spid="36876"/>
                                        </p:tgtEl>
                                        <p:attrNameLst>
                                          <p:attrName>ppt_w</p:attrName>
                                        </p:attrNameLst>
                                      </p:cBhvr>
                                      <p:tavLst>
                                        <p:tav tm="0">
                                          <p:val>
                                            <p:fltVal val="0"/>
                                          </p:val>
                                        </p:tav>
                                        <p:tav tm="100000">
                                          <p:val>
                                            <p:strVal val="#ppt_w"/>
                                          </p:val>
                                        </p:tav>
                                      </p:tavLst>
                                    </p:anim>
                                    <p:anim calcmode="lin" valueType="num">
                                      <p:cBhvr>
                                        <p:cTn id="44" dur="500" fill="hold"/>
                                        <p:tgtEl>
                                          <p:spTgt spid="36876"/>
                                        </p:tgtEl>
                                        <p:attrNameLst>
                                          <p:attrName>ppt_h</p:attrName>
                                        </p:attrNameLst>
                                      </p:cBhvr>
                                      <p:tavLst>
                                        <p:tav tm="0">
                                          <p:val>
                                            <p:strVal val="#ppt_h"/>
                                          </p:val>
                                        </p:tav>
                                        <p:tav tm="100000">
                                          <p:val>
                                            <p:strVal val="#ppt_h"/>
                                          </p:val>
                                        </p:tav>
                                      </p:tavLst>
                                    </p:anim>
                                  </p:childTnLst>
                                </p:cTn>
                              </p:par>
                            </p:childTnLst>
                          </p:cTn>
                        </p:par>
                        <p:par>
                          <p:cTn id="45" fill="hold">
                            <p:stCondLst>
                              <p:cond delay="4500"/>
                            </p:stCondLst>
                            <p:childTnLst>
                              <p:par>
                                <p:cTn id="46" presetID="17" presetClass="entr" presetSubtype="10" fill="hold" nodeType="afterEffect">
                                  <p:stCondLst>
                                    <p:cond delay="0"/>
                                  </p:stCondLst>
                                  <p:childTnLst>
                                    <p:set>
                                      <p:cBhvr>
                                        <p:cTn id="47" dur="1" fill="hold">
                                          <p:stCondLst>
                                            <p:cond delay="0"/>
                                          </p:stCondLst>
                                        </p:cTn>
                                        <p:tgtEl>
                                          <p:spTgt spid="36878"/>
                                        </p:tgtEl>
                                        <p:attrNameLst>
                                          <p:attrName>style.visibility</p:attrName>
                                        </p:attrNameLst>
                                      </p:cBhvr>
                                      <p:to>
                                        <p:strVal val="visible"/>
                                      </p:to>
                                    </p:set>
                                    <p:anim calcmode="lin" valueType="num">
                                      <p:cBhvr>
                                        <p:cTn id="48" dur="500" fill="hold"/>
                                        <p:tgtEl>
                                          <p:spTgt spid="36878"/>
                                        </p:tgtEl>
                                        <p:attrNameLst>
                                          <p:attrName>ppt_w</p:attrName>
                                        </p:attrNameLst>
                                      </p:cBhvr>
                                      <p:tavLst>
                                        <p:tav tm="0">
                                          <p:val>
                                            <p:fltVal val="0"/>
                                          </p:val>
                                        </p:tav>
                                        <p:tav tm="100000">
                                          <p:val>
                                            <p:strVal val="#ppt_w"/>
                                          </p:val>
                                        </p:tav>
                                      </p:tavLst>
                                    </p:anim>
                                    <p:anim calcmode="lin" valueType="num">
                                      <p:cBhvr>
                                        <p:cTn id="49" dur="500" fill="hold"/>
                                        <p:tgtEl>
                                          <p:spTgt spid="36878"/>
                                        </p:tgtEl>
                                        <p:attrNameLst>
                                          <p:attrName>ppt_h</p:attrName>
                                        </p:attrNameLst>
                                      </p:cBhvr>
                                      <p:tavLst>
                                        <p:tav tm="0">
                                          <p:val>
                                            <p:strVal val="#ppt_h"/>
                                          </p:val>
                                        </p:tav>
                                        <p:tav tm="100000">
                                          <p:val>
                                            <p:strVal val="#ppt_h"/>
                                          </p:val>
                                        </p:tav>
                                      </p:tavLst>
                                    </p:anim>
                                  </p:childTnLst>
                                </p:cTn>
                              </p:par>
                            </p:childTnLst>
                          </p:cTn>
                        </p:par>
                        <p:par>
                          <p:cTn id="50" fill="hold">
                            <p:stCondLst>
                              <p:cond delay="5000"/>
                            </p:stCondLst>
                            <p:childTnLst>
                              <p:par>
                                <p:cTn id="51" presetID="52" presetClass="entr" presetSubtype="0" fill="hold" nodeType="afterEffect">
                                  <p:stCondLst>
                                    <p:cond delay="0"/>
                                  </p:stCondLst>
                                  <p:childTnLst>
                                    <p:set>
                                      <p:cBhvr>
                                        <p:cTn id="52" dur="1" fill="hold">
                                          <p:stCondLst>
                                            <p:cond delay="0"/>
                                          </p:stCondLst>
                                        </p:cTn>
                                        <p:tgtEl>
                                          <p:spTgt spid="36868"/>
                                        </p:tgtEl>
                                        <p:attrNameLst>
                                          <p:attrName>style.visibility</p:attrName>
                                        </p:attrNameLst>
                                      </p:cBhvr>
                                      <p:to>
                                        <p:strVal val="visible"/>
                                      </p:to>
                                    </p:set>
                                    <p:animScale>
                                      <p:cBhvr>
                                        <p:cTn id="53" dur="1000" decel="50000" fill="hold">
                                          <p:stCondLst>
                                            <p:cond delay="0"/>
                                          </p:stCondLst>
                                        </p:cTn>
                                        <p:tgtEl>
                                          <p:spTgt spid="368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36868"/>
                                        </p:tgtEl>
                                        <p:attrNameLst>
                                          <p:attrName>ppt_x</p:attrName>
                                          <p:attrName>ppt_y</p:attrName>
                                        </p:attrNameLst>
                                      </p:cBhvr>
                                    </p:animMotion>
                                    <p:animEffect transition="in" filter="fade">
                                      <p:cBhvr>
                                        <p:cTn id="55" dur="1000"/>
                                        <p:tgtEl>
                                          <p:spTgt spid="36868"/>
                                        </p:tgtEl>
                                      </p:cBhvr>
                                    </p:animEffect>
                                  </p:childTnLst>
                                </p:cTn>
                              </p:par>
                            </p:childTnLst>
                          </p:cTn>
                        </p:par>
                        <p:par>
                          <p:cTn id="56" fill="hold">
                            <p:stCondLst>
                              <p:cond delay="6000"/>
                            </p:stCondLst>
                            <p:childTnLst>
                              <p:par>
                                <p:cTn id="57" presetID="23" presetClass="entr" presetSubtype="16" fill="hold" nodeType="afterEffect">
                                  <p:stCondLst>
                                    <p:cond delay="0"/>
                                  </p:stCondLst>
                                  <p:childTnLst>
                                    <p:set>
                                      <p:cBhvr>
                                        <p:cTn id="58" dur="1" fill="hold">
                                          <p:stCondLst>
                                            <p:cond delay="0"/>
                                          </p:stCondLst>
                                        </p:cTn>
                                        <p:tgtEl>
                                          <p:spTgt spid="36867"/>
                                        </p:tgtEl>
                                        <p:attrNameLst>
                                          <p:attrName>style.visibility</p:attrName>
                                        </p:attrNameLst>
                                      </p:cBhvr>
                                      <p:to>
                                        <p:strVal val="visible"/>
                                      </p:to>
                                    </p:set>
                                    <p:anim calcmode="lin" valueType="num">
                                      <p:cBhvr>
                                        <p:cTn id="59" dur="500" fill="hold"/>
                                        <p:tgtEl>
                                          <p:spTgt spid="36867"/>
                                        </p:tgtEl>
                                        <p:attrNameLst>
                                          <p:attrName>ppt_w</p:attrName>
                                        </p:attrNameLst>
                                      </p:cBhvr>
                                      <p:tavLst>
                                        <p:tav tm="0">
                                          <p:val>
                                            <p:fltVal val="0"/>
                                          </p:val>
                                        </p:tav>
                                        <p:tav tm="100000">
                                          <p:val>
                                            <p:strVal val="#ppt_w"/>
                                          </p:val>
                                        </p:tav>
                                      </p:tavLst>
                                    </p:anim>
                                    <p:anim calcmode="lin" valueType="num">
                                      <p:cBhvr>
                                        <p:cTn id="60" dur="500" fill="hold"/>
                                        <p:tgtEl>
                                          <p:spTgt spid="36867"/>
                                        </p:tgtEl>
                                        <p:attrNameLst>
                                          <p:attrName>ppt_h</p:attrName>
                                        </p:attrNameLst>
                                      </p:cBhvr>
                                      <p:tavLst>
                                        <p:tav tm="0">
                                          <p:val>
                                            <p:fltVal val="0"/>
                                          </p:val>
                                        </p:tav>
                                        <p:tav tm="100000">
                                          <p:val>
                                            <p:strVal val="#ppt_h"/>
                                          </p:val>
                                        </p:tav>
                                      </p:tavLst>
                                    </p:anim>
                                  </p:childTnLst>
                                </p:cTn>
                              </p:par>
                            </p:childTnLst>
                          </p:cTn>
                        </p:par>
                        <p:par>
                          <p:cTn id="61" fill="hold">
                            <p:stCondLst>
                              <p:cond delay="6500"/>
                            </p:stCondLst>
                            <p:childTnLst>
                              <p:par>
                                <p:cTn id="62" presetID="23" presetClass="entr" presetSubtype="16" fill="hold" nodeType="afterEffect">
                                  <p:stCondLst>
                                    <p:cond delay="0"/>
                                  </p:stCondLst>
                                  <p:childTnLst>
                                    <p:set>
                                      <p:cBhvr>
                                        <p:cTn id="63" dur="1" fill="hold">
                                          <p:stCondLst>
                                            <p:cond delay="0"/>
                                          </p:stCondLst>
                                        </p:cTn>
                                        <p:tgtEl>
                                          <p:spTgt spid="36868"/>
                                        </p:tgtEl>
                                        <p:attrNameLst>
                                          <p:attrName>style.visibility</p:attrName>
                                        </p:attrNameLst>
                                      </p:cBhvr>
                                      <p:to>
                                        <p:strVal val="visible"/>
                                      </p:to>
                                    </p:set>
                                    <p:anim calcmode="lin" valueType="num">
                                      <p:cBhvr>
                                        <p:cTn id="64" dur="500" fill="hold"/>
                                        <p:tgtEl>
                                          <p:spTgt spid="36868"/>
                                        </p:tgtEl>
                                        <p:attrNameLst>
                                          <p:attrName>ppt_w</p:attrName>
                                        </p:attrNameLst>
                                      </p:cBhvr>
                                      <p:tavLst>
                                        <p:tav tm="0">
                                          <p:val>
                                            <p:fltVal val="0"/>
                                          </p:val>
                                        </p:tav>
                                        <p:tav tm="100000">
                                          <p:val>
                                            <p:strVal val="#ppt_w"/>
                                          </p:val>
                                        </p:tav>
                                      </p:tavLst>
                                    </p:anim>
                                    <p:anim calcmode="lin" valueType="num">
                                      <p:cBhvr>
                                        <p:cTn id="65" dur="500" fill="hold"/>
                                        <p:tgtEl>
                                          <p:spTgt spid="36868"/>
                                        </p:tgtEl>
                                        <p:attrNameLst>
                                          <p:attrName>ppt_h</p:attrName>
                                        </p:attrNameLst>
                                      </p:cBhvr>
                                      <p:tavLst>
                                        <p:tav tm="0">
                                          <p:val>
                                            <p:fltVal val="0"/>
                                          </p:val>
                                        </p:tav>
                                        <p:tav tm="100000">
                                          <p:val>
                                            <p:strVal val="#ppt_h"/>
                                          </p:val>
                                        </p:tav>
                                      </p:tavLst>
                                    </p:anim>
                                  </p:childTnLst>
                                </p:cTn>
                              </p:par>
                            </p:childTnLst>
                          </p:cTn>
                        </p:par>
                        <p:par>
                          <p:cTn id="66" fill="hold">
                            <p:stCondLst>
                              <p:cond delay="7000"/>
                            </p:stCondLst>
                            <p:childTnLst>
                              <p:par>
                                <p:cTn id="67" presetID="52" presetClass="entr" presetSubtype="0" fill="hold" nodeType="afterEffect">
                                  <p:stCondLst>
                                    <p:cond delay="0"/>
                                  </p:stCondLst>
                                  <p:childTnLst>
                                    <p:set>
                                      <p:cBhvr>
                                        <p:cTn id="68" dur="1" fill="hold">
                                          <p:stCondLst>
                                            <p:cond delay="0"/>
                                          </p:stCondLst>
                                        </p:cTn>
                                        <p:tgtEl>
                                          <p:spTgt spid="36869"/>
                                        </p:tgtEl>
                                        <p:attrNameLst>
                                          <p:attrName>style.visibility</p:attrName>
                                        </p:attrNameLst>
                                      </p:cBhvr>
                                      <p:to>
                                        <p:strVal val="visible"/>
                                      </p:to>
                                    </p:set>
                                    <p:animScale>
                                      <p:cBhvr>
                                        <p:cTn id="69" dur="1000" decel="50000" fill="hold">
                                          <p:stCondLst>
                                            <p:cond delay="0"/>
                                          </p:stCondLst>
                                        </p:cTn>
                                        <p:tgtEl>
                                          <p:spTgt spid="368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0" dur="1000" decel="50000" fill="hold">
                                          <p:stCondLst>
                                            <p:cond delay="0"/>
                                          </p:stCondLst>
                                        </p:cTn>
                                        <p:tgtEl>
                                          <p:spTgt spid="36869"/>
                                        </p:tgtEl>
                                        <p:attrNameLst>
                                          <p:attrName>ppt_x</p:attrName>
                                          <p:attrName>ppt_y</p:attrName>
                                        </p:attrNameLst>
                                      </p:cBhvr>
                                    </p:animMotion>
                                    <p:animEffect transition="in" filter="fade">
                                      <p:cBhvr>
                                        <p:cTn id="71" dur="1000"/>
                                        <p:tgtEl>
                                          <p:spTgt spid="36869"/>
                                        </p:tgtEl>
                                      </p:cBhvr>
                                    </p:animEffect>
                                  </p:childTnLst>
                                </p:cTn>
                              </p:par>
                            </p:childTnLst>
                          </p:cTn>
                        </p:par>
                        <p:par>
                          <p:cTn id="72" fill="hold">
                            <p:stCondLst>
                              <p:cond delay="8000"/>
                            </p:stCondLst>
                            <p:childTnLst>
                              <p:par>
                                <p:cTn id="73" presetID="23" presetClass="entr" presetSubtype="16" fill="hold" nodeType="afterEffect">
                                  <p:stCondLst>
                                    <p:cond delay="0"/>
                                  </p:stCondLst>
                                  <p:childTnLst>
                                    <p:set>
                                      <p:cBhvr>
                                        <p:cTn id="74" dur="1" fill="hold">
                                          <p:stCondLst>
                                            <p:cond delay="0"/>
                                          </p:stCondLst>
                                        </p:cTn>
                                        <p:tgtEl>
                                          <p:spTgt spid="36872"/>
                                        </p:tgtEl>
                                        <p:attrNameLst>
                                          <p:attrName>style.visibility</p:attrName>
                                        </p:attrNameLst>
                                      </p:cBhvr>
                                      <p:to>
                                        <p:strVal val="visible"/>
                                      </p:to>
                                    </p:set>
                                    <p:anim calcmode="lin" valueType="num">
                                      <p:cBhvr>
                                        <p:cTn id="75" dur="500" fill="hold"/>
                                        <p:tgtEl>
                                          <p:spTgt spid="36872"/>
                                        </p:tgtEl>
                                        <p:attrNameLst>
                                          <p:attrName>ppt_w</p:attrName>
                                        </p:attrNameLst>
                                      </p:cBhvr>
                                      <p:tavLst>
                                        <p:tav tm="0">
                                          <p:val>
                                            <p:fltVal val="0"/>
                                          </p:val>
                                        </p:tav>
                                        <p:tav tm="100000">
                                          <p:val>
                                            <p:strVal val="#ppt_w"/>
                                          </p:val>
                                        </p:tav>
                                      </p:tavLst>
                                    </p:anim>
                                    <p:anim calcmode="lin" valueType="num">
                                      <p:cBhvr>
                                        <p:cTn id="76" dur="500" fill="hold"/>
                                        <p:tgtEl>
                                          <p:spTgt spid="36872"/>
                                        </p:tgtEl>
                                        <p:attrNameLst>
                                          <p:attrName>ppt_h</p:attrName>
                                        </p:attrNameLst>
                                      </p:cBhvr>
                                      <p:tavLst>
                                        <p:tav tm="0">
                                          <p:val>
                                            <p:fltVal val="0"/>
                                          </p:val>
                                        </p:tav>
                                        <p:tav tm="100000">
                                          <p:val>
                                            <p:strVal val="#ppt_h"/>
                                          </p:val>
                                        </p:tav>
                                      </p:tavLst>
                                    </p:anim>
                                  </p:childTnLst>
                                </p:cTn>
                              </p:par>
                            </p:childTnLst>
                          </p:cTn>
                        </p:par>
                        <p:par>
                          <p:cTn id="77" fill="hold">
                            <p:stCondLst>
                              <p:cond delay="8500"/>
                            </p:stCondLst>
                            <p:childTnLst>
                              <p:par>
                                <p:cTn id="78" presetID="52" presetClass="entr" presetSubtype="0" fill="hold" nodeType="afterEffect">
                                  <p:stCondLst>
                                    <p:cond delay="0"/>
                                  </p:stCondLst>
                                  <p:childTnLst>
                                    <p:set>
                                      <p:cBhvr>
                                        <p:cTn id="79" dur="1" fill="hold">
                                          <p:stCondLst>
                                            <p:cond delay="0"/>
                                          </p:stCondLst>
                                        </p:cTn>
                                        <p:tgtEl>
                                          <p:spTgt spid="36872"/>
                                        </p:tgtEl>
                                        <p:attrNameLst>
                                          <p:attrName>style.visibility</p:attrName>
                                        </p:attrNameLst>
                                      </p:cBhvr>
                                      <p:to>
                                        <p:strVal val="visible"/>
                                      </p:to>
                                    </p:set>
                                    <p:animScale>
                                      <p:cBhvr>
                                        <p:cTn id="80" dur="1000" decel="50000" fill="hold">
                                          <p:stCondLst>
                                            <p:cond delay="0"/>
                                          </p:stCondLst>
                                        </p:cTn>
                                        <p:tgtEl>
                                          <p:spTgt spid="3687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1" dur="1000" decel="50000" fill="hold">
                                          <p:stCondLst>
                                            <p:cond delay="0"/>
                                          </p:stCondLst>
                                        </p:cTn>
                                        <p:tgtEl>
                                          <p:spTgt spid="36872"/>
                                        </p:tgtEl>
                                        <p:attrNameLst>
                                          <p:attrName>ppt_x</p:attrName>
                                          <p:attrName>ppt_y</p:attrName>
                                        </p:attrNameLst>
                                      </p:cBhvr>
                                    </p:animMotion>
                                    <p:animEffect transition="in" filter="fade">
                                      <p:cBhvr>
                                        <p:cTn id="82" dur="1000"/>
                                        <p:tgtEl>
                                          <p:spTgt spid="36872"/>
                                        </p:tgtEl>
                                      </p:cBhvr>
                                    </p:animEffect>
                                  </p:childTnLst>
                                </p:cTn>
                              </p:par>
                            </p:childTnLst>
                          </p:cTn>
                        </p:par>
                        <p:par>
                          <p:cTn id="83" fill="hold">
                            <p:stCondLst>
                              <p:cond delay="9500"/>
                            </p:stCondLst>
                            <p:childTnLst>
                              <p:par>
                                <p:cTn id="84" presetID="21" presetClass="entr" presetSubtype="4" fill="hold" nodeType="afterEffect">
                                  <p:stCondLst>
                                    <p:cond delay="0"/>
                                  </p:stCondLst>
                                  <p:childTnLst>
                                    <p:set>
                                      <p:cBhvr>
                                        <p:cTn id="85" dur="1" fill="hold">
                                          <p:stCondLst>
                                            <p:cond delay="0"/>
                                          </p:stCondLst>
                                        </p:cTn>
                                        <p:tgtEl>
                                          <p:spTgt spid="36874"/>
                                        </p:tgtEl>
                                        <p:attrNameLst>
                                          <p:attrName>style.visibility</p:attrName>
                                        </p:attrNameLst>
                                      </p:cBhvr>
                                      <p:to>
                                        <p:strVal val="visible"/>
                                      </p:to>
                                    </p:set>
                                    <p:animEffect transition="in" filter="wheel(4)">
                                      <p:cBhvr>
                                        <p:cTn id="86" dur="2000"/>
                                        <p:tgtEl>
                                          <p:spTgt spid="368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15616" y="354307"/>
            <a:ext cx="6965245" cy="1202485"/>
          </a:xfrm>
        </p:spPr>
        <p:txBody>
          <a:bodyPr/>
          <a:lstStyle/>
          <a:p>
            <a:r>
              <a:rPr lang="uk-UA" dirty="0" smtClean="0"/>
              <a:t>Досконалий День Пі</a:t>
            </a:r>
            <a:endParaRPr lang="uk-UA" dirty="0"/>
          </a:p>
        </p:txBody>
      </p:sp>
      <p:sp>
        <p:nvSpPr>
          <p:cNvPr id="3" name="Місце для вмісту 2"/>
          <p:cNvSpPr>
            <a:spLocks noGrp="1"/>
          </p:cNvSpPr>
          <p:nvPr>
            <p:ph sz="quarter" idx="13"/>
          </p:nvPr>
        </p:nvSpPr>
        <p:spPr>
          <a:xfrm>
            <a:off x="827584" y="1556792"/>
            <a:ext cx="4536504" cy="4608512"/>
          </a:xfrm>
        </p:spPr>
        <p:txBody>
          <a:bodyPr>
            <a:noAutofit/>
          </a:bodyPr>
          <a:lstStyle/>
          <a:p>
            <a:pPr marL="0" indent="0">
              <a:buNone/>
            </a:pPr>
            <a:r>
              <a:rPr lang="ru-RU" sz="3000" dirty="0">
                <a:latin typeface="Times New Roman" pitchFamily="18" charset="0"/>
                <a:cs typeface="Times New Roman" pitchFamily="18" charset="0"/>
              </a:rPr>
              <a:t>14-го </a:t>
            </a:r>
            <a:r>
              <a:rPr lang="ru-RU" sz="3000" dirty="0" err="1">
                <a:latin typeface="Times New Roman" pitchFamily="18" charset="0"/>
                <a:cs typeface="Times New Roman" pitchFamily="18" charset="0"/>
              </a:rPr>
              <a:t>березня</a:t>
            </a:r>
            <a:r>
              <a:rPr lang="ru-RU" sz="3000" dirty="0">
                <a:latin typeface="Times New Roman" pitchFamily="18" charset="0"/>
                <a:cs typeface="Times New Roman" pitchFamily="18" charset="0"/>
              </a:rPr>
              <a:t> </a:t>
            </a:r>
            <a:r>
              <a:rPr lang="ru-RU" sz="3000" dirty="0" smtClean="0">
                <a:latin typeface="Times New Roman" pitchFamily="18" charset="0"/>
                <a:cs typeface="Times New Roman" pitchFamily="18" charset="0"/>
              </a:rPr>
              <a:t>1592</a:t>
            </a:r>
            <a:r>
              <a:rPr lang="ru-RU" sz="3000" dirty="0">
                <a:latin typeface="Times New Roman" pitchFamily="18" charset="0"/>
                <a:cs typeface="Times New Roman" pitchFamily="18" charset="0"/>
              </a:rPr>
              <a:t> </a:t>
            </a:r>
            <a:r>
              <a:rPr lang="ru-RU" sz="3000" dirty="0" smtClean="0">
                <a:latin typeface="Times New Roman" pitchFamily="18" charset="0"/>
                <a:cs typeface="Times New Roman" pitchFamily="18" charset="0"/>
              </a:rPr>
              <a:t>року </a:t>
            </a:r>
            <a:r>
              <a:rPr lang="ru-RU" sz="3000" dirty="0">
                <a:latin typeface="Times New Roman" pitchFamily="18" charset="0"/>
                <a:cs typeface="Times New Roman" pitchFamily="18" charset="0"/>
              </a:rPr>
              <a:t>в 6 годин, 53 </a:t>
            </a:r>
            <a:r>
              <a:rPr lang="ru-RU" sz="3000" dirty="0" err="1">
                <a:latin typeface="Times New Roman" pitchFamily="18" charset="0"/>
                <a:cs typeface="Times New Roman" pitchFamily="18" charset="0"/>
              </a:rPr>
              <a:t>хвилини</a:t>
            </a:r>
            <a:r>
              <a:rPr lang="ru-RU" sz="3000" dirty="0">
                <a:latin typeface="Times New Roman" pitchFamily="18" charset="0"/>
                <a:cs typeface="Times New Roman" pitchFamily="18" charset="0"/>
              </a:rPr>
              <a:t> та 58 секунд. </a:t>
            </a:r>
            <a:r>
              <a:rPr lang="ru-RU" sz="3000" dirty="0" err="1">
                <a:latin typeface="Times New Roman" pitchFamily="18" charset="0"/>
                <a:cs typeface="Times New Roman" pitchFamily="18" charset="0"/>
              </a:rPr>
              <a:t>Ця</a:t>
            </a:r>
            <a:r>
              <a:rPr lang="ru-RU" sz="3000" dirty="0">
                <a:latin typeface="Times New Roman" pitchFamily="18" charset="0"/>
                <a:cs typeface="Times New Roman" pitchFamily="18" charset="0"/>
              </a:rPr>
              <a:t> дата, записана в "</a:t>
            </a:r>
            <a:r>
              <a:rPr lang="ru-RU" sz="3000" dirty="0" err="1">
                <a:latin typeface="Times New Roman" pitchFamily="18" charset="0"/>
                <a:cs typeface="Times New Roman" pitchFamily="18" charset="0"/>
              </a:rPr>
              <a:t>американському</a:t>
            </a:r>
            <a:r>
              <a:rPr lang="ru-RU" sz="3000" dirty="0">
                <a:latin typeface="Times New Roman" pitchFamily="18" charset="0"/>
                <a:cs typeface="Times New Roman" pitchFamily="18" charset="0"/>
              </a:rPr>
              <a:t>" </a:t>
            </a:r>
            <a:r>
              <a:rPr lang="ru-RU" sz="3000" dirty="0" err="1" smtClean="0">
                <a:latin typeface="Times New Roman" pitchFamily="18" charset="0"/>
                <a:cs typeface="Times New Roman" pitchFamily="18" charset="0"/>
              </a:rPr>
              <a:t>форматі</a:t>
            </a:r>
            <a:r>
              <a:rPr lang="ru-RU" sz="3000" dirty="0" smtClean="0">
                <a:latin typeface="Times New Roman" pitchFamily="18" charset="0"/>
                <a:cs typeface="Times New Roman" pitchFamily="18" charset="0"/>
              </a:rPr>
              <a:t> </a:t>
            </a:r>
            <a:r>
              <a:rPr lang="ru-RU" sz="3000" dirty="0" err="1" smtClean="0">
                <a:latin typeface="Times New Roman" pitchFamily="18" charset="0"/>
                <a:cs typeface="Times New Roman" pitchFamily="18" charset="0"/>
              </a:rPr>
              <a:t>виглядає</a:t>
            </a:r>
            <a:r>
              <a:rPr lang="ru-RU" sz="3000" dirty="0" smtClean="0">
                <a:latin typeface="Times New Roman" pitchFamily="18" charset="0"/>
                <a:cs typeface="Times New Roman" pitchFamily="18" charset="0"/>
              </a:rPr>
              <a:t>, </a:t>
            </a:r>
            <a:r>
              <a:rPr lang="ru-RU" sz="3000" dirty="0">
                <a:latin typeface="Times New Roman" pitchFamily="18" charset="0"/>
                <a:cs typeface="Times New Roman" pitchFamily="18" charset="0"/>
              </a:rPr>
              <a:t>як 3/14/1592 6:53:58, </a:t>
            </a:r>
            <a:r>
              <a:rPr lang="ru-RU" sz="3000" dirty="0" err="1">
                <a:latin typeface="Times New Roman" pitchFamily="18" charset="0"/>
                <a:cs typeface="Times New Roman" pitchFamily="18" charset="0"/>
              </a:rPr>
              <a:t>що</a:t>
            </a:r>
            <a:r>
              <a:rPr lang="ru-RU" sz="3000" dirty="0">
                <a:latin typeface="Times New Roman" pitchFamily="18" charset="0"/>
                <a:cs typeface="Times New Roman" pitchFamily="18" charset="0"/>
              </a:rPr>
              <a:t> </a:t>
            </a:r>
            <a:r>
              <a:rPr lang="ru-RU" sz="3000" dirty="0" err="1" smtClean="0">
                <a:latin typeface="Times New Roman" pitchFamily="18" charset="0"/>
                <a:cs typeface="Times New Roman" pitchFamily="18" charset="0"/>
              </a:rPr>
              <a:t>відповідає</a:t>
            </a:r>
            <a:r>
              <a:rPr lang="ru-RU" sz="3000" dirty="0" smtClean="0">
                <a:latin typeface="Times New Roman" pitchFamily="18" charset="0"/>
                <a:cs typeface="Times New Roman" pitchFamily="18" charset="0"/>
              </a:rPr>
              <a:t> </a:t>
            </a:r>
            <a:r>
              <a:rPr lang="ru-RU" sz="3000" dirty="0">
                <a:latin typeface="Times New Roman" pitchFamily="18" charset="0"/>
                <a:cs typeface="Times New Roman" pitchFamily="18" charset="0"/>
              </a:rPr>
              <a:t>першим 12-ти знакам в </a:t>
            </a:r>
            <a:r>
              <a:rPr lang="ru-RU" sz="3000" dirty="0" err="1">
                <a:latin typeface="Times New Roman" pitchFamily="18" charset="0"/>
                <a:cs typeface="Times New Roman" pitchFamily="18" charset="0"/>
              </a:rPr>
              <a:t>числі</a:t>
            </a:r>
            <a:r>
              <a:rPr lang="ru-RU" sz="3000" dirty="0">
                <a:latin typeface="Times New Roman" pitchFamily="18" charset="0"/>
                <a:cs typeface="Times New Roman" pitchFamily="18" charset="0"/>
              </a:rPr>
              <a:t> π: 3.14159265358</a:t>
            </a:r>
            <a:endParaRPr lang="uk-UA" sz="3000" dirty="0">
              <a:latin typeface="Times New Roman" pitchFamily="18" charset="0"/>
              <a:cs typeface="Times New Roman" pitchFamily="18" charset="0"/>
            </a:endParaRPr>
          </a:p>
        </p:txBody>
      </p:sp>
      <p:pic>
        <p:nvPicPr>
          <p:cNvPr id="7" name="Місце для вмісту 6"/>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5526562" y="4251968"/>
            <a:ext cx="2376264" cy="1912327"/>
          </a:xfrm>
        </p:spPr>
      </p:pic>
      <p:pic>
        <p:nvPicPr>
          <p:cNvPr id="8" name="Рисунок 7" descr="тт.jpg"/>
          <p:cNvPicPr>
            <a:picLocks noChangeAspect="1"/>
          </p:cNvPicPr>
          <p:nvPr>
            <p:custDataLst>
              <p:tags r:id="rId1"/>
            </p:custDataLst>
          </p:nvPr>
        </p:nvPicPr>
        <p:blipFill>
          <a:blip r:embed="rId4"/>
          <a:stretch>
            <a:fillRect/>
          </a:stretch>
        </p:blipFill>
        <p:spPr>
          <a:xfrm>
            <a:off x="5364088" y="1556792"/>
            <a:ext cx="3277277" cy="245479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3499662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ox(in)">
                                      <p:cBhvr>
                                        <p:cTn id="13" dur="2000"/>
                                        <p:tgtEl>
                                          <p:spTgt spid="8"/>
                                        </p:tgtEl>
                                      </p:cBhvr>
                                    </p:animEffect>
                                  </p:childTnLst>
                                </p:cTn>
                              </p:par>
                              <p:par>
                                <p:cTn id="14" presetID="4" presetClass="entr" presetSubtype="16"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ox(in)">
                                      <p:cBhvr>
                                        <p:cTn id="16"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642918"/>
            <a:ext cx="8186766" cy="785818"/>
          </a:xfrm>
        </p:spPr>
        <p:txBody>
          <a:bodyPr>
            <a:noAutofit/>
          </a:bodyPr>
          <a:lstStyle/>
          <a:p>
            <a:r>
              <a:rPr lang="uk-UA" sz="4800" dirty="0" smtClean="0"/>
              <a:t>І ще одна дата </a:t>
            </a:r>
            <a:r>
              <a:rPr lang="ru-RU" sz="4800" dirty="0" smtClean="0">
                <a:solidFill>
                  <a:srgbClr val="C00000"/>
                </a:solidFill>
                <a:sym typeface="Symbol" pitchFamily="18" charset="2"/>
              </a:rPr>
              <a:t></a:t>
            </a:r>
            <a:endParaRPr lang="uk-UA" sz="4800" dirty="0"/>
          </a:p>
        </p:txBody>
      </p:sp>
      <p:sp>
        <p:nvSpPr>
          <p:cNvPr id="3" name="Содержимое 2"/>
          <p:cNvSpPr>
            <a:spLocks noGrp="1"/>
          </p:cNvSpPr>
          <p:nvPr>
            <p:ph sz="quarter" idx="13"/>
          </p:nvPr>
        </p:nvSpPr>
        <p:spPr>
          <a:xfrm>
            <a:off x="285720" y="1600200"/>
            <a:ext cx="4210080" cy="4525963"/>
          </a:xfrm>
        </p:spPr>
        <p:txBody>
          <a:bodyPr>
            <a:normAutofit/>
          </a:bodyPr>
          <a:lstStyle/>
          <a:p>
            <a:pPr algn="ctr">
              <a:buNone/>
            </a:pPr>
            <a:r>
              <a:rPr lang="uk-UA" dirty="0" smtClean="0"/>
              <a:t>Ще однією датою, пов'язаною з числом </a:t>
            </a:r>
            <a:r>
              <a:rPr lang="ru-RU" dirty="0" smtClean="0">
                <a:solidFill>
                  <a:srgbClr val="C00000"/>
                </a:solidFill>
                <a:sym typeface="Symbol" pitchFamily="18" charset="2"/>
              </a:rPr>
              <a:t></a:t>
            </a:r>
            <a:r>
              <a:rPr lang="uk-UA" dirty="0" smtClean="0"/>
              <a:t>, є 22 липня, яке називається «Днем наближеного числа Пі» (англ. </a:t>
            </a:r>
            <a:r>
              <a:rPr lang="uk-UA" dirty="0" err="1" smtClean="0"/>
              <a:t>Pi</a:t>
            </a:r>
            <a:r>
              <a:rPr lang="uk-UA" dirty="0" smtClean="0"/>
              <a:t> </a:t>
            </a:r>
            <a:r>
              <a:rPr lang="uk-UA" dirty="0" err="1" smtClean="0"/>
              <a:t>Approximation</a:t>
            </a:r>
            <a:r>
              <a:rPr lang="uk-UA" dirty="0" smtClean="0"/>
              <a:t> </a:t>
            </a:r>
            <a:r>
              <a:rPr lang="uk-UA" dirty="0" err="1" smtClean="0"/>
              <a:t>Day</a:t>
            </a:r>
            <a:r>
              <a:rPr lang="uk-UA" dirty="0" smtClean="0"/>
              <a:t>), оскільки в європейському форматі дат цей день записується як 22/7, а значення цього дробу є наближеним значенням числа </a:t>
            </a:r>
            <a:r>
              <a:rPr lang="ru-RU" dirty="0" smtClean="0">
                <a:solidFill>
                  <a:srgbClr val="C00000"/>
                </a:solidFill>
                <a:sym typeface="Symbol" pitchFamily="18" charset="2"/>
              </a:rPr>
              <a:t></a:t>
            </a:r>
            <a:r>
              <a:rPr lang="ru-RU" u="sng" dirty="0" smtClean="0"/>
              <a:t>.</a:t>
            </a:r>
            <a:endParaRPr lang="ru-RU" dirty="0" smtClean="0"/>
          </a:p>
          <a:p>
            <a:pPr algn="ctr">
              <a:buNone/>
            </a:pPr>
            <a:endParaRPr lang="uk-UA" dirty="0"/>
          </a:p>
        </p:txBody>
      </p:sp>
      <p:pic>
        <p:nvPicPr>
          <p:cNvPr id="35842" name="Picture 2"/>
          <p:cNvPicPr>
            <a:picLocks noGrp="1" noChangeAspect="1" noChangeArrowheads="1"/>
          </p:cNvPicPr>
          <p:nvPr>
            <p:ph sz="quarter" idx="14"/>
          </p:nvPr>
        </p:nvPicPr>
        <p:blipFill>
          <a:blip r:embed="rId2"/>
          <a:srcRect/>
          <a:stretch>
            <a:fillRect/>
          </a:stretch>
        </p:blipFill>
        <p:spPr bwMode="auto">
          <a:xfrm>
            <a:off x="4572000" y="1643050"/>
            <a:ext cx="4357718" cy="3941171"/>
          </a:xfrm>
          <a:prstGeom prst="rect">
            <a:avLst/>
          </a:prstGeom>
          <a:ln>
            <a:noFill/>
          </a:ln>
          <a:effectLst>
            <a:outerShdw blurRad="292100" dist="139700" dir="2700000" algn="tl" rotWithShape="0">
              <a:srgbClr val="333333">
                <a:alpha val="65000"/>
              </a:srgbClr>
            </a:outerShdw>
          </a:effectLst>
        </p:spPr>
      </p:pic>
      <p:pic>
        <p:nvPicPr>
          <p:cNvPr id="7" name="Рисунок 6" descr="pi.gif (370 bytes)"/>
          <p:cNvPicPr/>
          <p:nvPr/>
        </p:nvPicPr>
        <p:blipFill>
          <a:blip r:embed="rId3"/>
          <a:srcRect/>
          <a:stretch>
            <a:fillRect/>
          </a:stretch>
        </p:blipFill>
        <p:spPr bwMode="auto">
          <a:xfrm>
            <a:off x="8072462" y="5715016"/>
            <a:ext cx="642942" cy="714380"/>
          </a:xfrm>
          <a:prstGeom prst="rect">
            <a:avLst/>
          </a:prstGeom>
          <a:noFill/>
          <a:ln w="9525">
            <a:noFill/>
            <a:miter lim="800000"/>
            <a:headEnd/>
            <a:tailEnd/>
          </a:ln>
        </p:spPr>
      </p:pic>
      <p:pic>
        <p:nvPicPr>
          <p:cNvPr id="8" name="Содержимое 4" descr="http://mathematicianspictures.com/images_cpi/caspi_comp_r003B_fl_US1.jpg"/>
          <p:cNvPicPr>
            <a:picLocks/>
          </p:cNvPicPr>
          <p:nvPr/>
        </p:nvPicPr>
        <p:blipFill>
          <a:blip r:embed="rId4" cstate="email"/>
          <a:srcRect/>
          <a:stretch>
            <a:fillRect/>
          </a:stretch>
        </p:blipFill>
        <p:spPr bwMode="auto">
          <a:xfrm>
            <a:off x="214282" y="1500174"/>
            <a:ext cx="8715436" cy="5143536"/>
          </a:xfrm>
          <a:prstGeom prst="rect">
            <a:avLst/>
          </a:prstGeom>
          <a:noFill/>
          <a:ln w="9525">
            <a:noFill/>
            <a:miter lim="800000"/>
            <a:headEnd/>
            <a:tailEnd/>
          </a:ln>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par>
                          <p:cTn id="10" fill="hold">
                            <p:stCondLst>
                              <p:cond delay="1000"/>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3"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3">
                                            <p:txEl>
                                              <p:pRg st="0" end="0"/>
                                            </p:txEl>
                                          </p:spTgt>
                                        </p:tgtEl>
                                        <p:attrNameLst>
                                          <p:attrName>fill.type</p:attrName>
                                        </p:attrNameLst>
                                      </p:cBhvr>
                                      <p:to>
                                        <p:strVal val="solid"/>
                                      </p:to>
                                    </p:set>
                                  </p:childTnLst>
                                </p:cTn>
                              </p:par>
                              <p:par>
                                <p:cTn id="16" presetID="52" presetClass="entr" presetSubtype="0" fill="hold" nodeType="withEffect">
                                  <p:stCondLst>
                                    <p:cond delay="0"/>
                                  </p:stCondLst>
                                  <p:childTnLst>
                                    <p:set>
                                      <p:cBhvr>
                                        <p:cTn id="17" dur="1" fill="hold">
                                          <p:stCondLst>
                                            <p:cond delay="0"/>
                                          </p:stCondLst>
                                        </p:cTn>
                                        <p:tgtEl>
                                          <p:spTgt spid="35842"/>
                                        </p:tgtEl>
                                        <p:attrNameLst>
                                          <p:attrName>style.visibility</p:attrName>
                                        </p:attrNameLst>
                                      </p:cBhvr>
                                      <p:to>
                                        <p:strVal val="visible"/>
                                      </p:to>
                                    </p:set>
                                    <p:animScale>
                                      <p:cBhvr>
                                        <p:cTn id="18" dur="1000" decel="50000" fill="hold">
                                          <p:stCondLst>
                                            <p:cond delay="0"/>
                                          </p:stCondLst>
                                        </p:cTn>
                                        <p:tgtEl>
                                          <p:spTgt spid="358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35842"/>
                                        </p:tgtEl>
                                        <p:attrNameLst>
                                          <p:attrName>ppt_x</p:attrName>
                                          <p:attrName>ppt_y</p:attrName>
                                        </p:attrNameLst>
                                      </p:cBhvr>
                                    </p:animMotion>
                                    <p:animEffect transition="in" filter="fade">
                                      <p:cBhvr>
                                        <p:cTn id="20" dur="1000"/>
                                        <p:tgtEl>
                                          <p:spTgt spid="35842"/>
                                        </p:tgtEl>
                                      </p:cBhvr>
                                    </p:animEffect>
                                  </p:childTnLst>
                                </p:cTn>
                              </p:par>
                            </p:childTnLst>
                          </p:cTn>
                        </p:par>
                        <p:par>
                          <p:cTn id="21" fill="hold">
                            <p:stCondLst>
                              <p:cond delay="9400"/>
                            </p:stCondLst>
                            <p:childTnLst>
                              <p:par>
                                <p:cTn id="22" presetID="17" presetClass="entr" presetSubtype="1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ctrTitle"/>
          </p:nvPr>
        </p:nvSpPr>
        <p:spPr>
          <a:xfrm>
            <a:off x="285720" y="785794"/>
            <a:ext cx="8318728" cy="1635094"/>
          </a:xfrm>
        </p:spPr>
        <p:txBody>
          <a:bodyPr>
            <a:normAutofit/>
          </a:bodyPr>
          <a:lstStyle/>
          <a:p>
            <a:r>
              <a:rPr lang="ru-RU" sz="4400" dirty="0" smtClean="0">
                <a:sym typeface="Symbol" pitchFamily="18" charset="2"/>
              </a:rPr>
              <a:t>Число</a:t>
            </a:r>
            <a:r>
              <a:rPr lang="ru-RU" sz="4400" dirty="0" smtClean="0">
                <a:solidFill>
                  <a:srgbClr val="00B050"/>
                </a:solidFill>
                <a:sym typeface="Symbol" pitchFamily="18" charset="2"/>
              </a:rPr>
              <a:t> </a:t>
            </a:r>
            <a:r>
              <a:rPr lang="ru-RU" sz="4400" dirty="0" smtClean="0">
                <a:solidFill>
                  <a:srgbClr val="C00000"/>
                </a:solidFill>
                <a:sym typeface="Symbol" pitchFamily="18" charset="2"/>
              </a:rPr>
              <a:t></a:t>
            </a:r>
            <a:r>
              <a:rPr lang="ru-RU" sz="4400" dirty="0" smtClean="0">
                <a:solidFill>
                  <a:srgbClr val="6600CC"/>
                </a:solidFill>
                <a:sym typeface="Symbol" pitchFamily="18" charset="2"/>
              </a:rPr>
              <a:t> </a:t>
            </a:r>
            <a:r>
              <a:rPr lang="uk-UA" sz="4400" dirty="0" smtClean="0"/>
              <a:t>- математична константа</a:t>
            </a:r>
            <a:endParaRPr lang="uk-UA" sz="4400" dirty="0"/>
          </a:p>
        </p:txBody>
      </p:sp>
      <p:sp>
        <p:nvSpPr>
          <p:cNvPr id="6" name="Подзаголовок 5"/>
          <p:cNvSpPr>
            <a:spLocks noGrp="1"/>
          </p:cNvSpPr>
          <p:nvPr>
            <p:ph type="subTitle" idx="1"/>
          </p:nvPr>
        </p:nvSpPr>
        <p:spPr>
          <a:xfrm>
            <a:off x="428596" y="4257889"/>
            <a:ext cx="7858180" cy="1538286"/>
          </a:xfrm>
        </p:spPr>
        <p:txBody>
          <a:bodyPr>
            <a:noAutofit/>
          </a:bodyPr>
          <a:lstStyle/>
          <a:p>
            <a:r>
              <a:rPr lang="uk-UA" sz="3200" dirty="0" smtClean="0">
                <a:solidFill>
                  <a:schemeClr val="tx1"/>
                </a:solidFill>
              </a:rPr>
              <a:t>Пі-число подається у вигляді нескінченного десяткового дробу 3,14159265…</a:t>
            </a:r>
            <a:endParaRPr lang="uk-UA" sz="3200" dirty="0">
              <a:solidFill>
                <a:schemeClr val="tx1"/>
              </a:solidFill>
            </a:endParaRPr>
          </a:p>
        </p:txBody>
      </p:sp>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43808" y="2316027"/>
            <a:ext cx="3456384" cy="2039135"/>
          </a:xfrm>
          <a:prstGeom prst="rect">
            <a:avLst/>
          </a:prstGeom>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par>
                          <p:cTn id="10" fill="hold">
                            <p:stCondLst>
                              <p:cond delay="1000"/>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6">
                                            <p:txEl>
                                              <p:pRg st="0" end="0"/>
                                            </p:txEl>
                                          </p:spTgt>
                                        </p:tgtEl>
                                        <p:attrNameLst>
                                          <p:attrName>style.visibility</p:attrName>
                                        </p:attrNameLst>
                                      </p:cBhvr>
                                      <p:to>
                                        <p:strVal val="visible"/>
                                      </p:to>
                                    </p:set>
                                    <p:anim calcmode="discrete" valueType="clr">
                                      <p:cBhvr override="childStyle">
                                        <p:cTn id="13" dur="80"/>
                                        <p:tgtEl>
                                          <p:spTgt spid="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6">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6">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642918"/>
            <a:ext cx="8358246" cy="785818"/>
          </a:xfrm>
        </p:spPr>
        <p:txBody>
          <a:bodyPr>
            <a:noAutofit/>
          </a:bodyPr>
          <a:lstStyle/>
          <a:p>
            <a:r>
              <a:rPr lang="uk-UA" sz="4000" dirty="0" smtClean="0">
                <a:sym typeface="Symbol" pitchFamily="18" charset="2"/>
              </a:rPr>
              <a:t>Одне з найважливіших чисел</a:t>
            </a:r>
          </a:p>
        </p:txBody>
      </p:sp>
      <p:sp>
        <p:nvSpPr>
          <p:cNvPr id="3" name="Содержимое 2"/>
          <p:cNvSpPr>
            <a:spLocks noGrp="1"/>
          </p:cNvSpPr>
          <p:nvPr>
            <p:ph sz="quarter" idx="13"/>
          </p:nvPr>
        </p:nvSpPr>
        <p:spPr>
          <a:xfrm>
            <a:off x="4644008" y="1238456"/>
            <a:ext cx="3780882" cy="4881154"/>
          </a:xfrm>
        </p:spPr>
        <p:txBody>
          <a:bodyPr>
            <a:noAutofit/>
          </a:bodyPr>
          <a:lstStyle/>
          <a:p>
            <a:pPr algn="ctr">
              <a:buNone/>
            </a:pPr>
            <a:r>
              <a:rPr lang="uk-UA" sz="3200" dirty="0" smtClean="0">
                <a:latin typeface="Times New Roman" pitchFamily="18" charset="0"/>
                <a:cs typeface="Times New Roman" pitchFamily="18" charset="0"/>
              </a:rPr>
              <a:t>У книзі "</a:t>
            </a:r>
            <a:r>
              <a:rPr lang="uk-UA" sz="3200" dirty="0" err="1" smtClean="0">
                <a:latin typeface="Times New Roman" pitchFamily="18" charset="0"/>
                <a:cs typeface="Times New Roman" pitchFamily="18" charset="0"/>
              </a:rPr>
              <a:t>Fractals</a:t>
            </a:r>
            <a:r>
              <a:rPr lang="uk-UA" sz="3200" dirty="0" smtClean="0">
                <a:latin typeface="Times New Roman" pitchFamily="18" charset="0"/>
                <a:cs typeface="Times New Roman" pitchFamily="18" charset="0"/>
              </a:rPr>
              <a:t> </a:t>
            </a:r>
            <a:r>
              <a:rPr lang="uk-UA" sz="3200" dirty="0" err="1" smtClean="0">
                <a:latin typeface="Times New Roman" pitchFamily="18" charset="0"/>
                <a:cs typeface="Times New Roman" pitchFamily="18" charset="0"/>
              </a:rPr>
              <a:t>for</a:t>
            </a:r>
            <a:r>
              <a:rPr lang="uk-UA" sz="3200" dirty="0" smtClean="0">
                <a:latin typeface="Times New Roman" pitchFamily="18" charset="0"/>
                <a:cs typeface="Times New Roman" pitchFamily="18" charset="0"/>
              </a:rPr>
              <a:t> </a:t>
            </a:r>
            <a:r>
              <a:rPr lang="uk-UA" sz="3200" dirty="0" err="1" smtClean="0">
                <a:latin typeface="Times New Roman" pitchFamily="18" charset="0"/>
                <a:cs typeface="Times New Roman" pitchFamily="18" charset="0"/>
              </a:rPr>
              <a:t>the</a:t>
            </a:r>
            <a:r>
              <a:rPr lang="uk-UA" sz="3200" dirty="0" smtClean="0">
                <a:latin typeface="Times New Roman" pitchFamily="18" charset="0"/>
                <a:cs typeface="Times New Roman" pitchFamily="18" charset="0"/>
              </a:rPr>
              <a:t> </a:t>
            </a:r>
            <a:r>
              <a:rPr lang="uk-UA" sz="3200" dirty="0" err="1" smtClean="0">
                <a:latin typeface="Times New Roman" pitchFamily="18" charset="0"/>
                <a:cs typeface="Times New Roman" pitchFamily="18" charset="0"/>
              </a:rPr>
              <a:t>Classroom</a:t>
            </a:r>
            <a:r>
              <a:rPr lang="uk-UA" sz="3200" dirty="0" smtClean="0">
                <a:latin typeface="Times New Roman" pitchFamily="18" charset="0"/>
                <a:cs typeface="Times New Roman" pitchFamily="18" charset="0"/>
              </a:rPr>
              <a:t>" говориться: "Число </a:t>
            </a:r>
            <a:r>
              <a:rPr lang="ru-RU" sz="3200" dirty="0" smtClean="0">
                <a:latin typeface="Times New Roman" pitchFamily="18" charset="0"/>
                <a:cs typeface="Times New Roman" pitchFamily="18" charset="0"/>
                <a:sym typeface="Symbol" pitchFamily="18" charset="2"/>
              </a:rPr>
              <a:t></a:t>
            </a:r>
            <a:r>
              <a:rPr lang="uk-UA" sz="3200" dirty="0" smtClean="0">
                <a:latin typeface="Times New Roman" pitchFamily="18" charset="0"/>
                <a:cs typeface="Times New Roman" pitchFamily="18" charset="0"/>
              </a:rPr>
              <a:t>  захоплює розуми геніїв науки й математиків-аматорів в усім світі". </a:t>
            </a:r>
            <a:endParaRPr lang="ru-RU" sz="3200" dirty="0" smtClean="0">
              <a:latin typeface="Times New Roman" pitchFamily="18" charset="0"/>
              <a:cs typeface="Times New Roman" pitchFamily="18" charset="0"/>
            </a:endParaRPr>
          </a:p>
          <a:p>
            <a:endParaRPr lang="uk-UA" sz="3200" dirty="0">
              <a:latin typeface="Times New Roman" pitchFamily="18" charset="0"/>
              <a:cs typeface="Times New Roman" pitchFamily="18" charset="0"/>
            </a:endParaRPr>
          </a:p>
        </p:txBody>
      </p:sp>
      <p:pic>
        <p:nvPicPr>
          <p:cNvPr id="41986" name="Picture 2" descr="C:\Documents and Settings\Администратор\Мои документы\Число Пі\ене.jpg"/>
          <p:cNvPicPr>
            <a:picLocks noChangeAspect="1" noChangeArrowheads="1"/>
          </p:cNvPicPr>
          <p:nvPr/>
        </p:nvPicPr>
        <p:blipFill>
          <a:blip r:embed="rId2"/>
          <a:srcRect/>
          <a:stretch>
            <a:fillRect/>
          </a:stretch>
        </p:blipFill>
        <p:spPr bwMode="auto">
          <a:xfrm>
            <a:off x="500034" y="1500174"/>
            <a:ext cx="4412190" cy="435771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1" presetClass="entr" presetSubtype="4" fill="hold" nodeType="afterEffect">
                                  <p:stCondLst>
                                    <p:cond delay="0"/>
                                  </p:stCondLst>
                                  <p:childTnLst>
                                    <p:set>
                                      <p:cBhvr>
                                        <p:cTn id="11" dur="1" fill="hold">
                                          <p:stCondLst>
                                            <p:cond delay="0"/>
                                          </p:stCondLst>
                                        </p:cTn>
                                        <p:tgtEl>
                                          <p:spTgt spid="41986"/>
                                        </p:tgtEl>
                                        <p:attrNameLst>
                                          <p:attrName>style.visibility</p:attrName>
                                        </p:attrNameLst>
                                      </p:cBhvr>
                                      <p:to>
                                        <p:strVal val="visible"/>
                                      </p:to>
                                    </p:set>
                                    <p:animEffect transition="in" filter="wheel(4)">
                                      <p:cBhvr>
                                        <p:cTn id="12" dur="2000"/>
                                        <p:tgtEl>
                                          <p:spTgt spid="41986"/>
                                        </p:tgtEl>
                                      </p:cBhvr>
                                    </p:animEffect>
                                  </p:childTnLst>
                                </p:cTn>
                              </p:par>
                            </p:childTnLst>
                          </p:cTn>
                        </p:par>
                        <p:par>
                          <p:cTn id="13" fill="hold">
                            <p:stCondLst>
                              <p:cond delay="2500"/>
                            </p:stCondLst>
                            <p:childTnLst>
                              <p:par>
                                <p:cTn id="14" presetID="27" presetClass="entr" presetSubtype="0" fill="hold" nodeType="afterEffect">
                                  <p:stCondLst>
                                    <p:cond delay="0"/>
                                  </p:stCondLst>
                                  <p:iterate type="lt">
                                    <p:tmPct val="50000"/>
                                  </p:iterate>
                                  <p:childTnLst>
                                    <p:set>
                                      <p:cBhvr>
                                        <p:cTn id="15"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6"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7"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8" dur="80"/>
                                        <p:tgtEl>
                                          <p:spTgt spid="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Объект 5" hidden="1"/>
          <p:cNvGraphicFramePr>
            <a:graphicFrameLocks noChangeAspect="1"/>
          </p:cNvGraphicFramePr>
          <p:nvPr>
            <p:custDataLst>
              <p:tags r:id="rId2"/>
            </p:custData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44061" name="think-cell Slide" r:id="rId7" imgW="335" imgH="335" progId="TCLayout.ActiveDocument.1">
                  <p:embed/>
                </p:oleObj>
              </mc:Choice>
              <mc:Fallback>
                <p:oleObj name="think-cell Slide" r:id="rId7" imgW="335" imgH="335" progId="TCLayout.ActiveDocument.1">
                  <p:embed/>
                  <p:pic>
                    <p:nvPicPr>
                      <p:cNvPr id="0" name="Picture 2" hidden="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Заголовок 1"/>
          <p:cNvSpPr>
            <a:spLocks noGrp="1"/>
          </p:cNvSpPr>
          <p:nvPr>
            <p:ph type="title"/>
            <p:custDataLst>
              <p:tags r:id="rId3"/>
            </p:custDataLst>
          </p:nvPr>
        </p:nvSpPr>
        <p:spPr>
          <a:xfrm>
            <a:off x="500034" y="428604"/>
            <a:ext cx="7829576" cy="1143000"/>
          </a:xfrm>
        </p:spPr>
        <p:txBody>
          <a:bodyPr/>
          <a:lstStyle/>
          <a:p>
            <a:r>
              <a:rPr lang="uk-UA" dirty="0" smtClean="0"/>
              <a:t>Ви не знайдете</a:t>
            </a:r>
            <a:endParaRPr lang="uk-UA" dirty="0"/>
          </a:p>
        </p:txBody>
      </p:sp>
      <p:sp>
        <p:nvSpPr>
          <p:cNvPr id="3" name="Содержимое 2"/>
          <p:cNvSpPr>
            <a:spLocks noGrp="1"/>
          </p:cNvSpPr>
          <p:nvPr>
            <p:ph sz="quarter" idx="13"/>
            <p:custDataLst>
              <p:tags r:id="rId4"/>
            </p:custDataLst>
          </p:nvPr>
        </p:nvSpPr>
        <p:spPr>
          <a:xfrm>
            <a:off x="971600" y="1357298"/>
            <a:ext cx="3209844" cy="4525963"/>
          </a:xfrm>
        </p:spPr>
        <p:txBody>
          <a:bodyPr>
            <a:noAutofit/>
          </a:bodyPr>
          <a:lstStyle/>
          <a:p>
            <a:pPr algn="ctr">
              <a:buNone/>
            </a:pPr>
            <a:r>
              <a:rPr lang="uk-UA" sz="2800" dirty="0" smtClean="0">
                <a:latin typeface="Times New Roman" pitchFamily="18" charset="0"/>
                <a:cs typeface="Times New Roman" pitchFamily="18" charset="0"/>
              </a:rPr>
              <a:t>жодного довідника, в якому містилися б формули та було відсутнє знамените число, і не злічити всіх сфер його застосування!</a:t>
            </a:r>
          </a:p>
          <a:p>
            <a:pPr algn="ctr">
              <a:buNone/>
            </a:pPr>
            <a:r>
              <a:rPr lang="uk-UA" sz="2800" dirty="0" smtClean="0">
                <a:latin typeface="Times New Roman" pitchFamily="18" charset="0"/>
                <a:cs typeface="Times New Roman" pitchFamily="18" charset="0"/>
              </a:rPr>
              <a:t> </a:t>
            </a:r>
            <a:endParaRPr lang="uk-UA" sz="2800" dirty="0">
              <a:latin typeface="Times New Roman" pitchFamily="18" charset="0"/>
              <a:cs typeface="Times New Roman" pitchFamily="18" charset="0"/>
            </a:endParaRPr>
          </a:p>
        </p:txBody>
      </p:sp>
      <p:pic>
        <p:nvPicPr>
          <p:cNvPr id="43011" name="Picture 3" descr="C:\Documents and Settings\Администратор\Мои документы\Число Пі\x_1f8c4512.jpg"/>
          <p:cNvPicPr>
            <a:picLocks noChangeAspect="1" noChangeArrowheads="1"/>
          </p:cNvPicPr>
          <p:nvPr>
            <p:custDataLst>
              <p:tags r:id="rId5"/>
            </p:custDataLst>
          </p:nvPr>
        </p:nvPicPr>
        <p:blipFill>
          <a:blip r:embed="rId9" cstate="email">
            <a:duotone>
              <a:schemeClr val="accent3">
                <a:shade val="45000"/>
                <a:satMod val="135000"/>
              </a:schemeClr>
              <a:prstClr val="white"/>
            </a:duotone>
          </a:blip>
          <a:srcRect/>
          <a:stretch>
            <a:fillRect/>
          </a:stretch>
        </p:blipFill>
        <p:spPr bwMode="auto">
          <a:xfrm>
            <a:off x="4292897" y="1484784"/>
            <a:ext cx="4101036" cy="393699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1" presetClass="entr" presetSubtype="4" fill="hold" nodeType="afterEffect">
                                  <p:stCondLst>
                                    <p:cond delay="0"/>
                                  </p:stCondLst>
                                  <p:childTnLst>
                                    <p:set>
                                      <p:cBhvr>
                                        <p:cTn id="11" dur="1" fill="hold">
                                          <p:stCondLst>
                                            <p:cond delay="0"/>
                                          </p:stCondLst>
                                        </p:cTn>
                                        <p:tgtEl>
                                          <p:spTgt spid="43011"/>
                                        </p:tgtEl>
                                        <p:attrNameLst>
                                          <p:attrName>style.visibility</p:attrName>
                                        </p:attrNameLst>
                                      </p:cBhvr>
                                      <p:to>
                                        <p:strVal val="visible"/>
                                      </p:to>
                                    </p:set>
                                    <p:animEffect transition="in" filter="wheel(4)">
                                      <p:cBhvr>
                                        <p:cTn id="12" dur="2000"/>
                                        <p:tgtEl>
                                          <p:spTgt spid="43011"/>
                                        </p:tgtEl>
                                      </p:cBhvr>
                                    </p:animEffect>
                                  </p:childTnLst>
                                </p:cTn>
                              </p:par>
                            </p:childTnLst>
                          </p:cTn>
                        </p:par>
                        <p:par>
                          <p:cTn id="13" fill="hold">
                            <p:stCondLst>
                              <p:cond delay="2500"/>
                            </p:stCondLst>
                            <p:childTnLst>
                              <p:par>
                                <p:cTn id="14" presetID="27" presetClass="entr" presetSubtype="0" fill="hold" nodeType="afterEffect">
                                  <p:stCondLst>
                                    <p:cond delay="0"/>
                                  </p:stCondLst>
                                  <p:iterate type="lt">
                                    <p:tmPct val="50000"/>
                                  </p:iterate>
                                  <p:childTnLst>
                                    <p:set>
                                      <p:cBhvr>
                                        <p:cTn id="15"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6"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7"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8" dur="80"/>
                                        <p:tgtEl>
                                          <p:spTgt spid="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У природі </a:t>
            </a:r>
            <a:r>
              <a:rPr lang="ru-RU" dirty="0">
                <a:sym typeface="Symbol" pitchFamily="18" charset="2"/>
              </a:rPr>
              <a:t></a:t>
            </a:r>
            <a:r>
              <a:rPr lang="uk-UA" dirty="0" smtClean="0"/>
              <a:t> </a:t>
            </a:r>
            <a:endParaRPr lang="uk-UA" dirty="0"/>
          </a:p>
        </p:txBody>
      </p:sp>
      <p:pic>
        <p:nvPicPr>
          <p:cNvPr id="5" name="Місце для вмісту 4" descr="http://pics.livejournal.com/jaga_lux/pic/0056arkx"/>
          <p:cNvPicPr>
            <a:picLocks noGrp="1"/>
          </p:cNvPicPr>
          <p:nvPr>
            <p:ph sz="quarter" idx="13"/>
          </p:nvPr>
        </p:nvPicPr>
        <p:blipFill>
          <a:blip r:embed="rId2"/>
          <a:srcRect/>
          <a:stretch>
            <a:fillRect/>
          </a:stretch>
        </p:blipFill>
        <p:spPr bwMode="auto">
          <a:xfrm>
            <a:off x="1115616" y="2204864"/>
            <a:ext cx="3384376" cy="3672408"/>
          </a:xfrm>
          <a:prstGeom prst="rect">
            <a:avLst/>
          </a:prstGeom>
          <a:noFill/>
          <a:ln w="9525">
            <a:noFill/>
            <a:miter lim="800000"/>
            <a:headEnd/>
            <a:tailEnd/>
          </a:ln>
        </p:spPr>
      </p:pic>
      <p:pic>
        <p:nvPicPr>
          <p:cNvPr id="6" name="Місце для вмісту 5" descr="http://pics.livejournal.com/jaga_lux/pic/0056b6zz"/>
          <p:cNvPicPr>
            <a:picLocks noGrp="1"/>
          </p:cNvPicPr>
          <p:nvPr>
            <p:ph sz="quarter" idx="14"/>
          </p:nvPr>
        </p:nvPicPr>
        <p:blipFill>
          <a:blip r:embed="rId3"/>
          <a:srcRect/>
          <a:stretch>
            <a:fillRect/>
          </a:stretch>
        </p:blipFill>
        <p:spPr bwMode="auto">
          <a:xfrm>
            <a:off x="4572000" y="2204864"/>
            <a:ext cx="3672408" cy="3672408"/>
          </a:xfrm>
          <a:prstGeom prst="rect">
            <a:avLst/>
          </a:prstGeom>
          <a:noFill/>
          <a:ln w="9525">
            <a:noFill/>
            <a:miter lim="800000"/>
            <a:headEnd/>
            <a:tailEnd/>
          </a:ln>
        </p:spPr>
      </p:pic>
    </p:spTree>
    <p:extLst>
      <p:ext uri="{BB962C8B-B14F-4D97-AF65-F5344CB8AC3E}">
        <p14:creationId xmlns:p14="http://schemas.microsoft.com/office/powerpoint/2010/main" val="22073735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Місце для вмісту 5" descr="http://pics.livejournal.com/jaga_lux/pic/0056e772"/>
          <p:cNvPicPr>
            <a:picLocks noGrp="1"/>
          </p:cNvPicPr>
          <p:nvPr>
            <p:ph sz="quarter" idx="14"/>
          </p:nvPr>
        </p:nvPicPr>
        <p:blipFill>
          <a:blip r:embed="rId2"/>
          <a:srcRect/>
          <a:stretch>
            <a:fillRect/>
          </a:stretch>
        </p:blipFill>
        <p:spPr bwMode="auto">
          <a:xfrm>
            <a:off x="4644008" y="1196752"/>
            <a:ext cx="3456384" cy="4247666"/>
          </a:xfrm>
          <a:prstGeom prst="rect">
            <a:avLst/>
          </a:prstGeom>
          <a:noFill/>
          <a:ln w="9525">
            <a:noFill/>
            <a:miter lim="800000"/>
            <a:headEnd/>
            <a:tailEnd/>
          </a:ln>
        </p:spPr>
      </p:pic>
      <p:pic>
        <p:nvPicPr>
          <p:cNvPr id="5" name="Місце для вмісту 4" descr="http://pics.livejournal.com/jaga_lux/pic/0056dbw5"/>
          <p:cNvPicPr>
            <a:picLocks noGrp="1"/>
          </p:cNvPicPr>
          <p:nvPr>
            <p:ph sz="quarter" idx="13"/>
          </p:nvPr>
        </p:nvPicPr>
        <p:blipFill>
          <a:blip r:embed="rId3"/>
          <a:srcRect/>
          <a:stretch>
            <a:fillRect/>
          </a:stretch>
        </p:blipFill>
        <p:spPr bwMode="auto">
          <a:xfrm>
            <a:off x="4644008" y="3789040"/>
            <a:ext cx="3456384" cy="2232248"/>
          </a:xfrm>
          <a:prstGeom prst="rect">
            <a:avLst/>
          </a:prstGeom>
          <a:noFill/>
          <a:ln w="9525">
            <a:noFill/>
            <a:miter lim="800000"/>
            <a:headEnd/>
            <a:tailEnd/>
          </a:ln>
        </p:spPr>
      </p:pic>
      <p:pic>
        <p:nvPicPr>
          <p:cNvPr id="7" name="Рисунок 6" descr="http://pics.livejournal.com/jaga_lux/pic/00572386"/>
          <p:cNvPicPr/>
          <p:nvPr/>
        </p:nvPicPr>
        <p:blipFill>
          <a:blip r:embed="rId4"/>
          <a:srcRect/>
          <a:stretch>
            <a:fillRect/>
          </a:stretch>
        </p:blipFill>
        <p:spPr bwMode="auto">
          <a:xfrm>
            <a:off x="1177008" y="1628800"/>
            <a:ext cx="3129458" cy="4104456"/>
          </a:xfrm>
          <a:prstGeom prst="rect">
            <a:avLst/>
          </a:prstGeom>
          <a:noFill/>
          <a:ln w="9525">
            <a:noFill/>
            <a:miter lim="800000"/>
            <a:headEnd/>
            <a:tailEnd/>
          </a:ln>
        </p:spPr>
      </p:pic>
    </p:spTree>
    <p:extLst>
      <p:ext uri="{BB962C8B-B14F-4D97-AF65-F5344CB8AC3E}">
        <p14:creationId xmlns:p14="http://schemas.microsoft.com/office/powerpoint/2010/main" val="142771175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Картина з числа  </a:t>
            </a:r>
            <a:r>
              <a:rPr lang="ru-RU" b="1" dirty="0">
                <a:sym typeface="Symbol" pitchFamily="18" charset="2"/>
              </a:rPr>
              <a:t></a:t>
            </a:r>
            <a:endParaRPr lang="uk-UA" dirty="0"/>
          </a:p>
        </p:txBody>
      </p:sp>
      <p:pic>
        <p:nvPicPr>
          <p:cNvPr id="5" name="Місце для вмісту 4" descr="http://pics.livejournal.com/jaga_lux/pic/00570z25"/>
          <p:cNvPicPr>
            <a:picLocks noGrp="1"/>
          </p:cNvPicPr>
          <p:nvPr>
            <p:ph sz="quarter" idx="13"/>
          </p:nvPr>
        </p:nvPicPr>
        <p:blipFill>
          <a:blip r:embed="rId2"/>
          <a:srcRect/>
          <a:stretch>
            <a:fillRect/>
          </a:stretch>
        </p:blipFill>
        <p:spPr bwMode="auto">
          <a:xfrm>
            <a:off x="1403648" y="1988840"/>
            <a:ext cx="6269186" cy="4104456"/>
          </a:xfrm>
          <a:prstGeom prst="rect">
            <a:avLst/>
          </a:prstGeom>
          <a:noFill/>
          <a:ln w="9525">
            <a:noFill/>
            <a:miter lim="800000"/>
            <a:headEnd/>
            <a:tailEnd/>
          </a:ln>
        </p:spPr>
      </p:pic>
    </p:spTree>
    <p:extLst>
      <p:ext uri="{BB962C8B-B14F-4D97-AF65-F5344CB8AC3E}">
        <p14:creationId xmlns:p14="http://schemas.microsoft.com/office/powerpoint/2010/main" val="210189102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r>
              <a:rPr lang="uk-UA" dirty="0" smtClean="0"/>
              <a:t>Створюють посуд</a:t>
            </a:r>
            <a:endParaRPr lang="uk-UA" dirty="0"/>
          </a:p>
        </p:txBody>
      </p:sp>
      <p:pic>
        <p:nvPicPr>
          <p:cNvPr id="7" name="Місце для вмісту 6" descr="http://pics.livejournal.com/jaga_lux/pic/00571d2k"/>
          <p:cNvPicPr>
            <a:picLocks noGrp="1"/>
          </p:cNvPicPr>
          <p:nvPr>
            <p:ph idx="1"/>
          </p:nvPr>
        </p:nvPicPr>
        <p:blipFill>
          <a:blip r:embed="rId2"/>
          <a:srcRect/>
          <a:stretch>
            <a:fillRect/>
          </a:stretch>
        </p:blipFill>
        <p:spPr bwMode="auto">
          <a:xfrm>
            <a:off x="2159265" y="2119313"/>
            <a:ext cx="4804833" cy="3603625"/>
          </a:xfrm>
          <a:prstGeom prst="rect">
            <a:avLst/>
          </a:prstGeom>
          <a:noFill/>
          <a:ln w="9525">
            <a:noFill/>
            <a:miter lim="800000"/>
            <a:headEnd/>
            <a:tailEnd/>
          </a:ln>
        </p:spPr>
      </p:pic>
    </p:spTree>
    <p:extLst>
      <p:ext uri="{BB962C8B-B14F-4D97-AF65-F5344CB8AC3E}">
        <p14:creationId xmlns:p14="http://schemas.microsoft.com/office/powerpoint/2010/main" val="266839538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dirty="0" smtClean="0">
                <a:hlinkClick r:id="rId2" action="ppaction://hlinkfile"/>
              </a:rPr>
              <a:t>Використовують для дизайну</a:t>
            </a:r>
            <a:endParaRPr lang="uk-UA" dirty="0"/>
          </a:p>
        </p:txBody>
      </p:sp>
      <p:pic>
        <p:nvPicPr>
          <p:cNvPr id="4" name="Місце для вмісту 3" descr="http://pics.livejournal.com/jaga_lux/pic/0056xbsd"/>
          <p:cNvPicPr>
            <a:picLocks noGrp="1"/>
          </p:cNvPicPr>
          <p:nvPr>
            <p:ph idx="1"/>
          </p:nvPr>
        </p:nvPicPr>
        <p:blipFill>
          <a:blip r:embed="rId3"/>
          <a:srcRect/>
          <a:stretch>
            <a:fillRect/>
          </a:stretch>
        </p:blipFill>
        <p:spPr bwMode="auto">
          <a:xfrm>
            <a:off x="1835696" y="2060848"/>
            <a:ext cx="5522317" cy="4032448"/>
          </a:xfrm>
          <a:prstGeom prst="rect">
            <a:avLst/>
          </a:prstGeom>
          <a:noFill/>
          <a:ln w="9525">
            <a:noFill/>
            <a:miter lim="800000"/>
            <a:headEnd/>
            <a:tailEnd/>
          </a:ln>
        </p:spPr>
      </p:pic>
    </p:spTree>
    <p:extLst>
      <p:ext uri="{BB962C8B-B14F-4D97-AF65-F5344CB8AC3E}">
        <p14:creationId xmlns:p14="http://schemas.microsoft.com/office/powerpoint/2010/main" val="120664734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одзаголовок 6"/>
          <p:cNvSpPr>
            <a:spLocks noGrp="1"/>
          </p:cNvSpPr>
          <p:nvPr>
            <p:ph type="subTitle" idx="1"/>
          </p:nvPr>
        </p:nvSpPr>
        <p:spPr>
          <a:xfrm>
            <a:off x="928662" y="1412776"/>
            <a:ext cx="7171730" cy="4248472"/>
          </a:xfrm>
        </p:spPr>
        <p:txBody>
          <a:bodyPr>
            <a:normAutofit fontScale="62500" lnSpcReduction="20000"/>
          </a:bodyPr>
          <a:lstStyle/>
          <a:p>
            <a:r>
              <a:rPr lang="uk-UA" sz="6000" dirty="0" smtClean="0">
                <a:solidFill>
                  <a:schemeClr val="tx1"/>
                </a:solidFill>
                <a:latin typeface="Times New Roman" pitchFamily="18" charset="0"/>
                <a:cs typeface="Times New Roman" pitchFamily="18" charset="0"/>
              </a:rPr>
              <a:t>Для того, щоб побачити значення цього числа для нашого світу, не потрібно бути математиком: π проявляється в усьому, що нас оточує. І це, до речі, дуже властиво для будь-якої розумної істоти, якою, без сумніву, є π!</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7">
                                            <p:txEl>
                                              <p:pRg st="0" end="0"/>
                                            </p:txEl>
                                          </p:spTgt>
                                        </p:tgtEl>
                                        <p:attrNameLst>
                                          <p:attrName>style.visibility</p:attrName>
                                        </p:attrNameLst>
                                      </p:cBhvr>
                                      <p:to>
                                        <p:strVal val="visible"/>
                                      </p:to>
                                    </p:set>
                                    <p:anim calcmode="discrete" valueType="clr">
                                      <p:cBhvr override="childStyle">
                                        <p:cTn id="7" dur="80"/>
                                        <p:tgtEl>
                                          <p:spTgt spid="7">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7">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7">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ctrTitle"/>
          </p:nvPr>
        </p:nvSpPr>
        <p:spPr>
          <a:xfrm>
            <a:off x="500034" y="500042"/>
            <a:ext cx="7772400" cy="1470025"/>
          </a:xfrm>
        </p:spPr>
        <p:txBody>
          <a:bodyPr>
            <a:normAutofit/>
          </a:bodyPr>
          <a:lstStyle/>
          <a:p>
            <a:r>
              <a:rPr lang="uk-UA" sz="4800" dirty="0" smtClean="0">
                <a:hlinkClick r:id="rId2" action="ppaction://hlinkfile"/>
              </a:rPr>
              <a:t>У майбутньому</a:t>
            </a:r>
            <a:endParaRPr lang="uk-UA" sz="4800" dirty="0"/>
          </a:p>
        </p:txBody>
      </p:sp>
      <p:sp>
        <p:nvSpPr>
          <p:cNvPr id="7" name="Подзаголовок 6"/>
          <p:cNvSpPr>
            <a:spLocks noGrp="1"/>
          </p:cNvSpPr>
          <p:nvPr>
            <p:ph type="subTitle" idx="1"/>
          </p:nvPr>
        </p:nvSpPr>
        <p:spPr>
          <a:xfrm>
            <a:off x="4067944" y="1714488"/>
            <a:ext cx="4218832" cy="4214842"/>
          </a:xfrm>
        </p:spPr>
        <p:txBody>
          <a:bodyPr>
            <a:normAutofit/>
          </a:bodyPr>
          <a:lstStyle/>
          <a:p>
            <a:r>
              <a:rPr lang="uk-UA" sz="3600" dirty="0" smtClean="0">
                <a:solidFill>
                  <a:schemeClr val="tx1"/>
                </a:solidFill>
                <a:latin typeface="Times New Roman" pitchFamily="18" charset="0"/>
                <a:cs typeface="Times New Roman" pitchFamily="18" charset="0"/>
              </a:rPr>
              <a:t>ми ще неодмінно зіткнемося із загадками цього унікального і дивного числа π, яке неухильно керує нашим світом.</a:t>
            </a:r>
          </a:p>
          <a:p>
            <a:endParaRPr lang="uk-UA" sz="2000" dirty="0">
              <a:solidFill>
                <a:schemeClr val="tx1"/>
              </a:solidFill>
              <a:latin typeface="Times New Roman" pitchFamily="18" charset="0"/>
              <a:cs typeface="Times New Roman" pitchFamily="18" charset="0"/>
            </a:endParaRPr>
          </a:p>
        </p:txBody>
      </p:sp>
      <p:pic>
        <p:nvPicPr>
          <p:cNvPr id="50178" name="Picture 2" descr="C:\Documents and Settings\Администратор\Мои документы\Число Пі\ити.jpg"/>
          <p:cNvPicPr>
            <a:picLocks noChangeAspect="1" noChangeArrowheads="1"/>
          </p:cNvPicPr>
          <p:nvPr/>
        </p:nvPicPr>
        <p:blipFill>
          <a:blip r:embed="rId3"/>
          <a:srcRect b="3509"/>
          <a:stretch>
            <a:fillRect/>
          </a:stretch>
        </p:blipFill>
        <p:spPr bwMode="auto">
          <a:xfrm>
            <a:off x="915392" y="2132856"/>
            <a:ext cx="3151479" cy="365986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par>
                                <p:cTn id="9" presetID="52" presetClass="entr" presetSubtype="0" fill="hold" nodeType="withEffect">
                                  <p:stCondLst>
                                    <p:cond delay="0"/>
                                  </p:stCondLst>
                                  <p:childTnLst>
                                    <p:set>
                                      <p:cBhvr>
                                        <p:cTn id="10" dur="1" fill="hold">
                                          <p:stCondLst>
                                            <p:cond delay="0"/>
                                          </p:stCondLst>
                                        </p:cTn>
                                        <p:tgtEl>
                                          <p:spTgt spid="50178"/>
                                        </p:tgtEl>
                                        <p:attrNameLst>
                                          <p:attrName>style.visibility</p:attrName>
                                        </p:attrNameLst>
                                      </p:cBhvr>
                                      <p:to>
                                        <p:strVal val="visible"/>
                                      </p:to>
                                    </p:set>
                                    <p:animScale>
                                      <p:cBhvr>
                                        <p:cTn id="11" dur="1000" decel="50000" fill="hold">
                                          <p:stCondLst>
                                            <p:cond delay="0"/>
                                          </p:stCondLst>
                                        </p:cTn>
                                        <p:tgtEl>
                                          <p:spTgt spid="5017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50178"/>
                                        </p:tgtEl>
                                        <p:attrNameLst>
                                          <p:attrName>ppt_x</p:attrName>
                                          <p:attrName>ppt_y</p:attrName>
                                        </p:attrNameLst>
                                      </p:cBhvr>
                                    </p:animMotion>
                                    <p:animEffect transition="in" filter="fade">
                                      <p:cBhvr>
                                        <p:cTn id="13" dur="1000"/>
                                        <p:tgtEl>
                                          <p:spTgt spid="50178"/>
                                        </p:tgtEl>
                                      </p:cBhvr>
                                    </p:animEffect>
                                  </p:childTnLst>
                                </p:cTn>
                              </p:par>
                            </p:childTnLst>
                          </p:cTn>
                        </p:par>
                        <p:par>
                          <p:cTn id="14" fill="hold">
                            <p:stCondLst>
                              <p:cond delay="1000"/>
                            </p:stCondLst>
                            <p:childTnLst>
                              <p:par>
                                <p:cTn id="15" presetID="27" presetClass="entr" presetSubtype="0" fill="hold" nodeType="afterEffect">
                                  <p:stCondLst>
                                    <p:cond delay="0"/>
                                  </p:stCondLst>
                                  <p:iterate type="lt">
                                    <p:tmPct val="50000"/>
                                  </p:iterate>
                                  <p:childTnLst>
                                    <p:set>
                                      <p:cBhvr>
                                        <p:cTn id="16" dur="1" fill="hold">
                                          <p:stCondLst>
                                            <p:cond delay="0"/>
                                          </p:stCondLst>
                                        </p:cTn>
                                        <p:tgtEl>
                                          <p:spTgt spid="7">
                                            <p:txEl>
                                              <p:pRg st="0" end="0"/>
                                            </p:txEl>
                                          </p:spTgt>
                                        </p:tgtEl>
                                        <p:attrNameLst>
                                          <p:attrName>style.visibility</p:attrName>
                                        </p:attrNameLst>
                                      </p:cBhvr>
                                      <p:to>
                                        <p:strVal val="visible"/>
                                      </p:to>
                                    </p:set>
                                    <p:anim calcmode="discrete" valueType="clr">
                                      <p:cBhvr override="childStyle">
                                        <p:cTn id="17" dur="80"/>
                                        <p:tgtEl>
                                          <p:spTgt spid="7">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7">
                                            <p:txEl>
                                              <p:pRg st="0" end="0"/>
                                            </p:txEl>
                                          </p:spTgt>
                                        </p:tgtEl>
                                        <p:attrNameLst>
                                          <p:attrName>fillcolor</p:attrName>
                                        </p:attrNameLst>
                                      </p:cBhvr>
                                      <p:tavLst>
                                        <p:tav tm="0">
                                          <p:val>
                                            <p:clrVal>
                                              <a:schemeClr val="accent2"/>
                                            </p:clrVal>
                                          </p:val>
                                        </p:tav>
                                        <p:tav tm="50000">
                                          <p:val>
                                            <p:clrVal>
                                              <a:schemeClr val="hlink"/>
                                            </p:clrVal>
                                          </p:val>
                                        </p:tav>
                                      </p:tavLst>
                                    </p:anim>
                                    <p:set>
                                      <p:cBhvr>
                                        <p:cTn id="19" dur="80"/>
                                        <p:tgtEl>
                                          <p:spTgt spid="7">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87624" y="980728"/>
            <a:ext cx="5472608" cy="1143000"/>
          </a:xfrm>
        </p:spPr>
        <p:txBody>
          <a:bodyPr>
            <a:normAutofit/>
          </a:bodyPr>
          <a:lstStyle/>
          <a:p>
            <a:r>
              <a:rPr lang="ru-RU" sz="4800" dirty="0" smtClean="0">
                <a:sym typeface="Symbol" pitchFamily="18" charset="2"/>
              </a:rPr>
              <a:t>Число</a:t>
            </a:r>
            <a:endParaRPr lang="uk-UA" sz="4800" dirty="0"/>
          </a:p>
        </p:txBody>
      </p:sp>
      <p:sp>
        <p:nvSpPr>
          <p:cNvPr id="4" name="Содержимое 3"/>
          <p:cNvSpPr>
            <a:spLocks noGrp="1"/>
          </p:cNvSpPr>
          <p:nvPr>
            <p:ph sz="quarter" idx="13"/>
          </p:nvPr>
        </p:nvSpPr>
        <p:spPr>
          <a:xfrm>
            <a:off x="1115616" y="2564905"/>
            <a:ext cx="6912768" cy="3384376"/>
          </a:xfrm>
        </p:spPr>
        <p:txBody>
          <a:bodyPr>
            <a:normAutofit/>
          </a:bodyPr>
          <a:lstStyle/>
          <a:p>
            <a:pPr algn="ctr">
              <a:buNone/>
            </a:pPr>
            <a:r>
              <a:rPr lang="uk-UA" sz="3200" dirty="0" smtClean="0"/>
              <a:t>українською мовою читається </a:t>
            </a:r>
            <a:r>
              <a:rPr lang="uk-UA" sz="3200" dirty="0" err="1" smtClean="0"/>
              <a:t>“пі”</a:t>
            </a:r>
            <a:r>
              <a:rPr lang="uk-UA" sz="3200" dirty="0" smtClean="0"/>
              <a:t>, записується грецькою літерою </a:t>
            </a:r>
            <a:r>
              <a:rPr lang="ru-RU" sz="4400" dirty="0" smtClean="0">
                <a:solidFill>
                  <a:srgbClr val="C00000"/>
                </a:solidFill>
                <a:sym typeface="Symbol" pitchFamily="18" charset="2"/>
              </a:rPr>
              <a:t>, </a:t>
            </a:r>
            <a:r>
              <a:rPr lang="uk-UA" sz="3200" dirty="0" smtClean="0"/>
              <a:t>інколи пі або Пі,</a:t>
            </a:r>
            <a:endParaRPr lang="ru-RU" sz="3200" dirty="0" smtClean="0">
              <a:sym typeface="Symbol" pitchFamily="18" charset="2"/>
            </a:endParaRPr>
          </a:p>
          <a:p>
            <a:pPr algn="ctr">
              <a:buNone/>
            </a:pPr>
            <a:r>
              <a:rPr lang="ru-RU" sz="3200" dirty="0" smtClean="0">
                <a:sym typeface="Symbol" pitchFamily="18" charset="2"/>
              </a:rPr>
              <a:t>а в </a:t>
            </a:r>
            <a:r>
              <a:rPr lang="uk-UA" sz="3200" dirty="0" smtClean="0">
                <a:sym typeface="Symbol" pitchFamily="18" charset="2"/>
              </a:rPr>
              <a:t>англомовних країнах записується р</a:t>
            </a:r>
            <a:r>
              <a:rPr lang="en-US" sz="3200" dirty="0" err="1" smtClean="0">
                <a:sym typeface="Symbol" pitchFamily="18" charset="2"/>
              </a:rPr>
              <a:t>i</a:t>
            </a:r>
            <a:r>
              <a:rPr lang="uk-UA" sz="3200" dirty="0" smtClean="0">
                <a:sym typeface="Symbol" pitchFamily="18" charset="2"/>
              </a:rPr>
              <a:t>, а читається “пай”.</a:t>
            </a:r>
            <a:endParaRPr lang="uk-UA" sz="3200" dirty="0" smtClean="0"/>
          </a:p>
        </p:txBody>
      </p:sp>
      <p:pic>
        <p:nvPicPr>
          <p:cNvPr id="7" name="Picture 2" descr="C:\Documents and Settings\Администратор\Мои документы\Загрузки\ййй.jpg"/>
          <p:cNvPicPr>
            <a:picLocks noGrp="1" noChangeAspect="1" noChangeArrowheads="1"/>
          </p:cNvPicPr>
          <p:nvPr>
            <p:ph sz="quarter" idx="14"/>
          </p:nvPr>
        </p:nvPicPr>
        <p:blipFill>
          <a:blip r:embed="rId2"/>
          <a:srcRect/>
          <a:stretch>
            <a:fillRect/>
          </a:stretch>
        </p:blipFill>
        <p:spPr bwMode="auto">
          <a:xfrm>
            <a:off x="5292080" y="764704"/>
            <a:ext cx="2143125" cy="2143125"/>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7" presetClass="entr" presetSubtype="0" fill="hold" nodeType="afterEffect">
                                  <p:stCondLst>
                                    <p:cond delay="0"/>
                                  </p:stCondLst>
                                  <p:iterate type="lt">
                                    <p:tmPct val="50000"/>
                                  </p:iterate>
                                  <p:childTnLst>
                                    <p:set>
                                      <p:cBhvr>
                                        <p:cTn id="11" dur="1" fill="hold">
                                          <p:stCondLst>
                                            <p:cond delay="0"/>
                                          </p:stCondLst>
                                        </p:cTn>
                                        <p:tgtEl>
                                          <p:spTgt spid="4">
                                            <p:txEl>
                                              <p:pRg st="0" end="0"/>
                                            </p:txEl>
                                          </p:spTgt>
                                        </p:tgtEl>
                                        <p:attrNameLst>
                                          <p:attrName>style.visibility</p:attrName>
                                        </p:attrNameLst>
                                      </p:cBhvr>
                                      <p:to>
                                        <p:strVal val="visible"/>
                                      </p:to>
                                    </p:set>
                                    <p:anim calcmode="discrete" valueType="clr">
                                      <p:cBhvr override="childStyle">
                                        <p:cTn id="12" dur="80"/>
                                        <p:tgtEl>
                                          <p:spTgt spid="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4">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4">
                                            <p:txEl>
                                              <p:pRg st="0" end="0"/>
                                            </p:txEl>
                                          </p:spTgt>
                                        </p:tgtEl>
                                        <p:attrNameLst>
                                          <p:attrName>fill.type</p:attrName>
                                        </p:attrNameLst>
                                      </p:cBhvr>
                                      <p:to>
                                        <p:strVal val="solid"/>
                                      </p:to>
                                    </p:set>
                                  </p:childTnLst>
                                </p:cTn>
                              </p:par>
                            </p:childTnLst>
                          </p:cTn>
                        </p:par>
                        <p:par>
                          <p:cTn id="15" fill="hold">
                            <p:stCondLst>
                              <p:cond delay="3420"/>
                            </p:stCondLst>
                            <p:childTnLst>
                              <p:par>
                                <p:cTn id="16" presetID="27" presetClass="entr" presetSubtype="0" fill="hold" nodeType="afterEffect">
                                  <p:stCondLst>
                                    <p:cond delay="0"/>
                                  </p:stCondLst>
                                  <p:iterate type="lt">
                                    <p:tmPct val="50000"/>
                                  </p:iterate>
                                  <p:childTnLst>
                                    <p:set>
                                      <p:cBhvr>
                                        <p:cTn id="17" dur="1" fill="hold">
                                          <p:stCondLst>
                                            <p:cond delay="0"/>
                                          </p:stCondLst>
                                        </p:cTn>
                                        <p:tgtEl>
                                          <p:spTgt spid="4">
                                            <p:txEl>
                                              <p:pRg st="1" end="1"/>
                                            </p:txEl>
                                          </p:spTgt>
                                        </p:tgtEl>
                                        <p:attrNameLst>
                                          <p:attrName>style.visibility</p:attrName>
                                        </p:attrNameLst>
                                      </p:cBhvr>
                                      <p:to>
                                        <p:strVal val="visible"/>
                                      </p:to>
                                    </p:set>
                                    <p:anim calcmode="discrete" valueType="clr">
                                      <p:cBhvr override="childStyle">
                                        <p:cTn id="18" dur="80"/>
                                        <p:tgtEl>
                                          <p:spTgt spid="4">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4">
                                            <p:txEl>
                                              <p:pRg st="1" end="1"/>
                                            </p:txEl>
                                          </p:spTgt>
                                        </p:tgtEl>
                                        <p:attrNameLst>
                                          <p:attrName>fillcolor</p:attrName>
                                        </p:attrNameLst>
                                      </p:cBhvr>
                                      <p:tavLst>
                                        <p:tav tm="0">
                                          <p:val>
                                            <p:clrVal>
                                              <a:schemeClr val="accent2"/>
                                            </p:clrVal>
                                          </p:val>
                                        </p:tav>
                                        <p:tav tm="50000">
                                          <p:val>
                                            <p:clrVal>
                                              <a:schemeClr val="hlink"/>
                                            </p:clrVal>
                                          </p:val>
                                        </p:tav>
                                      </p:tavLst>
                                    </p:anim>
                                    <p:set>
                                      <p:cBhvr>
                                        <p:cTn id="20" dur="80"/>
                                        <p:tgtEl>
                                          <p:spTgt spid="4">
                                            <p:txEl>
                                              <p:pRg st="1" end="1"/>
                                            </p:txEl>
                                          </p:spTgt>
                                        </p:tgtEl>
                                        <p:attrNameLst>
                                          <p:attrName>fill.type</p:attrName>
                                        </p:attrNameLst>
                                      </p:cBhvr>
                                      <p:to>
                                        <p:strVal val="solid"/>
                                      </p:to>
                                    </p:set>
                                  </p:childTnLst>
                                </p:cTn>
                              </p:par>
                            </p:childTnLst>
                          </p:cTn>
                        </p:par>
                        <p:par>
                          <p:cTn id="21" fill="hold">
                            <p:stCondLst>
                              <p:cond delay="5460"/>
                            </p:stCondLst>
                            <p:childTnLst>
                              <p:par>
                                <p:cTn id="22" presetID="50" presetClass="entr" presetSubtype="0" decel="10000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1000" fill="hold"/>
                                        <p:tgtEl>
                                          <p:spTgt spid="7"/>
                                        </p:tgtEl>
                                        <p:attrNameLst>
                                          <p:attrName>ppt_w</p:attrName>
                                        </p:attrNameLst>
                                      </p:cBhvr>
                                      <p:tavLst>
                                        <p:tav tm="0">
                                          <p:val>
                                            <p:strVal val="#ppt_w+.3"/>
                                          </p:val>
                                        </p:tav>
                                        <p:tav tm="100000">
                                          <p:val>
                                            <p:strVal val="#ppt_w"/>
                                          </p:val>
                                        </p:tav>
                                      </p:tavLst>
                                    </p:anim>
                                    <p:anim calcmode="lin" valueType="num">
                                      <p:cBhvr>
                                        <p:cTn id="25" dur="1000" fill="hold"/>
                                        <p:tgtEl>
                                          <p:spTgt spid="7"/>
                                        </p:tgtEl>
                                        <p:attrNameLst>
                                          <p:attrName>ppt_h</p:attrName>
                                        </p:attrNameLst>
                                      </p:cBhvr>
                                      <p:tavLst>
                                        <p:tav tm="0">
                                          <p:val>
                                            <p:strVal val="#ppt_h"/>
                                          </p:val>
                                        </p:tav>
                                        <p:tav tm="100000">
                                          <p:val>
                                            <p:strVal val="#ppt_h"/>
                                          </p:val>
                                        </p:tav>
                                      </p:tavLst>
                                    </p:anim>
                                    <p:animEffect transition="in" filter="fade">
                                      <p:cBhvr>
                                        <p:cTn id="2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642918"/>
            <a:ext cx="8286808" cy="1143000"/>
          </a:xfrm>
        </p:spPr>
        <p:txBody>
          <a:bodyPr>
            <a:normAutofit/>
          </a:bodyPr>
          <a:lstStyle/>
          <a:p>
            <a:r>
              <a:rPr lang="uk-UA" dirty="0" smtClean="0"/>
              <a:t>А почалося все дуже давно… </a:t>
            </a:r>
            <a:endParaRPr lang="uk-UA" dirty="0"/>
          </a:p>
        </p:txBody>
      </p:sp>
      <p:sp>
        <p:nvSpPr>
          <p:cNvPr id="3" name="Содержимое 2"/>
          <p:cNvSpPr>
            <a:spLocks noGrp="1"/>
          </p:cNvSpPr>
          <p:nvPr>
            <p:ph idx="1"/>
          </p:nvPr>
        </p:nvSpPr>
        <p:spPr>
          <a:xfrm>
            <a:off x="4644008" y="1857364"/>
            <a:ext cx="3428454" cy="4197361"/>
          </a:xfrm>
        </p:spPr>
        <p:txBody>
          <a:bodyPr>
            <a:noAutofit/>
          </a:bodyPr>
          <a:lstStyle/>
          <a:p>
            <a:pPr algn="ctr">
              <a:buNone/>
            </a:pPr>
            <a:r>
              <a:rPr lang="uk-UA" sz="2800" dirty="0" smtClean="0">
                <a:latin typeface="Times New Roman" pitchFamily="18" charset="0"/>
                <a:cs typeface="Times New Roman" pitchFamily="18" charset="0"/>
              </a:rPr>
              <a:t>В Месопотамії були знайдені глиняні таблички, на яких було записано, що для плетіння корзин бажаного діаметру,  необхідно брати в три рази довші прути лози.</a:t>
            </a:r>
            <a:endParaRPr lang="uk-UA" sz="2800" dirty="0">
              <a:latin typeface="Times New Roman" pitchFamily="18" charset="0"/>
              <a:cs typeface="Times New Roman" pitchFamily="18" charset="0"/>
            </a:endParaRPr>
          </a:p>
        </p:txBody>
      </p:sp>
      <p:pic>
        <p:nvPicPr>
          <p:cNvPr id="16386" name="Picture 2"/>
          <p:cNvPicPr>
            <a:picLocks noChangeAspect="1" noChangeArrowheads="1"/>
          </p:cNvPicPr>
          <p:nvPr/>
        </p:nvPicPr>
        <p:blipFill>
          <a:blip r:embed="rId2"/>
          <a:srcRect/>
          <a:stretch>
            <a:fillRect/>
          </a:stretch>
        </p:blipFill>
        <p:spPr bwMode="auto">
          <a:xfrm>
            <a:off x="827584" y="2060848"/>
            <a:ext cx="4289257" cy="3500462"/>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16386"/>
                                        </p:tgtEl>
                                        <p:attrNameLst>
                                          <p:attrName>style.visibility</p:attrName>
                                        </p:attrNameLst>
                                      </p:cBhvr>
                                      <p:to>
                                        <p:strVal val="visible"/>
                                      </p:to>
                                    </p:set>
                                    <p:anim calcmode="lin" valueType="num">
                                      <p:cBhvr>
                                        <p:cTn id="12" dur="500" fill="hold"/>
                                        <p:tgtEl>
                                          <p:spTgt spid="16386"/>
                                        </p:tgtEl>
                                        <p:attrNameLst>
                                          <p:attrName>ppt_w</p:attrName>
                                        </p:attrNameLst>
                                      </p:cBhvr>
                                      <p:tavLst>
                                        <p:tav tm="0">
                                          <p:val>
                                            <p:fltVal val="0"/>
                                          </p:val>
                                        </p:tav>
                                        <p:tav tm="100000">
                                          <p:val>
                                            <p:strVal val="#ppt_w"/>
                                          </p:val>
                                        </p:tav>
                                      </p:tavLst>
                                    </p:anim>
                                    <p:anim calcmode="lin" valueType="num">
                                      <p:cBhvr>
                                        <p:cTn id="13" dur="500" fill="hold"/>
                                        <p:tgtEl>
                                          <p:spTgt spid="16386"/>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7" presetClass="entr" presetSubtype="0" fill="hold" nodeType="afterEffect">
                                  <p:stCondLst>
                                    <p:cond delay="0"/>
                                  </p:stCondLst>
                                  <p:iterate type="lt">
                                    <p:tmPct val="50000"/>
                                  </p:iterate>
                                  <p:childTnLst>
                                    <p:set>
                                      <p:cBhvr>
                                        <p:cTn id="1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9" dur="80"/>
                                        <p:tgtEl>
                                          <p:spTgt spid="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600" y="785794"/>
            <a:ext cx="7100862" cy="1143000"/>
          </a:xfrm>
        </p:spPr>
        <p:txBody>
          <a:bodyPr>
            <a:normAutofit fontScale="90000"/>
          </a:bodyPr>
          <a:lstStyle/>
          <a:p>
            <a:r>
              <a:rPr lang="uk-UA" dirty="0" smtClean="0"/>
              <a:t>Воно було відоме ще древнім людям</a:t>
            </a:r>
            <a:endParaRPr lang="uk-UA" dirty="0"/>
          </a:p>
        </p:txBody>
      </p:sp>
      <p:sp>
        <p:nvSpPr>
          <p:cNvPr id="3" name="Содержимое 2"/>
          <p:cNvSpPr>
            <a:spLocks noGrp="1"/>
          </p:cNvSpPr>
          <p:nvPr>
            <p:ph idx="1"/>
          </p:nvPr>
        </p:nvSpPr>
        <p:spPr>
          <a:xfrm>
            <a:off x="467544" y="1928802"/>
            <a:ext cx="3528392" cy="4500594"/>
          </a:xfrm>
        </p:spPr>
        <p:txBody>
          <a:bodyPr>
            <a:noAutofit/>
          </a:bodyPr>
          <a:lstStyle/>
          <a:p>
            <a:pPr algn="ctr">
              <a:buNone/>
            </a:pPr>
            <a:r>
              <a:rPr lang="uk-UA" sz="3200" dirty="0" smtClean="0">
                <a:latin typeface="Times New Roman" pitchFamily="18" charset="0"/>
                <a:cs typeface="Times New Roman" pitchFamily="18" charset="0"/>
              </a:rPr>
              <a:t>У стародавньому Єгипті при обчисленні площі круга для числа пі використовували значення</a:t>
            </a:r>
          </a:p>
          <a:p>
            <a:pPr algn="ctr">
              <a:buNone/>
            </a:pPr>
            <a:endParaRPr lang="uk-UA" sz="3200" dirty="0" smtClean="0">
              <a:latin typeface="Times New Roman" pitchFamily="18" charset="0"/>
              <a:cs typeface="Times New Roman" pitchFamily="18" charset="0"/>
            </a:endParaRPr>
          </a:p>
        </p:txBody>
      </p:sp>
      <p:graphicFrame>
        <p:nvGraphicFramePr>
          <p:cNvPr id="5" name="Объект 4"/>
          <p:cNvGraphicFramePr>
            <a:graphicFrameLocks noChangeAspect="1"/>
          </p:cNvGraphicFramePr>
          <p:nvPr>
            <p:extLst>
              <p:ext uri="{D42A27DB-BD31-4B8C-83A1-F6EECF244321}">
                <p14:modId xmlns:p14="http://schemas.microsoft.com/office/powerpoint/2010/main" val="1515654752"/>
              </p:ext>
            </p:extLst>
          </p:nvPr>
        </p:nvGraphicFramePr>
        <p:xfrm>
          <a:off x="3647237" y="4421967"/>
          <a:ext cx="4586395" cy="1455305"/>
        </p:xfrm>
        <a:graphic>
          <a:graphicData uri="http://schemas.openxmlformats.org/presentationml/2006/ole">
            <mc:AlternateContent xmlns:mc="http://schemas.openxmlformats.org/markup-compatibility/2006">
              <mc:Choice xmlns:v="urn:schemas-microsoft-com:vml" Requires="v">
                <p:oleObj spid="_x0000_s5148" name="Формула" r:id="rId3" imgW="1460160" imgH="507960" progId="Equation.3">
                  <p:embed/>
                </p:oleObj>
              </mc:Choice>
              <mc:Fallback>
                <p:oleObj name="Формула" r:id="rId3" imgW="1460160" imgH="507960" progId="Equation.3">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47237" y="4421967"/>
                        <a:ext cx="4586395" cy="1455305"/>
                      </a:xfrm>
                      <a:prstGeom prst="rect">
                        <a:avLst/>
                      </a:prstGeom>
                      <a:noFill/>
                      <a:extLst/>
                    </p:spPr>
                  </p:pic>
                </p:oleObj>
              </mc:Fallback>
            </mc:AlternateContent>
          </a:graphicData>
        </a:graphic>
      </p:graphicFrame>
      <p:pic>
        <p:nvPicPr>
          <p:cNvPr id="5123" name="Picture 3"/>
          <p:cNvPicPr>
            <a:picLocks noChangeAspect="1" noChangeArrowheads="1"/>
          </p:cNvPicPr>
          <p:nvPr/>
        </p:nvPicPr>
        <p:blipFill>
          <a:blip r:embed="rId5"/>
          <a:srcRect/>
          <a:stretch>
            <a:fillRect/>
          </a:stretch>
        </p:blipFill>
        <p:spPr bwMode="auto">
          <a:xfrm>
            <a:off x="3707904" y="1916832"/>
            <a:ext cx="4525729" cy="2428892"/>
          </a:xfrm>
          <a:prstGeom prst="rect">
            <a:avLst/>
          </a:prstGeom>
          <a:ln>
            <a:noFill/>
          </a:ln>
          <a:effectLst>
            <a:softEdge rad="112500"/>
          </a:effec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7" presetClass="entr" presetSubtype="0" fill="hold" nodeType="afterEffect">
                                  <p:stCondLst>
                                    <p:cond delay="0"/>
                                  </p:stCondLst>
                                  <p:iterate type="lt">
                                    <p:tmPct val="50000"/>
                                  </p:iterate>
                                  <p:childTnLst>
                                    <p:set>
                                      <p:cBhvr>
                                        <p:cTn id="11"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2"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3">
                                            <p:txEl>
                                              <p:pRg st="0" end="0"/>
                                            </p:txEl>
                                          </p:spTgt>
                                        </p:tgtEl>
                                        <p:attrNameLst>
                                          <p:attrName>fill.type</p:attrName>
                                        </p:attrNameLst>
                                      </p:cBhvr>
                                      <p:to>
                                        <p:strVal val="solid"/>
                                      </p:to>
                                    </p:set>
                                  </p:childTnLst>
                                </p:cTn>
                              </p:par>
                              <p:par>
                                <p:cTn id="15" presetID="47" presetClass="entr" presetSubtype="0" fill="hold" nodeType="withEffect">
                                  <p:stCondLst>
                                    <p:cond delay="0"/>
                                  </p:stCondLst>
                                  <p:childTnLst>
                                    <p:set>
                                      <p:cBhvr>
                                        <p:cTn id="16" dur="1" fill="hold">
                                          <p:stCondLst>
                                            <p:cond delay="0"/>
                                          </p:stCondLst>
                                        </p:cTn>
                                        <p:tgtEl>
                                          <p:spTgt spid="5123"/>
                                        </p:tgtEl>
                                        <p:attrNameLst>
                                          <p:attrName>style.visibility</p:attrName>
                                        </p:attrNameLst>
                                      </p:cBhvr>
                                      <p:to>
                                        <p:strVal val="visible"/>
                                      </p:to>
                                    </p:set>
                                    <p:animEffect transition="in" filter="fade">
                                      <p:cBhvr>
                                        <p:cTn id="17" dur="1000"/>
                                        <p:tgtEl>
                                          <p:spTgt spid="5123"/>
                                        </p:tgtEl>
                                      </p:cBhvr>
                                    </p:animEffect>
                                    <p:anim calcmode="lin" valueType="num">
                                      <p:cBhvr>
                                        <p:cTn id="18" dur="1000" fill="hold"/>
                                        <p:tgtEl>
                                          <p:spTgt spid="5123"/>
                                        </p:tgtEl>
                                        <p:attrNameLst>
                                          <p:attrName>ppt_x</p:attrName>
                                        </p:attrNameLst>
                                      </p:cBhvr>
                                      <p:tavLst>
                                        <p:tav tm="0">
                                          <p:val>
                                            <p:strVal val="#ppt_x"/>
                                          </p:val>
                                        </p:tav>
                                        <p:tav tm="100000">
                                          <p:val>
                                            <p:strVal val="#ppt_x"/>
                                          </p:val>
                                        </p:tav>
                                      </p:tavLst>
                                    </p:anim>
                                    <p:anim calcmode="lin" valueType="num">
                                      <p:cBhvr>
                                        <p:cTn id="19" dur="1000" fill="hold"/>
                                        <p:tgtEl>
                                          <p:spTgt spid="5123"/>
                                        </p:tgtEl>
                                        <p:attrNameLst>
                                          <p:attrName>ppt_y</p:attrName>
                                        </p:attrNameLst>
                                      </p:cBhvr>
                                      <p:tavLst>
                                        <p:tav tm="0">
                                          <p:val>
                                            <p:strVal val="#ppt_y-.1"/>
                                          </p:val>
                                        </p:tav>
                                        <p:tav tm="100000">
                                          <p:val>
                                            <p:strVal val="#ppt_y"/>
                                          </p:val>
                                        </p:tav>
                                      </p:tavLst>
                                    </p:anim>
                                  </p:childTnLst>
                                </p:cTn>
                              </p:par>
                            </p:childTnLst>
                          </p:cTn>
                        </p:par>
                        <p:par>
                          <p:cTn id="20" fill="hold">
                            <p:stCondLst>
                              <p:cond delay="3580"/>
                            </p:stCondLst>
                            <p:childTnLst>
                              <p:par>
                                <p:cTn id="21" presetID="31" presetClass="entr" presetSubtype="0" fill="hold" nodeType="afterEffect">
                                  <p:stCondLst>
                                    <p:cond delay="0"/>
                                  </p:stCondLst>
                                  <p:iterate type="lt">
                                    <p:tmPct val="5000"/>
                                  </p:iterate>
                                  <p:childTnLst>
                                    <p:set>
                                      <p:cBhvr>
                                        <p:cTn id="22" dur="1" fill="hold">
                                          <p:stCondLst>
                                            <p:cond delay="0"/>
                                          </p:stCondLst>
                                        </p:cTn>
                                        <p:tgtEl>
                                          <p:spTgt spid="5"/>
                                        </p:tgtEl>
                                        <p:attrNameLst>
                                          <p:attrName>style.visibility</p:attrName>
                                        </p:attrNameLst>
                                      </p:cBhvr>
                                      <p:to>
                                        <p:strVal val="visible"/>
                                      </p:to>
                                    </p:set>
                                    <p:anim calcmode="lin" valueType="num">
                                      <p:cBhvr>
                                        <p:cTn id="23" dur="1000" fill="hold"/>
                                        <p:tgtEl>
                                          <p:spTgt spid="5"/>
                                        </p:tgtEl>
                                        <p:attrNameLst>
                                          <p:attrName>ppt_w</p:attrName>
                                        </p:attrNameLst>
                                      </p:cBhvr>
                                      <p:tavLst>
                                        <p:tav tm="0">
                                          <p:val>
                                            <p:fltVal val="0"/>
                                          </p:val>
                                        </p:tav>
                                        <p:tav tm="100000">
                                          <p:val>
                                            <p:strVal val="#ppt_w"/>
                                          </p:val>
                                        </p:tav>
                                      </p:tavLst>
                                    </p:anim>
                                    <p:anim calcmode="lin" valueType="num">
                                      <p:cBhvr>
                                        <p:cTn id="24" dur="1000" fill="hold"/>
                                        <p:tgtEl>
                                          <p:spTgt spid="5"/>
                                        </p:tgtEl>
                                        <p:attrNameLst>
                                          <p:attrName>ppt_h</p:attrName>
                                        </p:attrNameLst>
                                      </p:cBhvr>
                                      <p:tavLst>
                                        <p:tav tm="0">
                                          <p:val>
                                            <p:fltVal val="0"/>
                                          </p:val>
                                        </p:tav>
                                        <p:tav tm="100000">
                                          <p:val>
                                            <p:strVal val="#ppt_h"/>
                                          </p:val>
                                        </p:tav>
                                      </p:tavLst>
                                    </p:anim>
                                    <p:anim calcmode="lin" valueType="num">
                                      <p:cBhvr>
                                        <p:cTn id="25" dur="1000" fill="hold"/>
                                        <p:tgtEl>
                                          <p:spTgt spid="5"/>
                                        </p:tgtEl>
                                        <p:attrNameLst>
                                          <p:attrName>style.rotation</p:attrName>
                                        </p:attrNameLst>
                                      </p:cBhvr>
                                      <p:tavLst>
                                        <p:tav tm="0">
                                          <p:val>
                                            <p:fltVal val="90"/>
                                          </p:val>
                                        </p:tav>
                                        <p:tav tm="100000">
                                          <p:val>
                                            <p:fltVal val="0"/>
                                          </p:val>
                                        </p:tav>
                                      </p:tavLst>
                                    </p:anim>
                                    <p:animEffect transition="in" filter="fade">
                                      <p:cBhvr>
                                        <p:cTn id="2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14348" y="642918"/>
            <a:ext cx="7829576" cy="1000124"/>
          </a:xfrm>
        </p:spPr>
        <p:txBody>
          <a:bodyPr>
            <a:normAutofit/>
          </a:bodyPr>
          <a:lstStyle/>
          <a:p>
            <a:r>
              <a:rPr lang="uk-UA" sz="4800" dirty="0" smtClean="0"/>
              <a:t>Позначення числа </a:t>
            </a:r>
            <a:r>
              <a:rPr lang="ru-RU" sz="4800" dirty="0" smtClean="0">
                <a:solidFill>
                  <a:srgbClr val="FF0000"/>
                </a:solidFill>
                <a:sym typeface="Symbol" pitchFamily="18" charset="2"/>
              </a:rPr>
              <a:t></a:t>
            </a:r>
            <a:endParaRPr lang="uk-UA" sz="4800" dirty="0">
              <a:solidFill>
                <a:srgbClr val="FF0000"/>
              </a:solidFill>
            </a:endParaRPr>
          </a:p>
        </p:txBody>
      </p:sp>
      <p:sp>
        <p:nvSpPr>
          <p:cNvPr id="3" name="Содержимое 2"/>
          <p:cNvSpPr>
            <a:spLocks noGrp="1"/>
          </p:cNvSpPr>
          <p:nvPr>
            <p:ph idx="1"/>
          </p:nvPr>
        </p:nvSpPr>
        <p:spPr>
          <a:xfrm>
            <a:off x="4062553" y="1643050"/>
            <a:ext cx="4331379" cy="4340237"/>
          </a:xfrm>
        </p:spPr>
        <p:txBody>
          <a:bodyPr>
            <a:noAutofit/>
          </a:bodyPr>
          <a:lstStyle/>
          <a:p>
            <a:pPr algn="ctr"/>
            <a:r>
              <a:rPr lang="uk-UA" sz="2800" dirty="0" smtClean="0">
                <a:latin typeface="Times New Roman" pitchFamily="18" charset="0"/>
                <a:cs typeface="Times New Roman" pitchFamily="18" charset="0"/>
              </a:rPr>
              <a:t>Назва та позначення </a:t>
            </a:r>
            <a:r>
              <a:rPr lang="uk-UA" sz="2800" dirty="0" smtClean="0">
                <a:solidFill>
                  <a:srgbClr val="C00000"/>
                </a:solidFill>
                <a:latin typeface="Times New Roman" pitchFamily="18" charset="0"/>
                <a:cs typeface="Times New Roman" pitchFamily="18" charset="0"/>
                <a:sym typeface="Symbol" pitchFamily="18" charset="2"/>
              </a:rPr>
              <a:t></a:t>
            </a:r>
            <a:r>
              <a:rPr lang="uk-UA" sz="2800" dirty="0" smtClean="0">
                <a:latin typeface="Times New Roman" pitchFamily="18" charset="0"/>
                <a:cs typeface="Times New Roman" pitchFamily="18" charset="0"/>
              </a:rPr>
              <a:t> походить від початкової літери грецького слова </a:t>
            </a:r>
            <a:r>
              <a:rPr lang="uk-UA" sz="2800" b="1" dirty="0" smtClean="0">
                <a:latin typeface="Times New Roman" pitchFamily="18" charset="0"/>
                <a:cs typeface="Times New Roman" pitchFamily="18" charset="0"/>
              </a:rPr>
              <a:t>περιφέρεια </a:t>
            </a:r>
            <a:r>
              <a:rPr lang="uk-UA" sz="2800" dirty="0" smtClean="0">
                <a:latin typeface="Times New Roman" pitchFamily="18" charset="0"/>
                <a:cs typeface="Times New Roman" pitchFamily="18" charset="0"/>
              </a:rPr>
              <a:t>— периферія, коло</a:t>
            </a:r>
            <a:r>
              <a:rPr lang="ru-RU" sz="2800" dirty="0" smtClean="0">
                <a:latin typeface="Times New Roman" pitchFamily="18" charset="0"/>
                <a:cs typeface="Times New Roman" pitchFamily="18" charset="0"/>
              </a:rPr>
              <a:t>.</a:t>
            </a:r>
          </a:p>
          <a:p>
            <a:pPr marL="0" indent="0" algn="ctr">
              <a:buNone/>
            </a:pPr>
            <a:endParaRPr lang="ru-RU" sz="1200" dirty="0" smtClean="0">
              <a:latin typeface="Times New Roman" pitchFamily="18" charset="0"/>
              <a:cs typeface="Times New Roman" pitchFamily="18" charset="0"/>
            </a:endParaRPr>
          </a:p>
          <a:p>
            <a:pPr algn="ctr"/>
            <a:r>
              <a:rPr lang="uk-UA" sz="2800" dirty="0" smtClean="0">
                <a:latin typeface="Times New Roman" pitchFamily="18" charset="0"/>
                <a:cs typeface="Times New Roman" pitchFamily="18" charset="0"/>
              </a:rPr>
              <a:t>Вперше використав для позначення англійський математик В.Джонсон (1706)</a:t>
            </a:r>
            <a:endParaRPr lang="uk-UA" sz="2800" dirty="0">
              <a:latin typeface="Times New Roman" pitchFamily="18" charset="0"/>
              <a:cs typeface="Times New Roman" pitchFamily="18" charset="0"/>
            </a:endParaRPr>
          </a:p>
        </p:txBody>
      </p:sp>
      <p:pic>
        <p:nvPicPr>
          <p:cNvPr id="21505" name="Picture 1"/>
          <p:cNvPicPr>
            <a:picLocks noChangeAspect="1" noChangeArrowheads="1"/>
          </p:cNvPicPr>
          <p:nvPr/>
        </p:nvPicPr>
        <p:blipFill>
          <a:blip r:embed="rId2"/>
          <a:srcRect/>
          <a:stretch>
            <a:fillRect/>
          </a:stretch>
        </p:blipFill>
        <p:spPr bwMode="auto">
          <a:xfrm>
            <a:off x="714348" y="1714488"/>
            <a:ext cx="3348206" cy="4143404"/>
          </a:xfrm>
          <a:prstGeom prst="rect">
            <a:avLst/>
          </a:prstGeom>
          <a:ln>
            <a:noFill/>
          </a:ln>
          <a:effectLst>
            <a:outerShdw blurRad="190500" algn="tl" rotWithShape="0">
              <a:srgbClr val="000000">
                <a:alpha val="70000"/>
              </a:srgbClr>
            </a:outerShdw>
          </a:effec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3"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3">
                                            <p:txEl>
                                              <p:pRg st="0" end="0"/>
                                            </p:txEl>
                                          </p:spTgt>
                                        </p:tgtEl>
                                        <p:attrNameLst>
                                          <p:attrName>fill.type</p:attrName>
                                        </p:attrNameLst>
                                      </p:cBhvr>
                                      <p:to>
                                        <p:strVal val="solid"/>
                                      </p:to>
                                    </p:set>
                                  </p:childTnLst>
                                </p:cTn>
                              </p:par>
                            </p:childTnLst>
                          </p:cTn>
                        </p:par>
                        <p:par>
                          <p:cTn id="16" fill="hold">
                            <p:stCondLst>
                              <p:cond delay="4440"/>
                            </p:stCondLst>
                            <p:childTnLst>
                              <p:par>
                                <p:cTn id="17" presetID="23" presetClass="entr" presetSubtype="16" fill="hold" nodeType="afterEffect">
                                  <p:stCondLst>
                                    <p:cond delay="0"/>
                                  </p:stCondLst>
                                  <p:childTnLst>
                                    <p:set>
                                      <p:cBhvr>
                                        <p:cTn id="18" dur="1" fill="hold">
                                          <p:stCondLst>
                                            <p:cond delay="0"/>
                                          </p:stCondLst>
                                        </p:cTn>
                                        <p:tgtEl>
                                          <p:spTgt spid="21505"/>
                                        </p:tgtEl>
                                        <p:attrNameLst>
                                          <p:attrName>style.visibility</p:attrName>
                                        </p:attrNameLst>
                                      </p:cBhvr>
                                      <p:to>
                                        <p:strVal val="visible"/>
                                      </p:to>
                                    </p:set>
                                    <p:anim calcmode="lin" valueType="num">
                                      <p:cBhvr>
                                        <p:cTn id="19" dur="500" fill="hold"/>
                                        <p:tgtEl>
                                          <p:spTgt spid="21505"/>
                                        </p:tgtEl>
                                        <p:attrNameLst>
                                          <p:attrName>ppt_w</p:attrName>
                                        </p:attrNameLst>
                                      </p:cBhvr>
                                      <p:tavLst>
                                        <p:tav tm="0">
                                          <p:val>
                                            <p:fltVal val="0"/>
                                          </p:val>
                                        </p:tav>
                                        <p:tav tm="100000">
                                          <p:val>
                                            <p:strVal val="#ppt_w"/>
                                          </p:val>
                                        </p:tav>
                                      </p:tavLst>
                                    </p:anim>
                                    <p:anim calcmode="lin" valueType="num">
                                      <p:cBhvr>
                                        <p:cTn id="20" dur="500" fill="hold"/>
                                        <p:tgtEl>
                                          <p:spTgt spid="21505"/>
                                        </p:tgtEl>
                                        <p:attrNameLst>
                                          <p:attrName>ppt_h</p:attrName>
                                        </p:attrNameLst>
                                      </p:cBhvr>
                                      <p:tavLst>
                                        <p:tav tm="0">
                                          <p:val>
                                            <p:fltVal val="0"/>
                                          </p:val>
                                        </p:tav>
                                        <p:tav tm="100000">
                                          <p:val>
                                            <p:strVal val="#ppt_h"/>
                                          </p:val>
                                        </p:tav>
                                      </p:tavLst>
                                    </p:anim>
                                  </p:childTnLst>
                                </p:cTn>
                              </p:par>
                            </p:childTnLst>
                          </p:cTn>
                        </p:par>
                        <p:par>
                          <p:cTn id="21" fill="hold">
                            <p:stCondLst>
                              <p:cond delay="4940"/>
                            </p:stCondLst>
                            <p:childTnLst>
                              <p:par>
                                <p:cTn id="22" presetID="27" presetClass="entr" presetSubtype="0" fill="hold" nodeType="afterEffect">
                                  <p:stCondLst>
                                    <p:cond delay="0"/>
                                  </p:stCondLst>
                                  <p:iterate type="lt">
                                    <p:tmPct val="50000"/>
                                  </p:iterate>
                                  <p:childTnLst>
                                    <p:set>
                                      <p:cBhvr>
                                        <p:cTn id="23"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24"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26" dur="80"/>
                                        <p:tgtEl>
                                          <p:spTgt spid="3">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28662" y="500042"/>
            <a:ext cx="7829576" cy="1000132"/>
          </a:xfrm>
        </p:spPr>
        <p:txBody>
          <a:bodyPr>
            <a:normAutofit/>
          </a:bodyPr>
          <a:lstStyle/>
          <a:p>
            <a:r>
              <a:rPr lang="uk-UA" sz="4800" dirty="0" smtClean="0"/>
              <a:t>Лише пізніше</a:t>
            </a:r>
            <a:endParaRPr lang="uk-UA" sz="4800" dirty="0"/>
          </a:p>
        </p:txBody>
      </p:sp>
      <p:sp>
        <p:nvSpPr>
          <p:cNvPr id="3" name="Содержимое 2"/>
          <p:cNvSpPr>
            <a:spLocks noGrp="1"/>
          </p:cNvSpPr>
          <p:nvPr>
            <p:ph idx="1"/>
          </p:nvPr>
        </p:nvSpPr>
        <p:spPr>
          <a:xfrm>
            <a:off x="827584" y="1785926"/>
            <a:ext cx="4104456" cy="4143404"/>
          </a:xfrm>
        </p:spPr>
        <p:txBody>
          <a:bodyPr>
            <a:normAutofit/>
          </a:bodyPr>
          <a:lstStyle/>
          <a:p>
            <a:pPr algn="ctr">
              <a:buNone/>
            </a:pPr>
            <a:r>
              <a:rPr lang="uk-UA" sz="3200" dirty="0" smtClean="0">
                <a:latin typeface="Times New Roman" pitchFamily="18" charset="0"/>
                <a:cs typeface="Times New Roman" pitchFamily="18" charset="0"/>
              </a:rPr>
              <a:t>це позначення стало загальновживаним</a:t>
            </a:r>
          </a:p>
          <a:p>
            <a:pPr algn="ctr">
              <a:buNone/>
            </a:pPr>
            <a:r>
              <a:rPr lang="uk-UA" sz="3200" dirty="0" smtClean="0">
                <a:latin typeface="Times New Roman" pitchFamily="18" charset="0"/>
                <a:cs typeface="Times New Roman" pitchFamily="18" charset="0"/>
              </a:rPr>
              <a:t>після однієї з робіт відомого математика </a:t>
            </a:r>
            <a:r>
              <a:rPr lang="uk-UA" sz="3200" b="1" dirty="0" smtClean="0">
                <a:latin typeface="Times New Roman" pitchFamily="18" charset="0"/>
                <a:cs typeface="Times New Roman" pitchFamily="18" charset="0"/>
              </a:rPr>
              <a:t>Леонардо Ейлера </a:t>
            </a:r>
            <a:r>
              <a:rPr lang="uk-UA" sz="3200" dirty="0" smtClean="0">
                <a:latin typeface="Times New Roman" pitchFamily="18" charset="0"/>
                <a:cs typeface="Times New Roman" pitchFamily="18" charset="0"/>
              </a:rPr>
              <a:t>(1736)</a:t>
            </a:r>
            <a:endParaRPr lang="uk-UA" sz="3200" dirty="0">
              <a:latin typeface="Times New Roman" pitchFamily="18" charset="0"/>
              <a:cs typeface="Times New Roman" pitchFamily="18" charset="0"/>
            </a:endParaRPr>
          </a:p>
        </p:txBody>
      </p:sp>
      <p:pic>
        <p:nvPicPr>
          <p:cNvPr id="20481" name="Picture 1"/>
          <p:cNvPicPr>
            <a:picLocks noChangeAspect="1" noChangeArrowheads="1"/>
          </p:cNvPicPr>
          <p:nvPr/>
        </p:nvPicPr>
        <p:blipFill>
          <a:blip r:embed="rId2"/>
          <a:srcRect/>
          <a:stretch>
            <a:fillRect/>
          </a:stretch>
        </p:blipFill>
        <p:spPr bwMode="auto">
          <a:xfrm>
            <a:off x="4932040" y="1500546"/>
            <a:ext cx="3286148" cy="42155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52" presetClass="entr" presetSubtype="0" fill="hold" nodeType="afterEffect">
                                  <p:stCondLst>
                                    <p:cond delay="0"/>
                                  </p:stCondLst>
                                  <p:childTnLst>
                                    <p:set>
                                      <p:cBhvr>
                                        <p:cTn id="11" dur="1" fill="hold">
                                          <p:stCondLst>
                                            <p:cond delay="0"/>
                                          </p:stCondLst>
                                        </p:cTn>
                                        <p:tgtEl>
                                          <p:spTgt spid="20481"/>
                                        </p:tgtEl>
                                        <p:attrNameLst>
                                          <p:attrName>style.visibility</p:attrName>
                                        </p:attrNameLst>
                                      </p:cBhvr>
                                      <p:to>
                                        <p:strVal val="visible"/>
                                      </p:to>
                                    </p:set>
                                    <p:animScale>
                                      <p:cBhvr>
                                        <p:cTn id="12" dur="1000" decel="50000" fill="hold">
                                          <p:stCondLst>
                                            <p:cond delay="0"/>
                                          </p:stCondLst>
                                        </p:cTn>
                                        <p:tgtEl>
                                          <p:spTgt spid="2048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0481"/>
                                        </p:tgtEl>
                                        <p:attrNameLst>
                                          <p:attrName>ppt_x</p:attrName>
                                          <p:attrName>ppt_y</p:attrName>
                                        </p:attrNameLst>
                                      </p:cBhvr>
                                    </p:animMotion>
                                    <p:animEffect transition="in" filter="fade">
                                      <p:cBhvr>
                                        <p:cTn id="14" dur="1000"/>
                                        <p:tgtEl>
                                          <p:spTgt spid="20481"/>
                                        </p:tgtEl>
                                      </p:cBhvr>
                                    </p:animEffect>
                                  </p:childTnLst>
                                </p:cTn>
                              </p:par>
                            </p:childTnLst>
                          </p:cTn>
                        </p:par>
                        <p:par>
                          <p:cTn id="15" fill="hold">
                            <p:stCondLst>
                              <p:cond delay="1500"/>
                            </p:stCondLst>
                            <p:childTnLst>
                              <p:par>
                                <p:cTn id="16" presetID="27" presetClass="entr" presetSubtype="0" fill="hold" nodeType="afterEffect">
                                  <p:stCondLst>
                                    <p:cond delay="0"/>
                                  </p:stCondLst>
                                  <p:iterate type="lt">
                                    <p:tmPct val="50000"/>
                                  </p:iterate>
                                  <p:childTnLst>
                                    <p:set>
                                      <p:cBhvr>
                                        <p:cTn id="17"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8"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20" dur="80"/>
                                        <p:tgtEl>
                                          <p:spTgt spid="3">
                                            <p:txEl>
                                              <p:pRg st="0" end="0"/>
                                            </p:txEl>
                                          </p:spTgt>
                                        </p:tgtEl>
                                        <p:attrNameLst>
                                          <p:attrName>fill.type</p:attrName>
                                        </p:attrNameLst>
                                      </p:cBhvr>
                                      <p:to>
                                        <p:strVal val="solid"/>
                                      </p:to>
                                    </p:set>
                                  </p:childTnLst>
                                </p:cTn>
                              </p:par>
                            </p:childTnLst>
                          </p:cTn>
                        </p:par>
                        <p:par>
                          <p:cTn id="21" fill="hold">
                            <p:stCondLst>
                              <p:cond delay="2860"/>
                            </p:stCondLst>
                            <p:childTnLst>
                              <p:par>
                                <p:cTn id="22" presetID="27" presetClass="entr" presetSubtype="0" fill="hold" nodeType="afterEffect">
                                  <p:stCondLst>
                                    <p:cond delay="0"/>
                                  </p:stCondLst>
                                  <p:iterate type="lt">
                                    <p:tmPct val="50000"/>
                                  </p:iterate>
                                  <p:childTnLst>
                                    <p:set>
                                      <p:cBhvr>
                                        <p:cTn id="23"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24"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26" dur="80"/>
                                        <p:tgtEl>
                                          <p:spTgt spid="3">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14348" y="500042"/>
            <a:ext cx="7829576" cy="1143000"/>
          </a:xfrm>
        </p:spPr>
        <p:txBody>
          <a:bodyPr>
            <a:normAutofit/>
          </a:bodyPr>
          <a:lstStyle/>
          <a:p>
            <a:r>
              <a:rPr lang="uk-UA" sz="4800" dirty="0" err="1" smtClean="0"/>
              <a:t>Вавілон</a:t>
            </a:r>
            <a:r>
              <a:rPr lang="uk-UA" sz="4800" dirty="0" smtClean="0"/>
              <a:t> і число </a:t>
            </a:r>
            <a:r>
              <a:rPr lang="ru-RU" sz="4800" dirty="0" smtClean="0">
                <a:solidFill>
                  <a:srgbClr val="C00000"/>
                </a:solidFill>
                <a:sym typeface="Symbol" pitchFamily="18" charset="2"/>
              </a:rPr>
              <a:t></a:t>
            </a:r>
            <a:r>
              <a:rPr lang="uk-UA" sz="4800" dirty="0" smtClean="0"/>
              <a:t> </a:t>
            </a:r>
            <a:endParaRPr lang="uk-UA" sz="4800" dirty="0"/>
          </a:p>
        </p:txBody>
      </p:sp>
      <p:sp>
        <p:nvSpPr>
          <p:cNvPr id="3" name="Содержимое 2"/>
          <p:cNvSpPr>
            <a:spLocks noGrp="1"/>
          </p:cNvSpPr>
          <p:nvPr>
            <p:ph idx="1"/>
          </p:nvPr>
        </p:nvSpPr>
        <p:spPr>
          <a:xfrm>
            <a:off x="4500562" y="1714488"/>
            <a:ext cx="4000528" cy="4054485"/>
          </a:xfrm>
        </p:spPr>
        <p:txBody>
          <a:bodyPr>
            <a:normAutofit/>
          </a:bodyPr>
          <a:lstStyle/>
          <a:p>
            <a:pPr algn="ctr">
              <a:buNone/>
            </a:pPr>
            <a:r>
              <a:rPr lang="uk-UA" sz="3200" dirty="0" smtClean="0">
                <a:latin typeface="Times New Roman" pitchFamily="18" charset="0"/>
                <a:cs typeface="Times New Roman" pitchFamily="18" charset="0"/>
              </a:rPr>
              <a:t>Як вважають фахівці, це число було відкрито </a:t>
            </a:r>
            <a:r>
              <a:rPr lang="uk-UA" sz="3200" dirty="0" err="1" smtClean="0">
                <a:latin typeface="Times New Roman" pitchFamily="18" charset="0"/>
                <a:cs typeface="Times New Roman" pitchFamily="18" charset="0"/>
              </a:rPr>
              <a:t>вавілонськими</a:t>
            </a:r>
            <a:r>
              <a:rPr lang="uk-UA" sz="3200" dirty="0" smtClean="0">
                <a:latin typeface="Times New Roman" pitchFamily="18" charset="0"/>
                <a:cs typeface="Times New Roman" pitchFamily="18" charset="0"/>
              </a:rPr>
              <a:t> магами, але знайдене значення було досить неточним</a:t>
            </a:r>
            <a:r>
              <a:rPr lang="uk-UA" dirty="0" smtClean="0"/>
              <a:t>.</a:t>
            </a:r>
            <a:endParaRPr lang="uk-UA" dirty="0"/>
          </a:p>
        </p:txBody>
      </p:sp>
      <p:pic>
        <p:nvPicPr>
          <p:cNvPr id="19458" name="Picture 2"/>
          <p:cNvPicPr>
            <a:picLocks noChangeAspect="1" noChangeArrowheads="1"/>
          </p:cNvPicPr>
          <p:nvPr/>
        </p:nvPicPr>
        <p:blipFill>
          <a:blip r:embed="rId2"/>
          <a:srcRect/>
          <a:stretch>
            <a:fillRect/>
          </a:stretch>
        </p:blipFill>
        <p:spPr bwMode="auto">
          <a:xfrm>
            <a:off x="899592" y="2204864"/>
            <a:ext cx="3927380" cy="371477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par>
                          <p:cTn id="10" fill="hold">
                            <p:stCondLst>
                              <p:cond delay="600"/>
                            </p:stCondLst>
                            <p:childTnLst>
                              <p:par>
                                <p:cTn id="11" presetID="23" presetClass="entr" presetSubtype="16" fill="hold" nodeType="afterEffect">
                                  <p:stCondLst>
                                    <p:cond delay="0"/>
                                  </p:stCondLst>
                                  <p:childTnLst>
                                    <p:set>
                                      <p:cBhvr>
                                        <p:cTn id="12" dur="1" fill="hold">
                                          <p:stCondLst>
                                            <p:cond delay="0"/>
                                          </p:stCondLst>
                                        </p:cTn>
                                        <p:tgtEl>
                                          <p:spTgt spid="19458"/>
                                        </p:tgtEl>
                                        <p:attrNameLst>
                                          <p:attrName>style.visibility</p:attrName>
                                        </p:attrNameLst>
                                      </p:cBhvr>
                                      <p:to>
                                        <p:strVal val="visible"/>
                                      </p:to>
                                    </p:set>
                                    <p:anim calcmode="lin" valueType="num">
                                      <p:cBhvr>
                                        <p:cTn id="13" dur="500" fill="hold"/>
                                        <p:tgtEl>
                                          <p:spTgt spid="19458"/>
                                        </p:tgtEl>
                                        <p:attrNameLst>
                                          <p:attrName>ppt_w</p:attrName>
                                        </p:attrNameLst>
                                      </p:cBhvr>
                                      <p:tavLst>
                                        <p:tav tm="0">
                                          <p:val>
                                            <p:fltVal val="0"/>
                                          </p:val>
                                        </p:tav>
                                        <p:tav tm="100000">
                                          <p:val>
                                            <p:strVal val="#ppt_w"/>
                                          </p:val>
                                        </p:tav>
                                      </p:tavLst>
                                    </p:anim>
                                    <p:anim calcmode="lin" valueType="num">
                                      <p:cBhvr>
                                        <p:cTn id="14" dur="500" fill="hold"/>
                                        <p:tgtEl>
                                          <p:spTgt spid="19458"/>
                                        </p:tgtEl>
                                        <p:attrNameLst>
                                          <p:attrName>ppt_h</p:attrName>
                                        </p:attrNameLst>
                                      </p:cBhvr>
                                      <p:tavLst>
                                        <p:tav tm="0">
                                          <p:val>
                                            <p:fltVal val="0"/>
                                          </p:val>
                                        </p:tav>
                                        <p:tav tm="100000">
                                          <p:val>
                                            <p:strVal val="#ppt_h"/>
                                          </p:val>
                                        </p:tav>
                                      </p:tavLst>
                                    </p:anim>
                                  </p:childTnLst>
                                </p:cTn>
                              </p:par>
                            </p:childTnLst>
                          </p:cTn>
                        </p:par>
                        <p:par>
                          <p:cTn id="15" fill="hold">
                            <p:stCondLst>
                              <p:cond delay="1100"/>
                            </p:stCondLst>
                            <p:childTnLst>
                              <p:par>
                                <p:cTn id="16" presetID="27" presetClass="entr" presetSubtype="0" fill="hold" nodeType="afterEffect">
                                  <p:stCondLst>
                                    <p:cond delay="0"/>
                                  </p:stCondLst>
                                  <p:iterate type="lt">
                                    <p:tmPct val="50000"/>
                                  </p:iterate>
                                  <p:childTnLst>
                                    <p:set>
                                      <p:cBhvr>
                                        <p:cTn id="17"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8"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20" dur="80"/>
                                        <p:tgtEl>
                                          <p:spTgt spid="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18"/>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a2UzgfRMGUCVwe.E4.WZVg"/>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1W0f1ZLjtUWgXDXMEB5zFQ"/>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EKChhIAYmEyM61L3iMR7cQ"/>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P5BDf96UmEOWximtVDCqsA"/>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D_1HKinjUUa9gShxsi0ejw"/>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hUs_45NvZ0a86r58GjE.C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V4_i3n8qeU2cezPl001FWQ"/>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rN4UBH.uYEayKltN5Y8FRA"/>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G0jiH8J_T02EeDUcy5k0xQ"/>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Vv6l7EEqWUS5MTxDeT1Ldw"/>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v2xhavHkVUK6nAk5ORzpvA"/>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GFFniUxlNESVgOvJslqKqQ"/>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EJaso12ZN0evbRnKy_u9Cw"/>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d7OOTbYgNUi1d8Qc7z8Do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_KAmqg04RkmFnCIsSLITAA"/>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1Vp_KrrSaU6Hrba8.bLAhA"/>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PwclB78X4UqAcsnw39iSyA"/>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meHVn3oamkWAIvevLMj_pA"/>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QiIzMmyb00ukMU4uQtA1IQ"/>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BNEBWyWMz0iaWldJyguVHQ"/>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ala_wQNBK024MJw29G1kmA"/>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ss1GWGWrR06QcqR3HcvIQg"/>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rLW70MDOMUqxyYs_PJRPyQ"/>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hbTQN5.GG06nOusEXtSkY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G7Nzn8GACEahz2BCkdp5Mg"/>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kE4PwG8HSEKOQapTqNUpRA"/>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3CQWj1cu0kiVhXYMtNpFOg"/>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MaoFMA4fdUG_MFm8gj3Chw"/>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NYC0B8DigUyACWOoL4Nu8w"/>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euM_z9z1wkCJ.eplocX68Q"/>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32Qh8wEOiUWyiAB8flRtgw"/>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K.Z8rY9BgUKtZgNLLH4kqQ"/>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ihQL2ubB4E.EthsWt2B7dQ"/>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huzmnqkSsUKV_UUa_LHa.A"/>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0VrfsKuWq0SW6.Mn.NJNY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oZsm7rsgAEu9SwlnbWipQg"/>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aj5Tmfp6q0WZJXaOjR0ckA"/>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mTA1Thrr50WqCRWv851fzg"/>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dIQSV1dIoUGKeZU0eYJE9g"/>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xg2hrYx5.U6HgsYuqGU70g"/>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2TjxRhk1wke_rd9n20UOXg"/>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urAmjsnvMkyRJuc3NnqVp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gEApS_w_sEWO04VlZrEkaQ"/>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dWl5rnTJI0m3SSJXpee21A"/>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Кнопка">
  <a:themeElements>
    <a:clrScheme name="Кнопка">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Кнопка">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Кнопка">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Pushpin</Template>
  <TotalTime>1701</TotalTime>
  <Words>755</Words>
  <Application>Microsoft Office PowerPoint</Application>
  <PresentationFormat>Екран (4:3)</PresentationFormat>
  <Paragraphs>83</Paragraphs>
  <Slides>38</Slides>
  <Notes>1</Notes>
  <HiddenSlides>0</HiddenSlides>
  <MMClips>0</MMClips>
  <ScaleCrop>false</ScaleCrop>
  <HeadingPairs>
    <vt:vector size="6" baseType="variant">
      <vt:variant>
        <vt:lpstr>Тема</vt:lpstr>
      </vt:variant>
      <vt:variant>
        <vt:i4>1</vt:i4>
      </vt:variant>
      <vt:variant>
        <vt:lpstr>Вбудовані сервери OLE</vt:lpstr>
      </vt:variant>
      <vt:variant>
        <vt:i4>2</vt:i4>
      </vt:variant>
      <vt:variant>
        <vt:lpstr>Заголовки слайдів</vt:lpstr>
      </vt:variant>
      <vt:variant>
        <vt:i4>38</vt:i4>
      </vt:variant>
    </vt:vector>
  </HeadingPairs>
  <TitlesOfParts>
    <vt:vector size="41" baseType="lpstr">
      <vt:lpstr>Кнопка</vt:lpstr>
      <vt:lpstr>think-cell Slide</vt:lpstr>
      <vt:lpstr>Формула</vt:lpstr>
      <vt:lpstr>Дивовижне число</vt:lpstr>
      <vt:lpstr>Що ж це таке?</vt:lpstr>
      <vt:lpstr>Число  - математична константа</vt:lpstr>
      <vt:lpstr>Число</vt:lpstr>
      <vt:lpstr>А почалося все дуже давно… </vt:lpstr>
      <vt:lpstr>Воно було відоме ще древнім людям</vt:lpstr>
      <vt:lpstr>Позначення числа </vt:lpstr>
      <vt:lpstr>Лише пізніше</vt:lpstr>
      <vt:lpstr>Вавілон і число  </vt:lpstr>
      <vt:lpstr> Діаграми обчислення  числа пі Архімедом </vt:lpstr>
      <vt:lpstr>Архімед і число  </vt:lpstr>
      <vt:lpstr>Число   і стародавній Китай</vt:lpstr>
      <vt:lpstr>Індія та число </vt:lpstr>
      <vt:lpstr>Квадратура круга та число </vt:lpstr>
      <vt:lpstr>І, до речі,</vt:lpstr>
      <vt:lpstr>Число  і Золотий переріз</vt:lpstr>
      <vt:lpstr>Презентація PowerPoint</vt:lpstr>
      <vt:lpstr>Презентація PowerPoint</vt:lpstr>
      <vt:lpstr>Комп'ютер і число </vt:lpstr>
      <vt:lpstr>Пошуки  тривають</vt:lpstr>
      <vt:lpstr>В пошуках точності</vt:lpstr>
      <vt:lpstr>Презентація PowerPoint</vt:lpstr>
      <vt:lpstr>Музей мистецтв у Сіетлі</vt:lpstr>
      <vt:lpstr>День народження числа </vt:lpstr>
      <vt:lpstr>Цього дня</vt:lpstr>
      <vt:lpstr>День числа  в картинках</vt:lpstr>
      <vt:lpstr>Пироги в День </vt:lpstr>
      <vt:lpstr>Досконалий День Пі</vt:lpstr>
      <vt:lpstr>І ще одна дата </vt:lpstr>
      <vt:lpstr>Одне з найважливіших чисел</vt:lpstr>
      <vt:lpstr>Ви не знайдете</vt:lpstr>
      <vt:lpstr>У природі  </vt:lpstr>
      <vt:lpstr>Презентація PowerPoint</vt:lpstr>
      <vt:lpstr>Картина з числа  </vt:lpstr>
      <vt:lpstr>Створюють посуд</vt:lpstr>
      <vt:lpstr>Використовують для дизайну</vt:lpstr>
      <vt:lpstr>Презентація PowerPoint</vt:lpstr>
      <vt:lpstr>У майбутньому</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Таке загадкове число</dc:title>
  <dc:creator>Z</dc:creator>
  <cp:lastModifiedBy>Andrew</cp:lastModifiedBy>
  <cp:revision>149</cp:revision>
  <dcterms:created xsi:type="dcterms:W3CDTF">2012-03-11T17:57:05Z</dcterms:created>
  <dcterms:modified xsi:type="dcterms:W3CDTF">2013-03-17T12:38:01Z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1887669</vt:lpwstr>
  </property>
  <property fmtid="{D5CDD505-2E9C-101B-9397-08002B2CF9AE}" name="NXPowerLiteVersion" pid="3">
    <vt:lpwstr>D4.1.4</vt:lpwstr>
  </property>
</Properties>
</file>