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1" r:id="rId4"/>
    <p:sldId id="278" r:id="rId5"/>
    <p:sldId id="260" r:id="rId6"/>
    <p:sldId id="262" r:id="rId7"/>
    <p:sldId id="258" r:id="rId8"/>
    <p:sldId id="259" r:id="rId9"/>
    <p:sldId id="277" r:id="rId10"/>
    <p:sldId id="275" r:id="rId11"/>
    <p:sldId id="273" r:id="rId12"/>
    <p:sldId id="264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428D8-9A3A-4B3F-A789-2FF7F9F517A8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3F17C-1E2A-47B0-BEE2-3E43C23F5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уранц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28652"/>
            <a:ext cx="920926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8101042" cy="928693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МІНІСТЕРСТВО ОСВІТИ І НАУКИ УКРАЇНИ</a:t>
            </a:r>
            <a:br>
              <a:rPr lang="uk-UA" sz="2400" b="1" dirty="0" smtClean="0">
                <a:solidFill>
                  <a:schemeClr val="bg1"/>
                </a:solidFill>
              </a:rPr>
            </a:br>
            <a:r>
              <a:rPr lang="uk-UA" sz="2400" b="1" dirty="0" smtClean="0">
                <a:solidFill>
                  <a:schemeClr val="bg1"/>
                </a:solidFill>
              </a:rPr>
              <a:t>СНВЖНЯНСЬКИЇ ГІРНИЧИЙ ТЕХНІКУМ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4929222"/>
          </a:xfrm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</a:rPr>
              <a:t>ПРЕЗЕНТАЦІЯ  </a:t>
            </a:r>
          </a:p>
          <a:p>
            <a:r>
              <a:rPr lang="uk-UA" sz="2800" dirty="0">
                <a:solidFill>
                  <a:schemeClr val="bg1"/>
                </a:solidFill>
              </a:rPr>
              <a:t>з</a:t>
            </a:r>
            <a:r>
              <a:rPr lang="uk-UA" sz="2800" dirty="0" smtClean="0">
                <a:solidFill>
                  <a:schemeClr val="bg1"/>
                </a:solidFill>
              </a:rPr>
              <a:t> астрономії</a:t>
            </a:r>
          </a:p>
          <a:p>
            <a:r>
              <a:rPr lang="uk-UA" sz="2800" dirty="0">
                <a:solidFill>
                  <a:schemeClr val="bg1"/>
                </a:solidFill>
              </a:rPr>
              <a:t>н</a:t>
            </a:r>
            <a:r>
              <a:rPr lang="uk-UA" sz="2800" dirty="0" smtClean="0">
                <a:solidFill>
                  <a:schemeClr val="bg1"/>
                </a:solidFill>
              </a:rPr>
              <a:t>а тему:</a:t>
            </a:r>
          </a:p>
          <a:p>
            <a:r>
              <a:rPr lang="uk-UA" sz="4800" dirty="0" smtClean="0">
                <a:solidFill>
                  <a:schemeClr val="bg1"/>
                </a:solidFill>
              </a:rPr>
              <a:t>ПЛАНЕТИ –ГІГАНТИ.УРАН.</a:t>
            </a:r>
          </a:p>
          <a:p>
            <a:r>
              <a:rPr lang="uk-UA" sz="1600" dirty="0" smtClean="0">
                <a:solidFill>
                  <a:schemeClr val="bg1"/>
                </a:solidFill>
              </a:rPr>
              <a:t>                                                                                                         Виконали студенти групи БО-13</a:t>
            </a:r>
          </a:p>
          <a:p>
            <a:r>
              <a:rPr lang="uk-UA" sz="1600" dirty="0">
                <a:solidFill>
                  <a:schemeClr val="bg1"/>
                </a:solidFill>
              </a:rPr>
              <a:t> </a:t>
            </a:r>
            <a:r>
              <a:rPr lang="uk-UA" sz="1600" dirty="0" smtClean="0">
                <a:solidFill>
                  <a:schemeClr val="bg1"/>
                </a:solidFill>
              </a:rPr>
              <a:t>  </a:t>
            </a:r>
          </a:p>
          <a:p>
            <a:endParaRPr lang="uk-UA" sz="1600" dirty="0">
              <a:solidFill>
                <a:schemeClr val="bg1"/>
              </a:solidFill>
            </a:endParaRPr>
          </a:p>
          <a:p>
            <a:endParaRPr lang="uk-UA" sz="1600" dirty="0" smtClean="0">
              <a:solidFill>
                <a:schemeClr val="bg1"/>
              </a:solidFill>
            </a:endParaRPr>
          </a:p>
          <a:p>
            <a:endParaRPr lang="uk-UA" sz="1600" dirty="0">
              <a:solidFill>
                <a:schemeClr val="bg1"/>
              </a:solidFill>
            </a:endParaRPr>
          </a:p>
          <a:p>
            <a:r>
              <a:rPr lang="uk-UA" sz="1600" dirty="0" smtClean="0">
                <a:solidFill>
                  <a:schemeClr val="bg1"/>
                </a:solidFill>
              </a:rPr>
              <a:t>                                                                                         Викладач :Сушко О.М.</a:t>
            </a:r>
          </a:p>
          <a:p>
            <a:r>
              <a:rPr lang="uk-UA" sz="1600" dirty="0" smtClean="0">
                <a:solidFill>
                  <a:schemeClr val="bg1"/>
                </a:solidFill>
              </a:rPr>
              <a:t>2013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67792310_uranusringsbydavidahard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0835"/>
            <a:ext cx="9144001" cy="73288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5654692"/>
          </a:xfrm>
        </p:spPr>
        <p:txBody>
          <a:bodyPr>
            <a:normAutofit/>
          </a:bodyPr>
          <a:lstStyle/>
          <a:p>
            <a:pPr algn="l"/>
            <a:r>
              <a:rPr lang="uk-UA" sz="4000" dirty="0" smtClean="0">
                <a:solidFill>
                  <a:schemeClr val="bg1"/>
                </a:solidFill>
              </a:rPr>
              <a:t>Великі супутники складені із льоду та скелястих </a:t>
            </a:r>
            <a:r>
              <a:rPr lang="uk-UA" sz="4000" dirty="0" err="1" smtClean="0">
                <a:solidFill>
                  <a:schemeClr val="bg1"/>
                </a:solidFill>
              </a:rPr>
              <a:t>порід.Міранда-</a:t>
            </a:r>
            <a:r>
              <a:rPr lang="uk-UA" sz="4000" dirty="0" smtClean="0">
                <a:solidFill>
                  <a:schemeClr val="bg1"/>
                </a:solidFill>
              </a:rPr>
              <a:t> найбільш цікавий супутник,на якому видно терени з долинами,проваллями та пасмами </a:t>
            </a:r>
            <a:r>
              <a:rPr lang="uk-UA" sz="4000" dirty="0" err="1" smtClean="0">
                <a:solidFill>
                  <a:schemeClr val="bg1"/>
                </a:solidFill>
              </a:rPr>
              <a:t>гір.Це</a:t>
            </a:r>
            <a:r>
              <a:rPr lang="uk-UA" sz="4000" dirty="0" smtClean="0">
                <a:solidFill>
                  <a:schemeClr val="bg1"/>
                </a:solidFill>
              </a:rPr>
              <a:t> все свідчить про періоди катастроф у її геологічній історії. </a:t>
            </a:r>
            <a:r>
              <a:rPr lang="uk-UA" sz="4000" dirty="0" err="1" smtClean="0">
                <a:solidFill>
                  <a:schemeClr val="bg1"/>
                </a:solidFill>
              </a:rPr>
              <a:t>Титанія</a:t>
            </a:r>
            <a:r>
              <a:rPr lang="uk-UA" sz="4000" dirty="0" smtClean="0">
                <a:solidFill>
                  <a:schemeClr val="bg1"/>
                </a:solidFill>
              </a:rPr>
              <a:t> і Обертон мають безліч </a:t>
            </a:r>
            <a:r>
              <a:rPr lang="uk-UA" sz="4000" dirty="0" err="1" smtClean="0">
                <a:solidFill>
                  <a:schemeClr val="bg1"/>
                </a:solidFill>
              </a:rPr>
              <a:t>кратерів.Сірий</a:t>
            </a:r>
            <a:r>
              <a:rPr lang="uk-UA" sz="4000" dirty="0" smtClean="0">
                <a:solidFill>
                  <a:schemeClr val="bg1"/>
                </a:solidFill>
              </a:rPr>
              <a:t> колір поверхні свідчить про те,</a:t>
            </a:r>
            <a:r>
              <a:rPr lang="uk-UA" sz="4000" dirty="0" err="1" smtClean="0">
                <a:solidFill>
                  <a:schemeClr val="bg1"/>
                </a:solidFill>
              </a:rPr>
              <a:t>шо</a:t>
            </a:r>
            <a:r>
              <a:rPr lang="uk-UA" sz="4000" dirty="0" smtClean="0">
                <a:solidFill>
                  <a:schemeClr val="bg1"/>
                </a:solidFill>
              </a:rPr>
              <a:t> сніг на ній брудний.</a:t>
            </a:r>
            <a:r>
              <a:rPr lang="uk-UA" sz="4000" dirty="0" smtClean="0"/>
              <a:t>…....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uran_miran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762" y="-173816"/>
            <a:ext cx="9195762" cy="70318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30289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01156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11188" y="765175"/>
            <a:ext cx="8101012" cy="4840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Уран — це планета Сонячної системи, яка майже в 4 рази більша за Землю. Вона рухається навколо Сонця з періодом 84 земних роки. Маса Урана у 14,6 рази більша за масу Землі, а його середня густина становить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1,19 г/см3.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Уран належить до числа планет-гігантів: його екваторіальний радіус 25600 км, а маса 8,7·1025 кг.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ull_tif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60350"/>
            <a:ext cx="7848600" cy="5481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150px-Uranus,_Earth_size_comparis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Л</a:t>
            </a:r>
            <a:r>
              <a:rPr lang="uk-UA" dirty="0" err="1" smtClean="0">
                <a:solidFill>
                  <a:schemeClr val="bg1"/>
                </a:solidFill>
              </a:rPr>
              <a:t>ітература</a:t>
            </a:r>
            <a:r>
              <a:rPr lang="uk-UA" dirty="0" smtClean="0">
                <a:solidFill>
                  <a:schemeClr val="bg1"/>
                </a:solidFill>
              </a:rPr>
              <a:t> та </a:t>
            </a:r>
            <a:r>
              <a:rPr lang="uk-UA" dirty="0" err="1" smtClean="0">
                <a:solidFill>
                  <a:schemeClr val="bg1"/>
                </a:solidFill>
              </a:rPr>
              <a:t>інтернет-ресурси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ranus" id="5" name="Рисунок 4"/>
          <p:cNvPicPr/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357298"/>
            <a:ext cx="7772400" cy="1470025"/>
          </a:xfrm>
        </p:spPr>
        <p:txBody>
          <a:bodyPr>
            <a:normAutofit fontScale="90000"/>
          </a:bodyPr>
          <a:lstStyle/>
          <a:p>
            <a:r>
              <a:rPr dirty="0" lang="uk-UA" smtClean="0" sz="4800"/>
              <a:t> </a:t>
            </a:r>
            <a:r>
              <a:rPr dirty="0" lang="uk-UA" smtClean="0">
                <a:solidFill>
                  <a:schemeClr val="bg1"/>
                </a:solidFill>
              </a:rPr>
              <a:t>Англійський астроном Вільям </a:t>
            </a:r>
            <a:r>
              <a:rPr dirty="0" err="1" lang="uk-UA" smtClean="0">
                <a:solidFill>
                  <a:schemeClr val="bg1"/>
                </a:solidFill>
              </a:rPr>
              <a:t>Гершель</a:t>
            </a:r>
            <a:r>
              <a:rPr dirty="0" lang="ru-RU" smtClean="0">
                <a:solidFill>
                  <a:schemeClr val="bg1"/>
                </a:solidFill>
              </a:rPr>
              <a:t> </a:t>
            </a:r>
            <a:r>
              <a:rPr dirty="0" lang="uk-UA" smtClean="0">
                <a:solidFill>
                  <a:schemeClr val="bg1"/>
                </a:solidFill>
              </a:rPr>
              <a:t>13 березня 1781 року відкрив планету Уран.</a:t>
            </a:r>
            <a:endParaRPr dirty="0" lang="ru-RU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ttachment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76438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00562" y="428604"/>
            <a:ext cx="3957638" cy="6000791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Планета Уран названа на честь  бога неба по справжньому є блакитною планетою,бо одну сьому його атмосфери складає метан.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7" descr="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4214810" cy="6786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Мои  документы\Мои рисунки 1\418000-5fdd6120e37f12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1uran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904846"/>
            <a:ext cx="4810170" cy="481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uran_miran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762" y="-173816"/>
            <a:ext cx="9195762" cy="703181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8699" y="785793"/>
            <a:ext cx="8456913" cy="504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mg34343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5399106" cy="50419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14290"/>
            <a:ext cx="842968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Внутрішня</a:t>
            </a:r>
            <a:r>
              <a:rPr lang="ru-RU" sz="3600" dirty="0" smtClean="0"/>
              <a:t> </a:t>
            </a:r>
            <a:r>
              <a:rPr lang="ru-RU" sz="3600" dirty="0" err="1" smtClean="0"/>
              <a:t>будова</a:t>
            </a:r>
            <a:r>
              <a:rPr lang="ru-RU" sz="3600" dirty="0" smtClean="0"/>
              <a:t> </a:t>
            </a:r>
            <a:r>
              <a:rPr lang="ru-RU" sz="3600" dirty="0" err="1" smtClean="0"/>
              <a:t>планети</a:t>
            </a:r>
            <a:endParaRPr lang="ru-RU" sz="3600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364163" y="1628775"/>
            <a:ext cx="35290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buClr>
                <a:srgbClr val="66FF66"/>
              </a:buClr>
              <a:buFont typeface="Wingdings" pitchFamily="2" charset="2"/>
              <a:buNone/>
            </a:pPr>
            <a:r>
              <a:rPr lang="ru-RU" sz="2400" b="1" dirty="0">
                <a:solidFill>
                  <a:schemeClr val="folHlink"/>
                </a:solidFill>
              </a:rPr>
              <a:t>Атмосфера</a:t>
            </a:r>
          </a:p>
          <a:p>
            <a:pPr marL="342900" indent="-342900">
              <a:buClr>
                <a:srgbClr val="66FF66"/>
              </a:buClr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folHlink"/>
                </a:solidFill>
              </a:rPr>
              <a:t>:</a:t>
            </a:r>
            <a:endParaRPr lang="ru-RU" sz="2400" b="1" dirty="0">
              <a:solidFill>
                <a:schemeClr val="folHlink"/>
              </a:solidFill>
            </a:endParaRPr>
          </a:p>
          <a:p>
            <a:pPr marL="342900" indent="-342900">
              <a:buClr>
                <a:srgbClr val="66FF66"/>
              </a:buClr>
              <a:buFont typeface="Wingdings" pitchFamily="2" charset="2"/>
              <a:buChar char="Ш"/>
            </a:pPr>
            <a:r>
              <a:rPr lang="ru-RU" sz="2400" b="1" dirty="0">
                <a:solidFill>
                  <a:schemeClr val="folHlink"/>
                </a:solidFill>
              </a:rPr>
              <a:t>84 % молекулярного водорода</a:t>
            </a:r>
          </a:p>
          <a:p>
            <a:pPr marL="342900" indent="-342900">
              <a:buClr>
                <a:srgbClr val="66FF66"/>
              </a:buClr>
              <a:buFont typeface="Wingdings" pitchFamily="2" charset="2"/>
              <a:buChar char="Ш"/>
            </a:pPr>
            <a:r>
              <a:rPr lang="ru-RU" sz="2400" b="1" dirty="0">
                <a:solidFill>
                  <a:schemeClr val="folHlink"/>
                </a:solidFill>
              </a:rPr>
              <a:t>14 % </a:t>
            </a:r>
            <a:r>
              <a:rPr lang="ru-RU" sz="2400" b="1" dirty="0" err="1" smtClean="0">
                <a:solidFill>
                  <a:schemeClr val="folHlink"/>
                </a:solidFill>
              </a:rPr>
              <a:t>гелія</a:t>
            </a:r>
            <a:endParaRPr lang="ru-RU" sz="2400" b="1" dirty="0">
              <a:solidFill>
                <a:schemeClr val="folHlink"/>
              </a:solidFill>
            </a:endParaRPr>
          </a:p>
          <a:p>
            <a:pPr marL="342900" indent="-342900">
              <a:buClr>
                <a:srgbClr val="66FF66"/>
              </a:buClr>
              <a:buFont typeface="Wingdings" pitchFamily="2" charset="2"/>
              <a:buChar char="Ш"/>
            </a:pPr>
            <a:r>
              <a:rPr lang="ru-RU" sz="2400" b="1" dirty="0">
                <a:solidFill>
                  <a:schemeClr val="folHlink"/>
                </a:solidFill>
              </a:rPr>
              <a:t>2 % метана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feda62753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549275"/>
            <a:ext cx="6096000" cy="4752975"/>
          </a:xfrm>
          <a:prstGeom prst="rect">
            <a:avLst/>
          </a:prstGeom>
          <a:noFill/>
        </p:spPr>
      </p:pic>
      <p:pic>
        <p:nvPicPr>
          <p:cNvPr id="3" name="Picture 4" descr="pleiades_gendl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00113" y="5734050"/>
            <a:ext cx="8346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Один </a:t>
            </a:r>
            <a:r>
              <a:rPr lang="ru-RU" sz="2800" b="1" dirty="0" err="1" smtClean="0">
                <a:solidFill>
                  <a:schemeClr val="bg1"/>
                </a:solidFill>
              </a:rPr>
              <a:t>оберт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навколо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Сонця</a:t>
            </a:r>
            <a:r>
              <a:rPr lang="ru-RU" sz="2800" b="1" dirty="0" smtClean="0">
                <a:solidFill>
                  <a:schemeClr val="bg1"/>
                </a:solidFill>
              </a:rPr>
              <a:t>  </a:t>
            </a:r>
            <a:r>
              <a:rPr lang="ru-RU" sz="2800" b="1" dirty="0" err="1" smtClean="0">
                <a:solidFill>
                  <a:schemeClr val="bg1"/>
                </a:solidFill>
              </a:rPr>
              <a:t>складає</a:t>
            </a:r>
            <a:r>
              <a:rPr lang="ru-RU" sz="2800" b="1" dirty="0" smtClean="0">
                <a:solidFill>
                  <a:schemeClr val="bg1"/>
                </a:solidFill>
              </a:rPr>
              <a:t> 84 </a:t>
            </a:r>
            <a:r>
              <a:rPr lang="ru-RU" sz="2800" b="1" dirty="0" err="1" smtClean="0">
                <a:solidFill>
                  <a:schemeClr val="bg1"/>
                </a:solidFill>
              </a:rPr>
              <a:t>земнтх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років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5" descr="afeda62753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1650" y="701675"/>
            <a:ext cx="6096000" cy="4752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leiades_gendl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7" descr="u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7858180" cy="4873625"/>
          </a:xfrm>
          <a:prstGeom prst="rect">
            <a:avLst/>
          </a:prstGeom>
          <a:noFill/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95288" y="5286388"/>
            <a:ext cx="85740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Кільця</a:t>
            </a:r>
            <a:r>
              <a:rPr lang="ru-RU" sz="3600" b="1" dirty="0" smtClean="0">
                <a:solidFill>
                  <a:schemeClr val="bg1"/>
                </a:solidFill>
              </a:rPr>
              <a:t> Урана </a:t>
            </a:r>
            <a:r>
              <a:rPr lang="ru-RU" sz="3600" b="1" dirty="0" err="1" smtClean="0">
                <a:solidFill>
                  <a:schemeClr val="bg1"/>
                </a:solidFill>
              </a:rPr>
              <a:t>настільки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темні</a:t>
            </a:r>
            <a:r>
              <a:rPr lang="ru-RU" sz="3600" b="1" dirty="0" smtClean="0">
                <a:solidFill>
                  <a:schemeClr val="bg1"/>
                </a:solidFill>
              </a:rPr>
              <a:t>, </a:t>
            </a:r>
            <a:r>
              <a:rPr lang="ru-RU" sz="3600" b="1" dirty="0" err="1" smtClean="0">
                <a:solidFill>
                  <a:schemeClr val="bg1"/>
                </a:solidFill>
              </a:rPr>
              <a:t>що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ї</a:t>
            </a:r>
            <a:r>
              <a:rPr lang="ru-RU" sz="3600" b="1" dirty="0" err="1" smtClean="0">
                <a:solidFill>
                  <a:schemeClr val="bg1"/>
                </a:solidFill>
              </a:rPr>
              <a:t>х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довго</a:t>
            </a:r>
            <a:r>
              <a:rPr lang="ru-RU" sz="3600" b="1" dirty="0" smtClean="0">
                <a:solidFill>
                  <a:schemeClr val="bg1"/>
                </a:solidFill>
              </a:rPr>
              <a:t> не могли 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розгледіть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>
                <a:solidFill>
                  <a:schemeClr val="bg1"/>
                </a:solidFill>
              </a:rPr>
              <a:t>в телескоп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1" y="0"/>
            <a:ext cx="95194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85720" y="357166"/>
            <a:ext cx="8750330" cy="631192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Уран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має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27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супутників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та систему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кілець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супутники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отримали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назви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честь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персонажів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творів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Вільяма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Шекспіра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та Александра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Поупа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Перші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два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супутники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—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Титанію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Оберон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— 1787 року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відкрив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Вільям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Гершель.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Ще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два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сферичні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супутники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Аріель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Умбріель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були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відкриті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1851 року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Вільямом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Ласселом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1948 року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Джерард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Койпер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відкрив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Міранду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Останні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супутники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були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відкриті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після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1985 р.,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під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час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місії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«Вояджера-2»,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або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допомогою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вдосконалених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наземних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телескопів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289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МІНІСТЕРСТВО ОСВІТИ І НАУКИ УКРАЇНИ СНВЖНЯНСЬКИЇ ГІРНИЧИЙ ТЕХНІКУМ</vt:lpstr>
      <vt:lpstr> Англійський астроном Вільям Гершель 13 березня 1781 року відкрив планету Уран.</vt:lpstr>
      <vt:lpstr>Планета Уран названа на честь  бога неба по справжньому є блакитною планетою,бо одну сьому його атмосфери складає метан.</vt:lpstr>
      <vt:lpstr>Слайд 4</vt:lpstr>
      <vt:lpstr>Слайд 5</vt:lpstr>
      <vt:lpstr>Слайд 6</vt:lpstr>
      <vt:lpstr>Слайд 7</vt:lpstr>
      <vt:lpstr>Слайд 8</vt:lpstr>
      <vt:lpstr>Слайд 9</vt:lpstr>
      <vt:lpstr>Великі супутники складені із льоду та скелястих порід.Міранда- найбільш цікавий супутник,на якому видно терени з долинами,проваллями та пасмами гір.Це все свідчить про періоди катастроф у її геологічній історії. Титанія і Обертон мають безліч кратерів.Сірий колір поверхні свідчить про те,шо сніг на ній брудний.…....</vt:lpstr>
      <vt:lpstr>Слайд 11</vt:lpstr>
      <vt:lpstr>Слайд 12</vt:lpstr>
      <vt:lpstr>Література та інтернет-ресурси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17</cp:revision>
  <dcterms:created xsi:type="dcterms:W3CDTF">2013-10-18T16:47:27Z</dcterms:created>
  <dcterms:modified xsi:type="dcterms:W3CDTF">2013-12-13T13:51:23Z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438947</vt:lpwstr>
  </property>
  <property fmtid="{D5CDD505-2E9C-101B-9397-08002B2CF9AE}" name="NXPowerLiteVersion" pid="3">
    <vt:lpwstr>D4.1.4</vt:lpwstr>
  </property>
</Properties>
</file>