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8" autoAdjust="0"/>
    <p:restoredTop sz="94660"/>
  </p:normalViewPr>
  <p:slideViewPr>
    <p:cSldViewPr>
      <p:cViewPr varScale="1">
        <p:scale>
          <a:sx n="104" d="100"/>
          <a:sy n="104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948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530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139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44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847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281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324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245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62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853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C4A8D-5CD0-4F4A-98AA-6802FB4C01FE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9B2CD-D4B0-469C-8767-13D0B6CA3C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270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34446"/>
            <a:ext cx="9180512" cy="68924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71800" y="24724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1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іністерство</a:t>
            </a:r>
            <a:r>
              <a:rPr lang="uk-UA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освіти і науки України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61508" y="622091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1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Сніжнянський</a:t>
            </a:r>
            <a:r>
              <a:rPr lang="uk-UA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гірничий технікум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2028617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uk-UA" sz="4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Презентація</a:t>
            </a:r>
            <a:r>
              <a:rPr lang="uk-UA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астрономії на тему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uk-UA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Планети гіганти. Сатурн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0152" y="5805264"/>
            <a:ext cx="30598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Виконали студенти групи БО-13 </a:t>
            </a:r>
          </a:p>
          <a:p>
            <a:r>
              <a:rPr lang="uk-UA" sz="1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Іванча</a:t>
            </a:r>
            <a:r>
              <a:rPr lang="uk-UA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Анастасія, </a:t>
            </a:r>
            <a:r>
              <a:rPr lang="uk-UA" sz="1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Петрій</a:t>
            </a:r>
            <a:r>
              <a:rPr lang="uk-UA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Аліна , </a:t>
            </a:r>
            <a:r>
              <a:rPr lang="uk-UA" sz="1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Гапірова</a:t>
            </a:r>
            <a:r>
              <a:rPr lang="uk-UA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</a:t>
            </a:r>
            <a:endParaRPr lang="uk-UA" sz="1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33320" y="6565059"/>
            <a:ext cx="29340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Викладач  </a:t>
            </a:r>
            <a:r>
              <a:rPr lang="uk-UA" sz="1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Сушко</a:t>
            </a:r>
            <a:r>
              <a:rPr lang="uk-UA" sz="1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Миколаївна</a:t>
            </a:r>
            <a:endParaRPr lang="ru-RU" sz="1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6521328"/>
            <a:ext cx="65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2013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146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25" y="-31960"/>
            <a:ext cx="9183925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74944" y="116632"/>
            <a:ext cx="8285488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Супутники</a:t>
            </a:r>
            <a:endParaRPr lang="ru-RU" sz="6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Сатурна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відомо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62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природних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супутники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підтвердженою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орбітою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53 з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власні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назви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супутників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невеликі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розміри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каменів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льоду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видно по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великий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відбивної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здатності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24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супутника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Сатурна -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регулярні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решта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38 -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нерегулярні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27116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8632" cy="6891035"/>
          </a:xfrm>
        </p:spPr>
      </p:pic>
      <p:sp>
        <p:nvSpPr>
          <p:cNvPr id="11" name="Прямоугольник 10"/>
          <p:cNvSpPr/>
          <p:nvPr/>
        </p:nvSpPr>
        <p:spPr>
          <a:xfrm>
            <a:off x="197896" y="5760"/>
            <a:ext cx="892899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Титан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Найбільший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супутник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Сатурна 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Титан,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діаметр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якого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становить 5152 км.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єдиний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супутник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щільною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атмосферою (в 1,5 рази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щільніше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земний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Вона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азоту (98%) з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домішкою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метану.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12" y="3284984"/>
            <a:ext cx="3501608" cy="35016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1" y="3255948"/>
            <a:ext cx="3450180" cy="353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1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1030" cy="6858000"/>
          </a:xfrm>
        </p:spPr>
      </p:pic>
      <p:sp>
        <p:nvSpPr>
          <p:cNvPr id="9" name="Прямоугольник 8"/>
          <p:cNvSpPr/>
          <p:nvPr/>
        </p:nvSpPr>
        <p:spPr>
          <a:xfrm>
            <a:off x="0" y="116632"/>
            <a:ext cx="4716016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>
                <a:solidFill>
                  <a:srgbClr val="FFFF00"/>
                </a:solidFill>
              </a:rPr>
              <a:t>Мімас</a:t>
            </a:r>
            <a:endParaRPr lang="ru-RU" sz="4000" dirty="0" smtClean="0">
              <a:solidFill>
                <a:srgbClr val="FFFF00"/>
              </a:solidFill>
            </a:endParaRPr>
          </a:p>
          <a:p>
            <a:endParaRPr lang="ru-RU" sz="3200" dirty="0">
              <a:solidFill>
                <a:srgbClr val="FFFF00"/>
              </a:solidFill>
            </a:endParaRPr>
          </a:p>
          <a:p>
            <a:r>
              <a:rPr lang="ru-RU" sz="2800" dirty="0" err="1">
                <a:solidFill>
                  <a:srgbClr val="FFFF00"/>
                </a:solidFill>
              </a:rPr>
              <a:t>Мімас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був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відкритий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Вільямом</a:t>
            </a:r>
            <a:r>
              <a:rPr lang="ru-RU" sz="2800" dirty="0">
                <a:solidFill>
                  <a:srgbClr val="FFFF00"/>
                </a:solidFill>
              </a:rPr>
              <a:t> Гершелем в 1789 </a:t>
            </a:r>
            <a:r>
              <a:rPr lang="ru-RU" sz="2800" dirty="0" err="1">
                <a:solidFill>
                  <a:srgbClr val="FFFF00"/>
                </a:solidFill>
              </a:rPr>
              <a:t>році</a:t>
            </a:r>
            <a:r>
              <a:rPr lang="ru-RU" sz="2800" dirty="0">
                <a:solidFill>
                  <a:srgbClr val="FFFF00"/>
                </a:solidFill>
              </a:rPr>
              <a:t>. </a:t>
            </a:r>
            <a:r>
              <a:rPr lang="ru-RU" sz="2800" dirty="0" err="1">
                <a:solidFill>
                  <a:srgbClr val="FFFF00"/>
                </a:solidFill>
              </a:rPr>
              <a:t>Це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сьомий</a:t>
            </a:r>
            <a:r>
              <a:rPr lang="ru-RU" sz="2800" dirty="0">
                <a:solidFill>
                  <a:srgbClr val="FFFF00"/>
                </a:solidFill>
              </a:rPr>
              <a:t> за </a:t>
            </a:r>
            <a:r>
              <a:rPr lang="ru-RU" sz="2800" dirty="0" err="1">
                <a:solidFill>
                  <a:srgbClr val="FFFF00"/>
                </a:solidFill>
              </a:rPr>
              <a:t>рахунком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супутник</a:t>
            </a:r>
            <a:r>
              <a:rPr lang="ru-RU" sz="2800" dirty="0">
                <a:solidFill>
                  <a:srgbClr val="FFFF00"/>
                </a:solidFill>
              </a:rPr>
              <a:t> Сатурна , </a:t>
            </a:r>
            <a:r>
              <a:rPr lang="ru-RU" sz="2800" dirty="0" err="1">
                <a:solidFill>
                  <a:srgbClr val="FFFF00"/>
                </a:solidFill>
              </a:rPr>
              <a:t>який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був</a:t>
            </a:r>
            <a:r>
              <a:rPr lang="ru-RU" sz="2800" dirty="0">
                <a:solidFill>
                  <a:srgbClr val="FFFF00"/>
                </a:solidFill>
              </a:rPr>
              <a:t> названий на честь </a:t>
            </a:r>
            <a:r>
              <a:rPr lang="ru-RU" sz="2800" dirty="0" err="1">
                <a:solidFill>
                  <a:srgbClr val="FFFF00"/>
                </a:solidFill>
              </a:rPr>
              <a:t>Мимаса</a:t>
            </a:r>
            <a:r>
              <a:rPr lang="ru-RU" sz="2800" dirty="0">
                <a:solidFill>
                  <a:srgbClr val="FFFF00"/>
                </a:solidFill>
              </a:rPr>
              <a:t> , </a:t>
            </a:r>
            <a:r>
              <a:rPr lang="ru-RU" sz="2800" dirty="0" err="1">
                <a:solidFill>
                  <a:srgbClr val="FFFF00"/>
                </a:solidFill>
              </a:rPr>
              <a:t>сина</a:t>
            </a:r>
            <a:r>
              <a:rPr lang="ru-RU" sz="2800" dirty="0">
                <a:solidFill>
                  <a:srgbClr val="FFFF00"/>
                </a:solidFill>
              </a:rPr>
              <a:t> Урана і </a:t>
            </a:r>
            <a:r>
              <a:rPr lang="ru-RU" sz="2800" dirty="0" err="1">
                <a:solidFill>
                  <a:srgbClr val="FFFF00"/>
                </a:solidFill>
              </a:rPr>
              <a:t>Геї</a:t>
            </a:r>
            <a:r>
              <a:rPr lang="ru-RU" sz="2800" dirty="0">
                <a:solidFill>
                  <a:srgbClr val="FFFF00"/>
                </a:solidFill>
              </a:rPr>
              <a:t>. </a:t>
            </a:r>
            <a:r>
              <a:rPr lang="ru-RU" sz="2800" dirty="0" err="1">
                <a:solidFill>
                  <a:srgbClr val="FFFF00"/>
                </a:solidFill>
              </a:rPr>
              <a:t>Мімас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отримав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прізвисько</a:t>
            </a:r>
            <a:r>
              <a:rPr lang="ru-RU" sz="2800" dirty="0">
                <a:solidFill>
                  <a:srgbClr val="FFFF00"/>
                </a:solidFill>
              </a:rPr>
              <a:t> «</a:t>
            </a:r>
            <a:r>
              <a:rPr lang="ru-RU" sz="2800" dirty="0" err="1">
                <a:solidFill>
                  <a:srgbClr val="FFFF00"/>
                </a:solidFill>
              </a:rPr>
              <a:t>Зірка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Смерті</a:t>
            </a:r>
            <a:r>
              <a:rPr lang="ru-RU" sz="2800" dirty="0">
                <a:solidFill>
                  <a:srgbClr val="FFFF00"/>
                </a:solidFill>
              </a:rPr>
              <a:t> » через </a:t>
            </a:r>
            <a:r>
              <a:rPr lang="ru-RU" sz="2800" dirty="0" err="1">
                <a:solidFill>
                  <a:srgbClr val="FFFF00"/>
                </a:solidFill>
              </a:rPr>
              <a:t>свого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кратера, </a:t>
            </a:r>
            <a:r>
              <a:rPr lang="ru-RU" sz="2800" dirty="0" err="1">
                <a:solidFill>
                  <a:srgbClr val="FFFF00"/>
                </a:solidFill>
              </a:rPr>
              <a:t>який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робить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супутник</a:t>
            </a:r>
            <a:r>
              <a:rPr lang="ru-RU" sz="2800" dirty="0">
                <a:solidFill>
                  <a:srgbClr val="FFFF00"/>
                </a:solidFill>
              </a:rPr>
              <a:t> схожим на </a:t>
            </a:r>
            <a:r>
              <a:rPr lang="ru-RU" sz="2800" dirty="0" err="1">
                <a:solidFill>
                  <a:srgbClr val="FFFF00"/>
                </a:solidFill>
              </a:rPr>
              <a:t>станцію</a:t>
            </a:r>
            <a:r>
              <a:rPr lang="ru-RU" sz="2800" dirty="0">
                <a:solidFill>
                  <a:srgbClr val="FFFF00"/>
                </a:solidFill>
              </a:rPr>
              <a:t> з </a:t>
            </a:r>
            <a:r>
              <a:rPr lang="ru-RU" sz="2800" dirty="0" err="1">
                <a:solidFill>
                  <a:srgbClr val="FFFF00"/>
                </a:solidFill>
              </a:rPr>
              <a:t>кінофільму</a:t>
            </a:r>
            <a:r>
              <a:rPr lang="ru-RU" sz="2800" dirty="0">
                <a:solidFill>
                  <a:srgbClr val="FFFF00"/>
                </a:solidFill>
              </a:rPr>
              <a:t> «</a:t>
            </a:r>
            <a:r>
              <a:rPr lang="ru-RU" sz="2800" dirty="0" err="1">
                <a:solidFill>
                  <a:srgbClr val="FFFF00"/>
                </a:solidFill>
              </a:rPr>
              <a:t>Зоряні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війни</a:t>
            </a:r>
            <a:r>
              <a:rPr lang="ru-RU" sz="2800" dirty="0">
                <a:solidFill>
                  <a:srgbClr val="FFFF00"/>
                </a:solidFill>
              </a:rPr>
              <a:t> ».</a:t>
            </a:r>
          </a:p>
          <a:p>
            <a:r>
              <a:rPr lang="ru-RU" sz="3200" dirty="0">
                <a:solidFill>
                  <a:srgbClr val="FFFF00"/>
                </a:solidFill>
              </a:rPr>
              <a:t> 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424" y="260648"/>
            <a:ext cx="4111104" cy="411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6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084" y="-32263"/>
            <a:ext cx="9299084" cy="6890263"/>
          </a:xfrm>
        </p:spPr>
      </p:pic>
      <p:sp>
        <p:nvSpPr>
          <p:cNvPr id="10" name="Прямоугольник 9"/>
          <p:cNvSpPr/>
          <p:nvPr/>
        </p:nvSpPr>
        <p:spPr>
          <a:xfrm>
            <a:off x="395536" y="18864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>
                <a:solidFill>
                  <a:srgbClr val="FFFF00"/>
                </a:solidFill>
              </a:rPr>
              <a:t>Література і </a:t>
            </a:r>
            <a:r>
              <a:rPr lang="uk-UA" sz="4800" dirty="0" err="1" smtClean="0">
                <a:solidFill>
                  <a:srgbClr val="FFFF00"/>
                </a:solidFill>
              </a:rPr>
              <a:t>інтернет</a:t>
            </a:r>
            <a:r>
              <a:rPr lang="uk-UA" sz="4800" dirty="0" smtClean="0">
                <a:solidFill>
                  <a:srgbClr val="FFFF00"/>
                </a:solidFill>
              </a:rPr>
              <a:t> ресурси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1124744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1.Шаронов </a:t>
            </a:r>
            <a:r>
              <a:rPr lang="ru-RU" sz="2800" dirty="0">
                <a:solidFill>
                  <a:srgbClr val="FFFF00"/>
                </a:solidFill>
              </a:rPr>
              <a:t>В. В., Природа планет, М., 1958; </a:t>
            </a:r>
            <a:endParaRPr lang="ru-RU" sz="2800" dirty="0" smtClean="0">
              <a:solidFill>
                <a:srgbClr val="FFFF00"/>
              </a:solidFill>
            </a:endParaRPr>
          </a:p>
          <a:p>
            <a:endParaRPr lang="ru-RU" sz="2800" dirty="0">
              <a:solidFill>
                <a:srgbClr val="FFFF00"/>
              </a:solidFill>
            </a:endParaRPr>
          </a:p>
          <a:p>
            <a:r>
              <a:rPr lang="ru-RU" sz="2800" dirty="0" smtClean="0">
                <a:solidFill>
                  <a:srgbClr val="FFFF00"/>
                </a:solidFill>
              </a:rPr>
              <a:t>2.Мороз </a:t>
            </a:r>
            <a:r>
              <a:rPr lang="ru-RU" sz="2800" dirty="0">
                <a:solidFill>
                  <a:srgbClr val="FFFF00"/>
                </a:solidFill>
              </a:rPr>
              <a:t>В. І., </a:t>
            </a:r>
            <a:r>
              <a:rPr lang="ru-RU" sz="2800" dirty="0" err="1">
                <a:solidFill>
                  <a:srgbClr val="FFFF00"/>
                </a:solidFill>
              </a:rPr>
              <a:t>Фізика</a:t>
            </a:r>
            <a:r>
              <a:rPr lang="ru-RU" sz="2800" dirty="0">
                <a:solidFill>
                  <a:srgbClr val="FFFF00"/>
                </a:solidFill>
              </a:rPr>
              <a:t> планет, М., </a:t>
            </a:r>
            <a:r>
              <a:rPr lang="ru-RU" sz="2800" dirty="0" smtClean="0">
                <a:solidFill>
                  <a:srgbClr val="FFFF00"/>
                </a:solidFill>
              </a:rPr>
              <a:t>1967</a:t>
            </a:r>
          </a:p>
          <a:p>
            <a:endParaRPr lang="ru-RU" sz="2800" dirty="0">
              <a:solidFill>
                <a:srgbClr val="FFFF00"/>
              </a:solidFill>
            </a:endParaRPr>
          </a:p>
          <a:p>
            <a:r>
              <a:rPr lang="ru-RU" sz="2800" dirty="0" smtClean="0">
                <a:solidFill>
                  <a:srgbClr val="FFFF00"/>
                </a:solidFill>
              </a:rPr>
              <a:t>3. </a:t>
            </a:r>
            <a:r>
              <a:rPr lang="ru-RU" sz="2800" dirty="0">
                <a:solidFill>
                  <a:srgbClr val="FFFF00"/>
                </a:solidFill>
              </a:rPr>
              <a:t>Бобров М. С., </a:t>
            </a:r>
            <a:r>
              <a:rPr lang="ru-RU" sz="2800" dirty="0" err="1">
                <a:solidFill>
                  <a:srgbClr val="FFFF00"/>
                </a:solidFill>
              </a:rPr>
              <a:t>Кільця</a:t>
            </a:r>
            <a:r>
              <a:rPr lang="ru-RU" sz="2800" dirty="0">
                <a:solidFill>
                  <a:srgbClr val="FFFF00"/>
                </a:solidFill>
              </a:rPr>
              <a:t> Сатурна, М., 1970</a:t>
            </a:r>
            <a:r>
              <a:rPr lang="ru-RU" sz="2800" dirty="0" smtClean="0">
                <a:solidFill>
                  <a:srgbClr val="FFFF00"/>
                </a:solidFill>
              </a:rPr>
              <a:t>;</a:t>
            </a:r>
          </a:p>
          <a:p>
            <a:endParaRPr lang="ru-RU" sz="2800" dirty="0">
              <a:solidFill>
                <a:srgbClr val="FFFF00"/>
              </a:solidFill>
            </a:endParaRPr>
          </a:p>
          <a:p>
            <a:r>
              <a:rPr lang="ru-RU" sz="2800" dirty="0" smtClean="0">
                <a:solidFill>
                  <a:srgbClr val="FFFF00"/>
                </a:solidFill>
              </a:rPr>
              <a:t>4. </a:t>
            </a:r>
            <a:r>
              <a:rPr lang="ru-RU" sz="2800" dirty="0" err="1">
                <a:solidFill>
                  <a:srgbClr val="FFFF00"/>
                </a:solidFill>
              </a:rPr>
              <a:t>Фізичні</a:t>
            </a:r>
            <a:r>
              <a:rPr lang="ru-RU" sz="2800" dirty="0">
                <a:solidFill>
                  <a:srgbClr val="FFFF00"/>
                </a:solidFill>
              </a:rPr>
              <a:t> характеристики планет-</a:t>
            </a:r>
            <a:r>
              <a:rPr lang="ru-RU" sz="2800" dirty="0" err="1">
                <a:solidFill>
                  <a:srgbClr val="FFFF00"/>
                </a:solidFill>
              </a:rPr>
              <a:t>гігантів</a:t>
            </a:r>
            <a:r>
              <a:rPr lang="ru-RU" sz="2800" dirty="0">
                <a:solidFill>
                  <a:srgbClr val="FFFF00"/>
                </a:solidFill>
              </a:rPr>
              <a:t>, А. -А., 1971</a:t>
            </a:r>
            <a:r>
              <a:rPr lang="ru-RU" sz="2800" dirty="0" smtClean="0">
                <a:solidFill>
                  <a:srgbClr val="FFFF00"/>
                </a:solidFill>
              </a:rPr>
              <a:t>;</a:t>
            </a:r>
          </a:p>
          <a:p>
            <a:endParaRPr lang="ru-RU" sz="2800" dirty="0" smtClean="0">
              <a:solidFill>
                <a:srgbClr val="FFFF00"/>
              </a:solidFill>
            </a:endParaRPr>
          </a:p>
          <a:p>
            <a:r>
              <a:rPr lang="ru-RU" sz="2800" dirty="0" smtClean="0">
                <a:solidFill>
                  <a:srgbClr val="FFFF00"/>
                </a:solidFill>
              </a:rPr>
              <a:t>5. </a:t>
            </a:r>
            <a:r>
              <a:rPr lang="ru-RU" sz="2800" dirty="0">
                <a:solidFill>
                  <a:srgbClr val="FFFF00"/>
                </a:solidFill>
              </a:rPr>
              <a:t>Жарков В. Н., </a:t>
            </a:r>
            <a:r>
              <a:rPr lang="ru-RU" sz="2800" dirty="0" err="1">
                <a:solidFill>
                  <a:srgbClr val="FFFF00"/>
                </a:solidFill>
              </a:rPr>
              <a:t>Внутрішня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будова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err="1">
                <a:solidFill>
                  <a:srgbClr val="FFFF00"/>
                </a:solidFill>
              </a:rPr>
              <a:t>Землі</a:t>
            </a:r>
            <a:r>
              <a:rPr lang="ru-RU" sz="2800" dirty="0">
                <a:solidFill>
                  <a:srgbClr val="FFFF00"/>
                </a:solidFill>
              </a:rPr>
              <a:t>, </a:t>
            </a:r>
            <a:r>
              <a:rPr lang="ru-RU" sz="2800" dirty="0" err="1">
                <a:solidFill>
                  <a:srgbClr val="FFFF00"/>
                </a:solidFill>
              </a:rPr>
              <a:t>місяця</a:t>
            </a:r>
            <a:r>
              <a:rPr lang="ru-RU" sz="2800" dirty="0">
                <a:solidFill>
                  <a:srgbClr val="FFFF00"/>
                </a:solidFill>
              </a:rPr>
              <a:t> і планет, М., 1973</a:t>
            </a:r>
            <a:r>
              <a:rPr lang="ru-RU" sz="2800" dirty="0" smtClean="0">
                <a:solidFill>
                  <a:srgbClr val="FFFF00"/>
                </a:solidFill>
              </a:rPr>
              <a:t>.</a:t>
            </a:r>
          </a:p>
          <a:p>
            <a:endParaRPr lang="ru-RU" sz="2800" dirty="0">
              <a:solidFill>
                <a:srgbClr val="FFFF00"/>
              </a:solidFill>
            </a:endParaRPr>
          </a:p>
          <a:p>
            <a:r>
              <a:rPr lang="uk-UA" sz="2800" dirty="0" smtClean="0">
                <a:solidFill>
                  <a:srgbClr val="FFFF00"/>
                </a:solidFill>
              </a:rPr>
              <a:t>6.Вікіпедія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2734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" name="Прямоугольник 14"/>
          <p:cNvSpPr/>
          <p:nvPr/>
        </p:nvSpPr>
        <p:spPr>
          <a:xfrm>
            <a:off x="395536" y="188640"/>
            <a:ext cx="8064896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Сатурн</a:t>
            </a:r>
            <a:endParaRPr lang="ru-RU" sz="6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руга планета –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велетень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шоста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числом планета в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Сонячній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системі</a:t>
            </a:r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красива планета,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дивитися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неї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телескоп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вивчати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знімки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"Вояджер" і "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Кассіні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Казкові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кільця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Сатурна не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сплутати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іншими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об'єктами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Сонячної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77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Сатурн назван в честь римского бога Сатурна, аналога греческого Кроноса (Титана, отца Зевса) и вавилонского </a:t>
            </a:r>
            <a:r>
              <a:rPr lang="ru-RU" dirty="0" err="1" smtClean="0"/>
              <a:t>Нинурты</a:t>
            </a:r>
            <a:r>
              <a:rPr lang="ru-RU" dirty="0" smtClean="0"/>
              <a:t>. Символ Сатурна — серп. </a:t>
            </a: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4" y="0"/>
            <a:ext cx="9163464" cy="6935950"/>
          </a:xfrm>
        </p:spPr>
      </p:pic>
      <p:sp>
        <p:nvSpPr>
          <p:cNvPr id="13" name="Прямоугольник 12"/>
          <p:cNvSpPr/>
          <p:nvPr/>
        </p:nvSpPr>
        <p:spPr>
          <a:xfrm>
            <a:off x="467544" y="162171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106727"/>
            <a:ext cx="3317509" cy="475492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06726"/>
            <a:ext cx="3339175" cy="474823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496" y="44624"/>
            <a:ext cx="9001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Сатурн названий на честь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римського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бога Сатурна, аналога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грецького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Кроноса (Титана, батька Зевса) і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вавілонського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Нінурти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Символ Сатурна 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серп</a:t>
            </a: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03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253" y="-29518"/>
            <a:ext cx="9183357" cy="6887518"/>
          </a:xfrm>
        </p:spPr>
      </p:pic>
      <p:sp>
        <p:nvSpPr>
          <p:cNvPr id="7" name="Прямоугольник 6"/>
          <p:cNvSpPr/>
          <p:nvPr/>
        </p:nvSpPr>
        <p:spPr>
          <a:xfrm>
            <a:off x="108632" y="764704"/>
            <a:ext cx="57595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Світло-жовтий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зовні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виглядає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скромніше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сусіда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помаранчевого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Юпітера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і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Юпітер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Сатурн в основному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водню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гелію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зміст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гелію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нижче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рівномірно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розподілений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88640"/>
            <a:ext cx="3073524" cy="307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19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332656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Сатурн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диво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низьку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густину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нижчу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густину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води -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0,7 г/см3. І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якби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знайшовся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такий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велетенський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океан з води,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занурити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Сатурн,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потонув. </a:t>
            </a:r>
          </a:p>
          <a:p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свідчить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те,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 і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решта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планет -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гіганті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Сатурн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переважноскладає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96" y="0"/>
            <a:ext cx="9144000" cy="6930251"/>
          </a:xfrm>
        </p:spPr>
      </p:pic>
      <p:sp>
        <p:nvSpPr>
          <p:cNvPr id="9" name="Прямоугольник 8"/>
          <p:cNvSpPr/>
          <p:nvPr/>
        </p:nvSpPr>
        <p:spPr>
          <a:xfrm>
            <a:off x="107504" y="340696"/>
            <a:ext cx="84969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Сатурна</a:t>
            </a: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обертається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навколо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Сонця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періодом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29,5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земних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Зоряна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Сатурні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триває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год. 45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Сатурна в 95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масу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сила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тяжіння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1,12 рази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земну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0937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654"/>
            <a:ext cx="9183357" cy="6887518"/>
          </a:xfrm>
        </p:spPr>
      </p:pic>
      <p:sp>
        <p:nvSpPr>
          <p:cNvPr id="7" name="Прямоугольник 6"/>
          <p:cNvSpPr/>
          <p:nvPr/>
        </p:nvSpPr>
        <p:spPr>
          <a:xfrm>
            <a:off x="179512" y="404664"/>
            <a:ext cx="856895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</a:t>
            </a:r>
            <a:endParaRPr lang="ru-RU" sz="60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Сатурн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диво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низьку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густину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нижчу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густину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води -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0,7 г/см3. І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якби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знайшовся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велетенський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океан з води,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занурити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потонув. </a:t>
            </a:r>
          </a:p>
          <a:p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свідчить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те,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 і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решта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планет -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гігантів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Сатурн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переважно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водню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гелію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4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68544" cy="7344816"/>
          </a:xfrm>
        </p:spPr>
      </p:pic>
      <p:sp>
        <p:nvSpPr>
          <p:cNvPr id="7" name="Прямоугольник 6"/>
          <p:cNvSpPr/>
          <p:nvPr/>
        </p:nvSpPr>
        <p:spPr>
          <a:xfrm>
            <a:off x="107504" y="332655"/>
            <a:ext cx="903649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Оскільки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знаходиться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9,5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Сонця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Земля, то на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одиницю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отримує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90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менше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вона. </a:t>
            </a:r>
          </a:p>
          <a:p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Згідно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рахунками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зовнішнього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шару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хмарового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покриву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повинна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80К,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насправді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дорівнює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90К.</a:t>
            </a:r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2714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7" y="0"/>
            <a:ext cx="9183357" cy="6887518"/>
          </a:xfrm>
        </p:spPr>
      </p:pic>
      <p:sp>
        <p:nvSpPr>
          <p:cNvPr id="7" name="Прямоугольник 6"/>
          <p:cNvSpPr/>
          <p:nvPr/>
        </p:nvSpPr>
        <p:spPr>
          <a:xfrm>
            <a:off x="35496" y="16038"/>
            <a:ext cx="90010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планет-</a:t>
            </a:r>
            <a:r>
              <a:rPr lang="ru-RU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гігантів</a:t>
            </a:r>
            <a:r>
              <a:rPr lang="ru-RU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 - </a:t>
            </a:r>
            <a:r>
              <a:rPr lang="ru-RU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найцікавіша</a:t>
            </a:r>
            <a:r>
              <a:rPr lang="ru-RU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планета в </a:t>
            </a:r>
            <a:r>
              <a:rPr lang="ru-RU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Сонячній</a:t>
            </a:r>
            <a:r>
              <a:rPr lang="ru-RU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Широке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цілком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плоске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кільце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оточує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екватор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капелюх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розміщене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похило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того кола по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 обходить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Сонце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нас ребром, і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розглядіти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найпотужніші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телескопи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значить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кільце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тонке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товщина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перевищує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10-15 км.</a:t>
            </a:r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5671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3357" cy="6887518"/>
          </a:xfrm>
        </p:spPr>
      </p:pic>
      <p:sp>
        <p:nvSpPr>
          <p:cNvPr id="9" name="Прямоугольник 8"/>
          <p:cNvSpPr/>
          <p:nvPr/>
        </p:nvSpPr>
        <p:spPr>
          <a:xfrm>
            <a:off x="107504" y="188640"/>
            <a:ext cx="8928992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Поверхня та </a:t>
            </a:r>
            <a:r>
              <a:rPr lang="uk-UA" sz="5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магнитне</a:t>
            </a:r>
            <a:r>
              <a:rPr lang="uk-UA" sz="5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поле</a:t>
            </a:r>
            <a:endParaRPr lang="ru-RU" sz="54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Планета не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чіткої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твердої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оптичні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спостереження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утрудняються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непрозорістю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атмосфери.Поверхня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Сатурна (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хмарний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шар).</a:t>
            </a:r>
          </a:p>
          <a:p>
            <a:endParaRPr lang="uk-UA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Сатурн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володіє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магнітним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полем,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джерелом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якого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ймовірно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є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металевий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водень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ядра,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добре проводить </a:t>
            </a:r>
            <a:r>
              <a:rPr lang="ru-RU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електричний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струм. </a:t>
            </a:r>
            <a:endParaRPr lang="ru-RU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126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714</Words>
  <Application>Microsoft Office PowerPoint</Application>
  <PresentationFormat>Экран (4:3)</PresentationFormat>
  <Paragraphs>79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ё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2013-10-04T10:55:03Z</dcterms:created>
  <dcterms:modified xsi:type="dcterms:W3CDTF">2013-10-17T15:36:26Z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630888</vt:lpwstr>
  </property>
  <property fmtid="{D5CDD505-2E9C-101B-9397-08002B2CF9AE}" name="NXPowerLiteVersion" pid="3">
    <vt:lpwstr>D4.1.4</vt:lpwstr>
  </property>
</Properties>
</file>