
<file path=[Content_Types].xml><?xml version="1.0" encoding="utf-8"?>
<Types xmlns="http://schemas.openxmlformats.org/package/2006/content-types"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966730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548680"/>
            <a:ext cx="590465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SzPct val="300000"/>
            </a:pP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До поки сонце світить з висоти,</a:t>
            </a:r>
          </a:p>
          <a:p>
            <a:pPr>
              <a:spcBef>
                <a:spcPct val="20000"/>
              </a:spcBef>
              <a:buSzPct val="300000"/>
            </a:pP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Щебечуть птахи, зацвітають квіти,</a:t>
            </a:r>
          </a:p>
          <a:p>
            <a:pPr>
              <a:spcBef>
                <a:spcPct val="20000"/>
              </a:spcBef>
              <a:buSzPct val="300000"/>
            </a:pP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Ми Вам життям </a:t>
            </a:r>
            <a:r>
              <a:rPr lang="uk-UA" sz="3000" b="1" dirty="0" err="1" smtClean="0">
                <a:solidFill>
                  <a:srgbClr val="FF0000"/>
                </a:solidFill>
                <a:latin typeface="Monotype Corsiva" pitchFamily="66" charset="0"/>
              </a:rPr>
              <a:t>бажаєм</a:t>
            </a: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 твердо йти,</a:t>
            </a:r>
          </a:p>
          <a:p>
            <a:pPr>
              <a:spcBef>
                <a:spcPct val="20000"/>
              </a:spcBef>
              <a:buSzPct val="300000"/>
            </a:pP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І дням наступним від душі радіти!</a:t>
            </a:r>
          </a:p>
          <a:p>
            <a:pPr>
              <a:spcBef>
                <a:spcPct val="20000"/>
              </a:spcBef>
              <a:buSzPct val="300000"/>
            </a:pP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Хай щастя завжди супроводить Вас,</a:t>
            </a:r>
          </a:p>
          <a:p>
            <a:pPr>
              <a:spcBef>
                <a:spcPct val="20000"/>
              </a:spcBef>
              <a:buSzPct val="300000"/>
            </a:pP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Людська повага й </a:t>
            </a:r>
            <a:r>
              <a:rPr lang="uk-UA" sz="3000" b="1" dirty="0" err="1" smtClean="0">
                <a:solidFill>
                  <a:srgbClr val="FF0000"/>
                </a:solidFill>
                <a:latin typeface="Monotype Corsiva" pitchFamily="66" charset="0"/>
              </a:rPr>
              <a:t>шана</a:t>
            </a: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 не минають,</a:t>
            </a:r>
          </a:p>
          <a:p>
            <a:pPr>
              <a:spcBef>
                <a:spcPct val="20000"/>
              </a:spcBef>
              <a:buSzPct val="300000"/>
            </a:pP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А вашу мрію й працю повсякчас</a:t>
            </a:r>
          </a:p>
          <a:p>
            <a:pPr>
              <a:spcBef>
                <a:spcPct val="20000"/>
              </a:spcBef>
              <a:buSzPct val="300000"/>
            </a:pPr>
            <a:r>
              <a:rPr lang="uk-UA" sz="3000" b="1" dirty="0" smtClean="0">
                <a:solidFill>
                  <a:srgbClr val="FF0000"/>
                </a:solidFill>
                <a:latin typeface="Monotype Corsiva" pitchFamily="66" charset="0"/>
              </a:rPr>
              <a:t>Лиш визнання вінчають!</a:t>
            </a:r>
            <a:endParaRPr lang="uk-UA" sz="3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50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</cp:revision>
  <dcterms:created xsi:type="dcterms:W3CDTF">2014-04-07T07:43:23Z</dcterms:created>
  <dcterms:modified xsi:type="dcterms:W3CDTF">2014-04-07T07:58:16Z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107338</vt:lpwstr>
  </property>
  <property fmtid="{D5CDD505-2E9C-101B-9397-08002B2CF9AE}" name="NXPowerLiteVersion" pid="3">
    <vt:lpwstr>D4.1.4</vt:lpwstr>
  </property>
</Properties>
</file>