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drawingml.diagramLayout+xml" PartName="/ppt/diagrams/layout10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drawingml.diagramLayout+xml" PartName="/ppt/diagrams/layout9.xml"/>
  <Default ContentType="application/vnd.openxmlformats-package.relationships+xml" Extension="rels"/>
  <Default ContentType="application/xml" Extension="xml"/>
  <Override ContentType="application/vnd.openxmlformats-officedocument.drawingml.diagramLayout+xml" PartName="/ppt/diagrams/layout7.xml"/>
  <Override ContentType="application/vnd.openxmlformats-officedocument.drawingml.diagramData+xml" PartName="/ppt/diagrams/data8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Colors+xml" PartName="/ppt/diagrams/colors8.xml"/>
  <Override ContentType="application/vnd.ms-office.drawingml.diagramDrawing+xml" PartName="/ppt/diagrams/drawing9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Colors+xml" PartName="/ppt/diagrams/colors6.xml"/>
  <Override ContentType="application/vnd.ms-office.drawingml.diagramDrawing+xml" PartName="/ppt/diagrams/drawing7.xml"/>
  <Override ContentType="application/vnd.openxmlformats-officedocument.drawingml.diagramStyle+xml" PartName="/ppt/diagrams/quickStyle9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7.xml"/>
  <Override ContentType="application/vnd.ms-office.drawingml.diagramDrawing+xml" PartName="/ppt/diagrams/drawing10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10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drawingml.diagramLayout+xml" PartName="/ppt/diagrams/layout8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drawingml.diagramData+xml" PartName="/ppt/diagrams/data9.xml"/>
  <Override ContentType="application/vnd.openxmlformats-officedocument.drawingml.diagramData+xml" PartName="/ppt/diagrams/data10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drawingml.diagramColors+xml" PartName="/ppt/diagrams/colors9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ms-office.drawingml.diagramDrawing+xml" PartName="/ppt/diagrams/drawing8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drawingml.diagramStyle+xml" PartName="/ppt/diagrams/quickStyle8.xml"/>
  <Override ContentType="application/vnd.openxmlformats-officedocument.drawingml.diagramStyle+xml" PartName="/ppt/diagrams/quickStyle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5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713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uk-UA" sz="1800" dirty="0" smtClean="0"/>
            <a:t>Собівартість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uk-UA" sz="1800" dirty="0" smtClean="0"/>
            <a:t>Ціна</a:t>
          </a:r>
          <a:endParaRPr lang="ru-RU" sz="1800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endParaRPr lang="ru-RU" sz="15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uk-UA" sz="1800" dirty="0" smtClean="0"/>
            <a:t>Непрямі витрати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uk-UA" sz="2000" dirty="0" smtClean="0"/>
            <a:t>Номенклатура продукції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D1E4F0DD-1C97-4CBC-BD73-98C71C7CA63E}">
      <dgm:prSet custT="1"/>
      <dgm:spPr/>
      <dgm:t>
        <a:bodyPr/>
        <a:lstStyle/>
        <a:p>
          <a:r>
            <a:rPr lang="uk-UA" sz="1800" dirty="0" smtClean="0"/>
            <a:t>Асортимент</a:t>
          </a:r>
          <a:endParaRPr lang="ru-RU" sz="1800" dirty="0"/>
        </a:p>
      </dgm:t>
    </dgm:pt>
    <dgm:pt modelId="{6F90D2B0-6C5F-446D-8F28-6A2E3BD254CD}" type="parTrans" cxnId="{254756FD-3FD3-4375-95A5-857AB7F2F2E7}">
      <dgm:prSet/>
      <dgm:spPr/>
      <dgm:t>
        <a:bodyPr/>
        <a:lstStyle/>
        <a:p>
          <a:endParaRPr lang="ru-RU"/>
        </a:p>
      </dgm:t>
    </dgm:pt>
    <dgm:pt modelId="{338D610D-FB26-48E4-89A7-58B7367953DB}" type="sibTrans" cxnId="{254756FD-3FD3-4375-95A5-857AB7F2F2E7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0DA71A-12C0-47FE-BE97-F2D2F09DD6F7}" type="presOf" srcId="{C419230A-1AF2-4DD6-A864-188AEE81C526}" destId="{BBFB34F9-053F-4DBC-9BE7-95903A55A951}" srcOrd="0" destOrd="1" presId="urn:microsoft.com/office/officeart/2005/8/layout/chevron2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C4C889D0-7983-4F8F-A94F-719C8EBA9F8B}" type="presOf" srcId="{39F1A482-6D42-4121-AF7B-B9C07ED4265C}" destId="{AEB74181-FD95-4CA3-B51E-8DC87B03FA7A}" srcOrd="0" destOrd="0" presId="urn:microsoft.com/office/officeart/2005/8/layout/chevron2"/>
    <dgm:cxn modelId="{AE06845E-0C47-4900-AB07-ACA9DA941D07}" type="presOf" srcId="{6013DF88-17DD-4467-AEA0-55E9BC41631D}" destId="{64E3C364-72C5-4106-8A9A-791A5D0BC83A}" srcOrd="0" destOrd="0" presId="urn:microsoft.com/office/officeart/2005/8/layout/chevron2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72102B9C-DA51-4BD5-B642-E1848CE66323}" type="presOf" srcId="{1147B750-1035-4D90-95E8-992577AC97C1}" destId="{58B77EEA-77D0-4590-A782-83191B6A2307}" srcOrd="0" destOrd="0" presId="urn:microsoft.com/office/officeart/2005/8/layout/chevron2"/>
    <dgm:cxn modelId="{1B27B6FA-53E8-44C1-9C95-0BA1264FBE47}" type="presOf" srcId="{C2387189-CAA7-43CC-A2DA-784792F66D67}" destId="{D986269C-9497-4BC4-8829-5AF239AC15A5}" srcOrd="0" destOrd="0" presId="urn:microsoft.com/office/officeart/2005/8/layout/chevron2"/>
    <dgm:cxn modelId="{A510BE60-E492-41F9-9EC5-06F242712C91}" type="presOf" srcId="{F28EC09F-CAAE-4589-B8AE-40404D86E56D}" destId="{F522E7DA-B665-47CF-A0AE-338C911163A1}" srcOrd="0" destOrd="0" presId="urn:microsoft.com/office/officeart/2005/8/layout/chevron2"/>
    <dgm:cxn modelId="{7DA47B9E-EB01-442E-9068-D9911D1C4164}" type="presOf" srcId="{32F0A661-3D5B-427F-94A0-7A8C61F18709}" destId="{FE72D1B7-5391-4CCB-8DAE-307BF5A3435F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3C05FD-10DF-49F9-BD3C-4B1E7D55725F}" type="presOf" srcId="{5E3D34B5-F4D0-4D47-8DAB-0B60335CE402}" destId="{2A5BAF8F-A48B-4FA6-82E0-B2ABC8C7278E}" srcOrd="0" destOrd="0" presId="urn:microsoft.com/office/officeart/2005/8/layout/chevron2"/>
    <dgm:cxn modelId="{55B585E6-DF1C-4393-A83C-526D8BCE7819}" type="presOf" srcId="{57CF2BAB-394D-4BF4-91CF-286F457BF79B}" destId="{EE426029-295F-42E7-9D9A-F447064FC1D2}" srcOrd="0" destOrd="0" presId="urn:microsoft.com/office/officeart/2005/8/layout/chevron2"/>
    <dgm:cxn modelId="{DE282BF4-97AE-40F9-A7A3-CF8FDBCA5C5E}" type="presOf" srcId="{9A085665-B678-4000-90AC-AABB8F95D220}" destId="{87DA6799-F6B8-43A5-939D-CAEF3E2A6A36}" srcOrd="0" destOrd="0" presId="urn:microsoft.com/office/officeart/2005/8/layout/chevron2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DE7EC1FE-306F-443E-8814-4942FB6F88F5}" type="presOf" srcId="{F9C9A0E9-4434-43C9-B498-B2E82E9E96AA}" destId="{BBFB34F9-053F-4DBC-9BE7-95903A55A951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5BB84482-5770-4B3B-8869-05542E1C35A9}" type="presOf" srcId="{D1E4F0DD-1C97-4CBC-BD73-98C71C7CA63E}" destId="{87DA6799-F6B8-43A5-939D-CAEF3E2A6A36}" srcOrd="0" destOrd="1" presId="urn:microsoft.com/office/officeart/2005/8/layout/chevron2"/>
    <dgm:cxn modelId="{3E512037-0D74-4D4E-A88B-9A27B60C8B3C}" type="presOf" srcId="{AC99AF2B-A36F-4C0A-B478-896C59EF6E68}" destId="{BDF6244E-B8B5-4B66-9994-D3C64BA11DE7}" srcOrd="0" destOrd="0" presId="urn:microsoft.com/office/officeart/2005/8/layout/chevron2"/>
    <dgm:cxn modelId="{254756FD-3FD3-4375-95A5-857AB7F2F2E7}" srcId="{5E3D34B5-F4D0-4D47-8DAB-0B60335CE402}" destId="{D1E4F0DD-1C97-4CBC-BD73-98C71C7CA63E}" srcOrd="1" destOrd="0" parTransId="{6F90D2B0-6C5F-446D-8F28-6A2E3BD254CD}" sibTransId="{338D610D-FB26-48E4-89A7-58B7367953DB}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1A53C1DF-43C2-46D9-AC47-83903083AE2F}" type="presParOf" srcId="{FE72D1B7-5391-4CCB-8DAE-307BF5A3435F}" destId="{3117B0B1-9B06-4BE6-AAB3-36AEDBEA9FBA}" srcOrd="0" destOrd="0" presId="urn:microsoft.com/office/officeart/2005/8/layout/chevron2"/>
    <dgm:cxn modelId="{18AD5A42-C49C-4884-9C7F-848A93E91605}" type="presParOf" srcId="{3117B0B1-9B06-4BE6-AAB3-36AEDBEA9FBA}" destId="{EE426029-295F-42E7-9D9A-F447064FC1D2}" srcOrd="0" destOrd="0" presId="urn:microsoft.com/office/officeart/2005/8/layout/chevron2"/>
    <dgm:cxn modelId="{90EA7571-5831-4D43-845B-B3B3616FEEE0}" type="presParOf" srcId="{3117B0B1-9B06-4BE6-AAB3-36AEDBEA9FBA}" destId="{BDF6244E-B8B5-4B66-9994-D3C64BA11DE7}" srcOrd="1" destOrd="0" presId="urn:microsoft.com/office/officeart/2005/8/layout/chevron2"/>
    <dgm:cxn modelId="{12EB7D44-D2E4-45CC-B243-4C757A90D165}" type="presParOf" srcId="{FE72D1B7-5391-4CCB-8DAE-307BF5A3435F}" destId="{FA3A4E9A-8EB2-4645-9AD3-B7E2C420D42A}" srcOrd="1" destOrd="0" presId="urn:microsoft.com/office/officeart/2005/8/layout/chevron2"/>
    <dgm:cxn modelId="{35216083-A5E3-4BA1-ABA7-593A2ED6FD8E}" type="presParOf" srcId="{FE72D1B7-5391-4CCB-8DAE-307BF5A3435F}" destId="{18C1234D-3256-48E9-A538-310B37B40D2D}" srcOrd="2" destOrd="0" presId="urn:microsoft.com/office/officeart/2005/8/layout/chevron2"/>
    <dgm:cxn modelId="{EE0EAF0A-3A8D-469D-9C96-8F42A9BC88EF}" type="presParOf" srcId="{18C1234D-3256-48E9-A538-310B37B40D2D}" destId="{D986269C-9497-4BC4-8829-5AF239AC15A5}" srcOrd="0" destOrd="0" presId="urn:microsoft.com/office/officeart/2005/8/layout/chevron2"/>
    <dgm:cxn modelId="{6EAF6F33-C2C6-46DA-863E-47F34A6B1F89}" type="presParOf" srcId="{18C1234D-3256-48E9-A538-310B37B40D2D}" destId="{64E3C364-72C5-4106-8A9A-791A5D0BC83A}" srcOrd="1" destOrd="0" presId="urn:microsoft.com/office/officeart/2005/8/layout/chevron2"/>
    <dgm:cxn modelId="{93B01A4A-A4E1-4143-AEAF-771F39F5E997}" type="presParOf" srcId="{FE72D1B7-5391-4CCB-8DAE-307BF5A3435F}" destId="{0DBE3A8D-2D10-4C6E-AAE8-AD42AFF97D4A}" srcOrd="3" destOrd="0" presId="urn:microsoft.com/office/officeart/2005/8/layout/chevron2"/>
    <dgm:cxn modelId="{07747ED9-47E3-436C-9356-E9A2E20DF4A6}" type="presParOf" srcId="{FE72D1B7-5391-4CCB-8DAE-307BF5A3435F}" destId="{703EB01F-F347-437B-A26E-E3A0BEFFBDC7}" srcOrd="4" destOrd="0" presId="urn:microsoft.com/office/officeart/2005/8/layout/chevron2"/>
    <dgm:cxn modelId="{54FA5F3E-3F98-460A-98D4-052931740AEE}" type="presParOf" srcId="{703EB01F-F347-437B-A26E-E3A0BEFFBDC7}" destId="{F522E7DA-B665-47CF-A0AE-338C911163A1}" srcOrd="0" destOrd="0" presId="urn:microsoft.com/office/officeart/2005/8/layout/chevron2"/>
    <dgm:cxn modelId="{5E6D27D8-37C9-4C00-96B3-9DB664057972}" type="presParOf" srcId="{703EB01F-F347-437B-A26E-E3A0BEFFBDC7}" destId="{BBFB34F9-053F-4DBC-9BE7-95903A55A951}" srcOrd="1" destOrd="0" presId="urn:microsoft.com/office/officeart/2005/8/layout/chevron2"/>
    <dgm:cxn modelId="{BC66AB54-9313-49DA-8830-6A4A22F729C1}" type="presParOf" srcId="{FE72D1B7-5391-4CCB-8DAE-307BF5A3435F}" destId="{AA6BF747-F998-40CD-90C1-12F70A427D8B}" srcOrd="5" destOrd="0" presId="urn:microsoft.com/office/officeart/2005/8/layout/chevron2"/>
    <dgm:cxn modelId="{03022E05-2EB6-478E-A885-338E55D4F435}" type="presParOf" srcId="{FE72D1B7-5391-4CCB-8DAE-307BF5A3435F}" destId="{342C3516-A935-4D68-BFC1-DF3276108E92}" srcOrd="6" destOrd="0" presId="urn:microsoft.com/office/officeart/2005/8/layout/chevron2"/>
    <dgm:cxn modelId="{91179174-F143-42CB-9024-A7096CE120A8}" type="presParOf" srcId="{342C3516-A935-4D68-BFC1-DF3276108E92}" destId="{58B77EEA-77D0-4590-A782-83191B6A2307}" srcOrd="0" destOrd="0" presId="urn:microsoft.com/office/officeart/2005/8/layout/chevron2"/>
    <dgm:cxn modelId="{85FAB743-5093-481B-AE85-D27509505A90}" type="presParOf" srcId="{342C3516-A935-4D68-BFC1-DF3276108E92}" destId="{AEB74181-FD95-4CA3-B51E-8DC87B03FA7A}" srcOrd="1" destOrd="0" presId="urn:microsoft.com/office/officeart/2005/8/layout/chevron2"/>
    <dgm:cxn modelId="{3FF97D4F-AAED-490A-826B-95722C4F17F9}" type="presParOf" srcId="{FE72D1B7-5391-4CCB-8DAE-307BF5A3435F}" destId="{41E29C88-039F-4D7A-B78D-52CA00A51CA8}" srcOrd="7" destOrd="0" presId="urn:microsoft.com/office/officeart/2005/8/layout/chevron2"/>
    <dgm:cxn modelId="{A267C4B3-B8B2-4A7E-AF15-34E75DCD5EEF}" type="presParOf" srcId="{FE72D1B7-5391-4CCB-8DAE-307BF5A3435F}" destId="{CAAEEB98-2D73-4F31-986F-DCA5C78AD544}" srcOrd="8" destOrd="0" presId="urn:microsoft.com/office/officeart/2005/8/layout/chevron2"/>
    <dgm:cxn modelId="{AB1CFB4F-DC09-48D7-86E4-B2409B1F4102}" type="presParOf" srcId="{CAAEEB98-2D73-4F31-986F-DCA5C78AD544}" destId="{2A5BAF8F-A48B-4FA6-82E0-B2ABC8C7278E}" srcOrd="0" destOrd="0" presId="urn:microsoft.com/office/officeart/2005/8/layout/chevron2"/>
    <dgm:cxn modelId="{84F6F22E-5D35-49C3-B98B-6BDC253F07B9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ru-RU" sz="1800" dirty="0" smtClean="0"/>
            <a:t>Менеджмент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ru-RU" sz="1800" dirty="0" smtClean="0"/>
            <a:t>Маркетинг</a:t>
          </a:r>
          <a:endParaRPr lang="ru-RU" sz="1800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endParaRPr lang="ru-RU" sz="15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ru-RU" sz="1800" dirty="0" err="1" smtClean="0"/>
            <a:t>Оборотні</a:t>
          </a:r>
          <a:r>
            <a:rPr lang="ru-RU" sz="1800" dirty="0" smtClean="0"/>
            <a:t> </a:t>
          </a:r>
          <a:r>
            <a:rPr lang="ru-RU" sz="1800" dirty="0" err="1" smtClean="0"/>
            <a:t>фонди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ru-RU" sz="2000" dirty="0" err="1" smtClean="0"/>
            <a:t>Основні</a:t>
          </a:r>
          <a:r>
            <a:rPr lang="ru-RU" sz="2000" dirty="0" smtClean="0"/>
            <a:t> </a:t>
          </a:r>
          <a:r>
            <a:rPr lang="ru-RU" sz="2000" dirty="0" err="1" smtClean="0"/>
            <a:t>фонди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D1E4F0DD-1C97-4CBC-BD73-98C71C7CA63E}">
      <dgm:prSet custT="1"/>
      <dgm:spPr/>
      <dgm:t>
        <a:bodyPr/>
        <a:lstStyle/>
        <a:p>
          <a:r>
            <a:rPr lang="uk-UA" sz="1800" dirty="0" smtClean="0"/>
            <a:t>Амортизація</a:t>
          </a:r>
          <a:endParaRPr lang="ru-RU" sz="1800" dirty="0"/>
        </a:p>
      </dgm:t>
    </dgm:pt>
    <dgm:pt modelId="{6F90D2B0-6C5F-446D-8F28-6A2E3BD254CD}" type="parTrans" cxnId="{254756FD-3FD3-4375-95A5-857AB7F2F2E7}">
      <dgm:prSet/>
      <dgm:spPr/>
      <dgm:t>
        <a:bodyPr/>
        <a:lstStyle/>
        <a:p>
          <a:endParaRPr lang="ru-RU"/>
        </a:p>
      </dgm:t>
    </dgm:pt>
    <dgm:pt modelId="{338D610D-FB26-48E4-89A7-58B7367953DB}" type="sibTrans" cxnId="{254756FD-3FD3-4375-95A5-857AB7F2F2E7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49FC99-128D-4C34-84B7-C3DF5EC1222A}" type="presOf" srcId="{57CF2BAB-394D-4BF4-91CF-286F457BF79B}" destId="{EE426029-295F-42E7-9D9A-F447064FC1D2}" srcOrd="0" destOrd="0" presId="urn:microsoft.com/office/officeart/2005/8/layout/chevron2"/>
    <dgm:cxn modelId="{EA64BF0A-A51D-4B47-8785-B844248FFE3F}" type="presOf" srcId="{1147B750-1035-4D90-95E8-992577AC97C1}" destId="{58B77EEA-77D0-4590-A782-83191B6A2307}" srcOrd="0" destOrd="0" presId="urn:microsoft.com/office/officeart/2005/8/layout/chevron2"/>
    <dgm:cxn modelId="{0D1733B9-97DE-4D02-AAF1-DF8C833DA620}" type="presOf" srcId="{5E3D34B5-F4D0-4D47-8DAB-0B60335CE402}" destId="{2A5BAF8F-A48B-4FA6-82E0-B2ABC8C7278E}" srcOrd="0" destOrd="0" presId="urn:microsoft.com/office/officeart/2005/8/layout/chevron2"/>
    <dgm:cxn modelId="{B0734EF7-BD65-4DDF-AEDE-63D6F9860CCD}" type="presOf" srcId="{AC99AF2B-A36F-4C0A-B478-896C59EF6E68}" destId="{BDF6244E-B8B5-4B66-9994-D3C64BA11DE7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56369F86-2E52-4388-9C67-DAB63D7E8D77}" type="presOf" srcId="{32F0A661-3D5B-427F-94A0-7A8C61F18709}" destId="{FE72D1B7-5391-4CCB-8DAE-307BF5A3435F}" srcOrd="0" destOrd="0" presId="urn:microsoft.com/office/officeart/2005/8/layout/chevron2"/>
    <dgm:cxn modelId="{021178C6-FE39-4DDF-BDDA-697E31403C18}" type="presOf" srcId="{D1E4F0DD-1C97-4CBC-BD73-98C71C7CA63E}" destId="{87DA6799-F6B8-43A5-939D-CAEF3E2A6A36}" srcOrd="0" destOrd="1" presId="urn:microsoft.com/office/officeart/2005/8/layout/chevron2"/>
    <dgm:cxn modelId="{8BAD1AF5-95C7-4368-97AF-907D7B72B396}" type="presOf" srcId="{F9C9A0E9-4434-43C9-B498-B2E82E9E96AA}" destId="{BBFB34F9-053F-4DBC-9BE7-95903A55A951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BDB67A83-6BB5-4768-8BB1-03D107E120E8}" type="presOf" srcId="{9A085665-B678-4000-90AC-AABB8F95D220}" destId="{87DA6799-F6B8-43A5-939D-CAEF3E2A6A36}" srcOrd="0" destOrd="0" presId="urn:microsoft.com/office/officeart/2005/8/layout/chevron2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7F0D5239-10C1-4EC1-866C-78D4C39F203A}" type="presOf" srcId="{C419230A-1AF2-4DD6-A864-188AEE81C526}" destId="{BBFB34F9-053F-4DBC-9BE7-95903A55A951}" srcOrd="0" destOrd="1" presId="urn:microsoft.com/office/officeart/2005/8/layout/chevron2"/>
    <dgm:cxn modelId="{6C61FEA3-91A1-4BE7-8243-2F5374319EC4}" type="presOf" srcId="{F28EC09F-CAAE-4589-B8AE-40404D86E56D}" destId="{F522E7DA-B665-47CF-A0AE-338C911163A1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254756FD-3FD3-4375-95A5-857AB7F2F2E7}" srcId="{5E3D34B5-F4D0-4D47-8DAB-0B60335CE402}" destId="{D1E4F0DD-1C97-4CBC-BD73-98C71C7CA63E}" srcOrd="1" destOrd="0" parTransId="{6F90D2B0-6C5F-446D-8F28-6A2E3BD254CD}" sibTransId="{338D610D-FB26-48E4-89A7-58B7367953DB}"/>
    <dgm:cxn modelId="{0BC2B1AD-3522-4672-A1DC-8EA1CAF95CD1}" type="presOf" srcId="{39F1A482-6D42-4121-AF7B-B9C07ED4265C}" destId="{AEB74181-FD95-4CA3-B51E-8DC87B03FA7A}" srcOrd="0" destOrd="0" presId="urn:microsoft.com/office/officeart/2005/8/layout/chevron2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68A3DD23-2D6F-4895-9F32-D3F3626F89A7}" type="presOf" srcId="{C2387189-CAA7-43CC-A2DA-784792F66D67}" destId="{D986269C-9497-4BC4-8829-5AF239AC15A5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D7C9B478-A62F-4B79-AD9F-8EDBC1EDFEBF}" type="presOf" srcId="{6013DF88-17DD-4467-AEA0-55E9BC41631D}" destId="{64E3C364-72C5-4106-8A9A-791A5D0BC83A}" srcOrd="0" destOrd="0" presId="urn:microsoft.com/office/officeart/2005/8/layout/chevron2"/>
    <dgm:cxn modelId="{2BEE1017-E12A-49B7-8617-8E05BFE4B72A}" type="presParOf" srcId="{FE72D1B7-5391-4CCB-8DAE-307BF5A3435F}" destId="{3117B0B1-9B06-4BE6-AAB3-36AEDBEA9FBA}" srcOrd="0" destOrd="0" presId="urn:microsoft.com/office/officeart/2005/8/layout/chevron2"/>
    <dgm:cxn modelId="{8D4EC037-C1FC-4105-9532-B3590D4F28DD}" type="presParOf" srcId="{3117B0B1-9B06-4BE6-AAB3-36AEDBEA9FBA}" destId="{EE426029-295F-42E7-9D9A-F447064FC1D2}" srcOrd="0" destOrd="0" presId="urn:microsoft.com/office/officeart/2005/8/layout/chevron2"/>
    <dgm:cxn modelId="{EBC5E7ED-1504-4C1F-96C2-0B7B845AE18D}" type="presParOf" srcId="{3117B0B1-9B06-4BE6-AAB3-36AEDBEA9FBA}" destId="{BDF6244E-B8B5-4B66-9994-D3C64BA11DE7}" srcOrd="1" destOrd="0" presId="urn:microsoft.com/office/officeart/2005/8/layout/chevron2"/>
    <dgm:cxn modelId="{3989D9E5-907E-4E09-83FF-6C37EB703663}" type="presParOf" srcId="{FE72D1B7-5391-4CCB-8DAE-307BF5A3435F}" destId="{FA3A4E9A-8EB2-4645-9AD3-B7E2C420D42A}" srcOrd="1" destOrd="0" presId="urn:microsoft.com/office/officeart/2005/8/layout/chevron2"/>
    <dgm:cxn modelId="{6561A5EB-17C0-4367-8751-22CD0BB8E48D}" type="presParOf" srcId="{FE72D1B7-5391-4CCB-8DAE-307BF5A3435F}" destId="{18C1234D-3256-48E9-A538-310B37B40D2D}" srcOrd="2" destOrd="0" presId="urn:microsoft.com/office/officeart/2005/8/layout/chevron2"/>
    <dgm:cxn modelId="{3A9EEC1D-B7ED-4890-A8B0-6A0AE0CB5196}" type="presParOf" srcId="{18C1234D-3256-48E9-A538-310B37B40D2D}" destId="{D986269C-9497-4BC4-8829-5AF239AC15A5}" srcOrd="0" destOrd="0" presId="urn:microsoft.com/office/officeart/2005/8/layout/chevron2"/>
    <dgm:cxn modelId="{AE6BFD51-09FF-485D-9D10-D6EFDC34A0D8}" type="presParOf" srcId="{18C1234D-3256-48E9-A538-310B37B40D2D}" destId="{64E3C364-72C5-4106-8A9A-791A5D0BC83A}" srcOrd="1" destOrd="0" presId="urn:microsoft.com/office/officeart/2005/8/layout/chevron2"/>
    <dgm:cxn modelId="{387FDB19-382F-4B02-B0E8-A32C197C1D7D}" type="presParOf" srcId="{FE72D1B7-5391-4CCB-8DAE-307BF5A3435F}" destId="{0DBE3A8D-2D10-4C6E-AAE8-AD42AFF97D4A}" srcOrd="3" destOrd="0" presId="urn:microsoft.com/office/officeart/2005/8/layout/chevron2"/>
    <dgm:cxn modelId="{A64D417A-10B9-44DB-9D19-98FAB167FD8D}" type="presParOf" srcId="{FE72D1B7-5391-4CCB-8DAE-307BF5A3435F}" destId="{703EB01F-F347-437B-A26E-E3A0BEFFBDC7}" srcOrd="4" destOrd="0" presId="urn:microsoft.com/office/officeart/2005/8/layout/chevron2"/>
    <dgm:cxn modelId="{CD3925AB-B185-48A5-B4E0-10CE7FA02E79}" type="presParOf" srcId="{703EB01F-F347-437B-A26E-E3A0BEFFBDC7}" destId="{F522E7DA-B665-47CF-A0AE-338C911163A1}" srcOrd="0" destOrd="0" presId="urn:microsoft.com/office/officeart/2005/8/layout/chevron2"/>
    <dgm:cxn modelId="{099C8407-1E77-4BFB-B448-9E754AB71E82}" type="presParOf" srcId="{703EB01F-F347-437B-A26E-E3A0BEFFBDC7}" destId="{BBFB34F9-053F-4DBC-9BE7-95903A55A951}" srcOrd="1" destOrd="0" presId="urn:microsoft.com/office/officeart/2005/8/layout/chevron2"/>
    <dgm:cxn modelId="{0E863FE6-0131-4025-8FD9-915362FDC7F8}" type="presParOf" srcId="{FE72D1B7-5391-4CCB-8DAE-307BF5A3435F}" destId="{AA6BF747-F998-40CD-90C1-12F70A427D8B}" srcOrd="5" destOrd="0" presId="urn:microsoft.com/office/officeart/2005/8/layout/chevron2"/>
    <dgm:cxn modelId="{64700DB9-18D6-4A2A-BFB6-C8838F2FEB04}" type="presParOf" srcId="{FE72D1B7-5391-4CCB-8DAE-307BF5A3435F}" destId="{342C3516-A935-4D68-BFC1-DF3276108E92}" srcOrd="6" destOrd="0" presId="urn:microsoft.com/office/officeart/2005/8/layout/chevron2"/>
    <dgm:cxn modelId="{4CF97F5A-F6A0-4A06-BCE0-6B099E757392}" type="presParOf" srcId="{342C3516-A935-4D68-BFC1-DF3276108E92}" destId="{58B77EEA-77D0-4590-A782-83191B6A2307}" srcOrd="0" destOrd="0" presId="urn:microsoft.com/office/officeart/2005/8/layout/chevron2"/>
    <dgm:cxn modelId="{D3DE6019-788D-461E-A577-B545EE6073AC}" type="presParOf" srcId="{342C3516-A935-4D68-BFC1-DF3276108E92}" destId="{AEB74181-FD95-4CA3-B51E-8DC87B03FA7A}" srcOrd="1" destOrd="0" presId="urn:microsoft.com/office/officeart/2005/8/layout/chevron2"/>
    <dgm:cxn modelId="{A79668C4-55F8-4AF1-B908-DC01AA4F72B5}" type="presParOf" srcId="{FE72D1B7-5391-4CCB-8DAE-307BF5A3435F}" destId="{41E29C88-039F-4D7A-B78D-52CA00A51CA8}" srcOrd="7" destOrd="0" presId="urn:microsoft.com/office/officeart/2005/8/layout/chevron2"/>
    <dgm:cxn modelId="{1BBD4EE3-FB73-4FF9-B3A5-E5186E56BB5F}" type="presParOf" srcId="{FE72D1B7-5391-4CCB-8DAE-307BF5A3435F}" destId="{CAAEEB98-2D73-4F31-986F-DCA5C78AD544}" srcOrd="8" destOrd="0" presId="urn:microsoft.com/office/officeart/2005/8/layout/chevron2"/>
    <dgm:cxn modelId="{D54711A6-1A72-4B11-A7E7-1376D9E60FB9}" type="presParOf" srcId="{CAAEEB98-2D73-4F31-986F-DCA5C78AD544}" destId="{2A5BAF8F-A48B-4FA6-82E0-B2ABC8C7278E}" srcOrd="0" destOrd="0" presId="urn:microsoft.com/office/officeart/2005/8/layout/chevron2"/>
    <dgm:cxn modelId="{5367D16C-7636-4C1E-BFD7-EDDE25CD3498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/>
      <dgm:spPr/>
      <dgm:t>
        <a:bodyPr/>
        <a:lstStyle/>
        <a:p>
          <a:r>
            <a:rPr lang="uk-UA" dirty="0" smtClean="0"/>
            <a:t>Прибуток</a:t>
          </a:r>
          <a:endParaRPr lang="ru-RU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/>
      <dgm:spPr/>
      <dgm:t>
        <a:bodyPr/>
        <a:lstStyle/>
        <a:p>
          <a:r>
            <a:rPr lang="uk-UA" dirty="0" smtClean="0"/>
            <a:t>Калькулювання</a:t>
          </a:r>
          <a:endParaRPr lang="ru-RU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r>
            <a:rPr lang="uk-UA" dirty="0" smtClean="0"/>
            <a:t>Тарифна сітка</a:t>
          </a:r>
          <a:endParaRPr lang="ru-RU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r>
            <a:rPr lang="uk-UA" dirty="0" smtClean="0"/>
            <a:t>Рентабельність продукції</a:t>
          </a:r>
          <a:endParaRPr lang="ru-RU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/>
      <dgm:spPr/>
      <dgm:t>
        <a:bodyPr/>
        <a:lstStyle/>
        <a:p>
          <a:r>
            <a:rPr lang="uk-UA" dirty="0" smtClean="0"/>
            <a:t>Ефективність виробництва</a:t>
          </a:r>
          <a:endParaRPr lang="ru-RU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860295-E08D-49B8-965C-F7B1A4ADF433}" type="presOf" srcId="{39F1A482-6D42-4121-AF7B-B9C07ED4265C}" destId="{AEB74181-FD95-4CA3-B51E-8DC87B03FA7A}" srcOrd="0" destOrd="0" presId="urn:microsoft.com/office/officeart/2005/8/layout/chevron2"/>
    <dgm:cxn modelId="{7066505A-666B-4D1B-ABFD-9E30DC29630B}" type="presOf" srcId="{57CF2BAB-394D-4BF4-91CF-286F457BF79B}" destId="{EE426029-295F-42E7-9D9A-F447064FC1D2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FB0F30A9-1D8B-49E4-84BE-CFB85D6317EA}" type="presOf" srcId="{32F0A661-3D5B-427F-94A0-7A8C61F18709}" destId="{FE72D1B7-5391-4CCB-8DAE-307BF5A3435F}" srcOrd="0" destOrd="0" presId="urn:microsoft.com/office/officeart/2005/8/layout/chevron2"/>
    <dgm:cxn modelId="{9B92A5E5-F7D6-469D-B241-0F6F431D9AA9}" type="presOf" srcId="{C2387189-CAA7-43CC-A2DA-784792F66D67}" destId="{D986269C-9497-4BC4-8829-5AF239AC15A5}" srcOrd="0" destOrd="0" presId="urn:microsoft.com/office/officeart/2005/8/layout/chevron2"/>
    <dgm:cxn modelId="{76FBB5F8-E86C-44C3-82B3-B094BE393547}" type="presOf" srcId="{1147B750-1035-4D90-95E8-992577AC97C1}" destId="{58B77EEA-77D0-4590-A782-83191B6A2307}" srcOrd="0" destOrd="0" presId="urn:microsoft.com/office/officeart/2005/8/layout/chevron2"/>
    <dgm:cxn modelId="{7A8FBB64-675C-4A64-9631-55BCC081A1AA}" type="presOf" srcId="{F28EC09F-CAAE-4589-B8AE-40404D86E56D}" destId="{F522E7DA-B665-47CF-A0AE-338C911163A1}" srcOrd="0" destOrd="0" presId="urn:microsoft.com/office/officeart/2005/8/layout/chevron2"/>
    <dgm:cxn modelId="{F23D36D2-A69E-49EC-9BF0-438A85E89F34}" type="presOf" srcId="{AC99AF2B-A36F-4C0A-B478-896C59EF6E68}" destId="{BDF6244E-B8B5-4B66-9994-D3C64BA11DE7}" srcOrd="0" destOrd="0" presId="urn:microsoft.com/office/officeart/2005/8/layout/chevron2"/>
    <dgm:cxn modelId="{DCAED39D-FA17-4385-B91C-1A87304719FD}" type="presOf" srcId="{5E3D34B5-F4D0-4D47-8DAB-0B60335CE402}" destId="{2A5BAF8F-A48B-4FA6-82E0-B2ABC8C7278E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21C76AE5-8924-4163-B6DF-BD826D04F3B4}" type="presOf" srcId="{6013DF88-17DD-4467-AEA0-55E9BC41631D}" destId="{64E3C364-72C5-4106-8A9A-791A5D0BC83A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558AC5F5-9311-489A-95CF-C418A43EDF2C}" type="presOf" srcId="{F9C9A0E9-4434-43C9-B498-B2E82E9E96AA}" destId="{BBFB34F9-053F-4DBC-9BE7-95903A55A951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5A959622-E980-4005-9AC8-DEABCDA499B1}" type="presOf" srcId="{9A085665-B678-4000-90AC-AABB8F95D220}" destId="{87DA6799-F6B8-43A5-939D-CAEF3E2A6A36}" srcOrd="0" destOrd="0" presId="urn:microsoft.com/office/officeart/2005/8/layout/chevron2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DCCC736F-AECD-41CA-94B1-9CE29A6147AE}" type="presParOf" srcId="{FE72D1B7-5391-4CCB-8DAE-307BF5A3435F}" destId="{3117B0B1-9B06-4BE6-AAB3-36AEDBEA9FBA}" srcOrd="0" destOrd="0" presId="urn:microsoft.com/office/officeart/2005/8/layout/chevron2"/>
    <dgm:cxn modelId="{381234A6-7567-4266-954A-C680693D2EBF}" type="presParOf" srcId="{3117B0B1-9B06-4BE6-AAB3-36AEDBEA9FBA}" destId="{EE426029-295F-42E7-9D9A-F447064FC1D2}" srcOrd="0" destOrd="0" presId="urn:microsoft.com/office/officeart/2005/8/layout/chevron2"/>
    <dgm:cxn modelId="{84D257E9-544B-4BDC-AAEA-66DA95226427}" type="presParOf" srcId="{3117B0B1-9B06-4BE6-AAB3-36AEDBEA9FBA}" destId="{BDF6244E-B8B5-4B66-9994-D3C64BA11DE7}" srcOrd="1" destOrd="0" presId="urn:microsoft.com/office/officeart/2005/8/layout/chevron2"/>
    <dgm:cxn modelId="{075922DC-416D-450C-A86E-F96774A86DC4}" type="presParOf" srcId="{FE72D1B7-5391-4CCB-8DAE-307BF5A3435F}" destId="{FA3A4E9A-8EB2-4645-9AD3-B7E2C420D42A}" srcOrd="1" destOrd="0" presId="urn:microsoft.com/office/officeart/2005/8/layout/chevron2"/>
    <dgm:cxn modelId="{8DBFDEEE-1D0B-408F-AA08-DAA4645F55D8}" type="presParOf" srcId="{FE72D1B7-5391-4CCB-8DAE-307BF5A3435F}" destId="{18C1234D-3256-48E9-A538-310B37B40D2D}" srcOrd="2" destOrd="0" presId="urn:microsoft.com/office/officeart/2005/8/layout/chevron2"/>
    <dgm:cxn modelId="{169BD65E-A66E-4867-A667-3D55F81380A0}" type="presParOf" srcId="{18C1234D-3256-48E9-A538-310B37B40D2D}" destId="{D986269C-9497-4BC4-8829-5AF239AC15A5}" srcOrd="0" destOrd="0" presId="urn:microsoft.com/office/officeart/2005/8/layout/chevron2"/>
    <dgm:cxn modelId="{472B68E5-69FA-439C-B15B-C105DA6F718F}" type="presParOf" srcId="{18C1234D-3256-48E9-A538-310B37B40D2D}" destId="{64E3C364-72C5-4106-8A9A-791A5D0BC83A}" srcOrd="1" destOrd="0" presId="urn:microsoft.com/office/officeart/2005/8/layout/chevron2"/>
    <dgm:cxn modelId="{785AC9D6-9FD2-4C51-839D-52458338CA62}" type="presParOf" srcId="{FE72D1B7-5391-4CCB-8DAE-307BF5A3435F}" destId="{0DBE3A8D-2D10-4C6E-AAE8-AD42AFF97D4A}" srcOrd="3" destOrd="0" presId="urn:microsoft.com/office/officeart/2005/8/layout/chevron2"/>
    <dgm:cxn modelId="{90E2D662-4E76-4473-AE25-07389F1918B8}" type="presParOf" srcId="{FE72D1B7-5391-4CCB-8DAE-307BF5A3435F}" destId="{703EB01F-F347-437B-A26E-E3A0BEFFBDC7}" srcOrd="4" destOrd="0" presId="urn:microsoft.com/office/officeart/2005/8/layout/chevron2"/>
    <dgm:cxn modelId="{B5B9F4BB-80AF-471C-BFA7-F5FA228B7B85}" type="presParOf" srcId="{703EB01F-F347-437B-A26E-E3A0BEFFBDC7}" destId="{F522E7DA-B665-47CF-A0AE-338C911163A1}" srcOrd="0" destOrd="0" presId="urn:microsoft.com/office/officeart/2005/8/layout/chevron2"/>
    <dgm:cxn modelId="{52486FA3-F521-4832-9AC1-A830A51E2C85}" type="presParOf" srcId="{703EB01F-F347-437B-A26E-E3A0BEFFBDC7}" destId="{BBFB34F9-053F-4DBC-9BE7-95903A55A951}" srcOrd="1" destOrd="0" presId="urn:microsoft.com/office/officeart/2005/8/layout/chevron2"/>
    <dgm:cxn modelId="{71980C25-A485-482F-A756-3242AD304FBD}" type="presParOf" srcId="{FE72D1B7-5391-4CCB-8DAE-307BF5A3435F}" destId="{AA6BF747-F998-40CD-90C1-12F70A427D8B}" srcOrd="5" destOrd="0" presId="urn:microsoft.com/office/officeart/2005/8/layout/chevron2"/>
    <dgm:cxn modelId="{83B9EBB3-153D-4F39-B6F1-386740A77B7A}" type="presParOf" srcId="{FE72D1B7-5391-4CCB-8DAE-307BF5A3435F}" destId="{342C3516-A935-4D68-BFC1-DF3276108E92}" srcOrd="6" destOrd="0" presId="urn:microsoft.com/office/officeart/2005/8/layout/chevron2"/>
    <dgm:cxn modelId="{F71779C2-F902-4B00-BF47-E55B9B14D953}" type="presParOf" srcId="{342C3516-A935-4D68-BFC1-DF3276108E92}" destId="{58B77EEA-77D0-4590-A782-83191B6A2307}" srcOrd="0" destOrd="0" presId="urn:microsoft.com/office/officeart/2005/8/layout/chevron2"/>
    <dgm:cxn modelId="{38706C16-D97E-49BF-A139-C19B4B76FA93}" type="presParOf" srcId="{342C3516-A935-4D68-BFC1-DF3276108E92}" destId="{AEB74181-FD95-4CA3-B51E-8DC87B03FA7A}" srcOrd="1" destOrd="0" presId="urn:microsoft.com/office/officeart/2005/8/layout/chevron2"/>
    <dgm:cxn modelId="{664A8E57-CD28-4980-AA8B-D1637462705B}" type="presParOf" srcId="{FE72D1B7-5391-4CCB-8DAE-307BF5A3435F}" destId="{41E29C88-039F-4D7A-B78D-52CA00A51CA8}" srcOrd="7" destOrd="0" presId="urn:microsoft.com/office/officeart/2005/8/layout/chevron2"/>
    <dgm:cxn modelId="{32EC9EB4-18AD-40FF-BF17-F64DC5D8F6F8}" type="presParOf" srcId="{FE72D1B7-5391-4CCB-8DAE-307BF5A3435F}" destId="{CAAEEB98-2D73-4F31-986F-DCA5C78AD544}" srcOrd="8" destOrd="0" presId="urn:microsoft.com/office/officeart/2005/8/layout/chevron2"/>
    <dgm:cxn modelId="{7BDF7273-D1CF-4B0A-9369-C2BB84E824BC}" type="presParOf" srcId="{CAAEEB98-2D73-4F31-986F-DCA5C78AD544}" destId="{2A5BAF8F-A48B-4FA6-82E0-B2ABC8C7278E}" srcOrd="0" destOrd="0" presId="urn:microsoft.com/office/officeart/2005/8/layout/chevron2"/>
    <dgm:cxn modelId="{F32E34CA-907B-4F20-B7FF-7EF56D690161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/>
      <dgm:spPr/>
      <dgm:t>
        <a:bodyPr/>
        <a:lstStyle/>
        <a:p>
          <a:r>
            <a:rPr lang="uk-UA" dirty="0" smtClean="0"/>
            <a:t>Кошторис витрат</a:t>
          </a:r>
          <a:endParaRPr lang="ru-RU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/>
      <dgm:spPr/>
      <dgm:t>
        <a:bodyPr/>
        <a:lstStyle/>
        <a:p>
          <a:r>
            <a:rPr lang="uk-UA" dirty="0" smtClean="0"/>
            <a:t>Заробітна плата</a:t>
          </a:r>
          <a:endParaRPr lang="ru-RU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r>
            <a:rPr lang="uk-UA" dirty="0" smtClean="0"/>
            <a:t>Калькуляція</a:t>
          </a:r>
          <a:endParaRPr lang="ru-RU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r>
            <a:rPr lang="uk-UA" dirty="0" smtClean="0"/>
            <a:t>Балансовий прибуток</a:t>
          </a:r>
          <a:endParaRPr lang="ru-RU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/>
      <dgm:spPr/>
      <dgm:t>
        <a:bodyPr/>
        <a:lstStyle/>
        <a:p>
          <a:r>
            <a:rPr lang="uk-UA" dirty="0" smtClean="0"/>
            <a:t>Рентабельність</a:t>
          </a:r>
          <a:endParaRPr lang="ru-RU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0B370F-D5E7-4D66-80D7-D9E2E865D6F1}" type="presOf" srcId="{39F1A482-6D42-4121-AF7B-B9C07ED4265C}" destId="{AEB74181-FD95-4CA3-B51E-8DC87B03FA7A}" srcOrd="0" destOrd="0" presId="urn:microsoft.com/office/officeart/2005/8/layout/chevron2"/>
    <dgm:cxn modelId="{DC361D3C-275A-43CE-926E-B250ACE773E3}" type="presOf" srcId="{F28EC09F-CAAE-4589-B8AE-40404D86E56D}" destId="{F522E7DA-B665-47CF-A0AE-338C911163A1}" srcOrd="0" destOrd="0" presId="urn:microsoft.com/office/officeart/2005/8/layout/chevron2"/>
    <dgm:cxn modelId="{E2A91359-1950-4706-937A-600F6E2699D7}" type="presOf" srcId="{9A085665-B678-4000-90AC-AABB8F95D220}" destId="{87DA6799-F6B8-43A5-939D-CAEF3E2A6A36}" srcOrd="0" destOrd="0" presId="urn:microsoft.com/office/officeart/2005/8/layout/chevron2"/>
    <dgm:cxn modelId="{0C7B26B0-0CDF-4CD9-BE4F-A619FF36B106}" type="presOf" srcId="{57CF2BAB-394D-4BF4-91CF-286F457BF79B}" destId="{EE426029-295F-42E7-9D9A-F447064FC1D2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9DDEC41F-5660-4594-8A35-BA168A69F2E5}" type="presOf" srcId="{F9C9A0E9-4434-43C9-B498-B2E82E9E96AA}" destId="{BBFB34F9-053F-4DBC-9BE7-95903A55A951}" srcOrd="0" destOrd="0" presId="urn:microsoft.com/office/officeart/2005/8/layout/chevron2"/>
    <dgm:cxn modelId="{8D51FB92-00EE-494C-A6D3-2ABFACB40DFF}" type="presOf" srcId="{5E3D34B5-F4D0-4D47-8DAB-0B60335CE402}" destId="{2A5BAF8F-A48B-4FA6-82E0-B2ABC8C7278E}" srcOrd="0" destOrd="0" presId="urn:microsoft.com/office/officeart/2005/8/layout/chevron2"/>
    <dgm:cxn modelId="{550E1C0F-2C17-432E-A7A5-D270549D3D85}" type="presOf" srcId="{C2387189-CAA7-43CC-A2DA-784792F66D67}" destId="{D986269C-9497-4BC4-8829-5AF239AC15A5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59053CD4-55CC-434E-8D37-ABB104F98C2D}" type="presOf" srcId="{1147B750-1035-4D90-95E8-992577AC97C1}" destId="{58B77EEA-77D0-4590-A782-83191B6A2307}" srcOrd="0" destOrd="0" presId="urn:microsoft.com/office/officeart/2005/8/layout/chevron2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C231967D-E552-483D-89D9-A7FC67F6B0E0}" type="presOf" srcId="{6013DF88-17DD-4467-AEA0-55E9BC41631D}" destId="{64E3C364-72C5-4106-8A9A-791A5D0BC83A}" srcOrd="0" destOrd="0" presId="urn:microsoft.com/office/officeart/2005/8/layout/chevron2"/>
    <dgm:cxn modelId="{2EE7D60E-FB4A-471D-9AD8-936915BACA76}" type="presOf" srcId="{AC99AF2B-A36F-4C0A-B478-896C59EF6E68}" destId="{BDF6244E-B8B5-4B66-9994-D3C64BA11DE7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A51BA4EA-CB21-4370-B595-EB06D5F899F2}" type="presOf" srcId="{32F0A661-3D5B-427F-94A0-7A8C61F18709}" destId="{FE72D1B7-5391-4CCB-8DAE-307BF5A3435F}" srcOrd="0" destOrd="0" presId="urn:microsoft.com/office/officeart/2005/8/layout/chevron2"/>
    <dgm:cxn modelId="{B58EE217-769B-4C4B-B3B4-0E7EE58DAD1A}" type="presParOf" srcId="{FE72D1B7-5391-4CCB-8DAE-307BF5A3435F}" destId="{3117B0B1-9B06-4BE6-AAB3-36AEDBEA9FBA}" srcOrd="0" destOrd="0" presId="urn:microsoft.com/office/officeart/2005/8/layout/chevron2"/>
    <dgm:cxn modelId="{AECBC7C9-053E-465A-A567-676A333C7C20}" type="presParOf" srcId="{3117B0B1-9B06-4BE6-AAB3-36AEDBEA9FBA}" destId="{EE426029-295F-42E7-9D9A-F447064FC1D2}" srcOrd="0" destOrd="0" presId="urn:microsoft.com/office/officeart/2005/8/layout/chevron2"/>
    <dgm:cxn modelId="{3DD5E335-D114-462A-B8F3-59B1FBBE82C4}" type="presParOf" srcId="{3117B0B1-9B06-4BE6-AAB3-36AEDBEA9FBA}" destId="{BDF6244E-B8B5-4B66-9994-D3C64BA11DE7}" srcOrd="1" destOrd="0" presId="urn:microsoft.com/office/officeart/2005/8/layout/chevron2"/>
    <dgm:cxn modelId="{8DE290F3-9884-4D11-817B-9D0B2690823B}" type="presParOf" srcId="{FE72D1B7-5391-4CCB-8DAE-307BF5A3435F}" destId="{FA3A4E9A-8EB2-4645-9AD3-B7E2C420D42A}" srcOrd="1" destOrd="0" presId="urn:microsoft.com/office/officeart/2005/8/layout/chevron2"/>
    <dgm:cxn modelId="{3A457B09-0FA8-47B0-B16C-6A7674BB0B7A}" type="presParOf" srcId="{FE72D1B7-5391-4CCB-8DAE-307BF5A3435F}" destId="{18C1234D-3256-48E9-A538-310B37B40D2D}" srcOrd="2" destOrd="0" presId="urn:microsoft.com/office/officeart/2005/8/layout/chevron2"/>
    <dgm:cxn modelId="{D0E8BB7F-1AF0-4D59-9DDE-556FF4729F99}" type="presParOf" srcId="{18C1234D-3256-48E9-A538-310B37B40D2D}" destId="{D986269C-9497-4BC4-8829-5AF239AC15A5}" srcOrd="0" destOrd="0" presId="urn:microsoft.com/office/officeart/2005/8/layout/chevron2"/>
    <dgm:cxn modelId="{11EA9397-FC8E-4827-9454-55A699814EF5}" type="presParOf" srcId="{18C1234D-3256-48E9-A538-310B37B40D2D}" destId="{64E3C364-72C5-4106-8A9A-791A5D0BC83A}" srcOrd="1" destOrd="0" presId="urn:microsoft.com/office/officeart/2005/8/layout/chevron2"/>
    <dgm:cxn modelId="{208E18ED-CC24-4CEF-B01B-C9005245274A}" type="presParOf" srcId="{FE72D1B7-5391-4CCB-8DAE-307BF5A3435F}" destId="{0DBE3A8D-2D10-4C6E-AAE8-AD42AFF97D4A}" srcOrd="3" destOrd="0" presId="urn:microsoft.com/office/officeart/2005/8/layout/chevron2"/>
    <dgm:cxn modelId="{89399521-73AE-43B8-8079-E042348A13E3}" type="presParOf" srcId="{FE72D1B7-5391-4CCB-8DAE-307BF5A3435F}" destId="{703EB01F-F347-437B-A26E-E3A0BEFFBDC7}" srcOrd="4" destOrd="0" presId="urn:microsoft.com/office/officeart/2005/8/layout/chevron2"/>
    <dgm:cxn modelId="{29FEAEFA-7459-4B59-8C42-659ECA0E4307}" type="presParOf" srcId="{703EB01F-F347-437B-A26E-E3A0BEFFBDC7}" destId="{F522E7DA-B665-47CF-A0AE-338C911163A1}" srcOrd="0" destOrd="0" presId="urn:microsoft.com/office/officeart/2005/8/layout/chevron2"/>
    <dgm:cxn modelId="{7A7F46A1-E540-4439-926A-A939C438E936}" type="presParOf" srcId="{703EB01F-F347-437B-A26E-E3A0BEFFBDC7}" destId="{BBFB34F9-053F-4DBC-9BE7-95903A55A951}" srcOrd="1" destOrd="0" presId="urn:microsoft.com/office/officeart/2005/8/layout/chevron2"/>
    <dgm:cxn modelId="{8EBE78E5-3F11-432B-8E42-C9D48CA7D6A1}" type="presParOf" srcId="{FE72D1B7-5391-4CCB-8DAE-307BF5A3435F}" destId="{AA6BF747-F998-40CD-90C1-12F70A427D8B}" srcOrd="5" destOrd="0" presId="urn:microsoft.com/office/officeart/2005/8/layout/chevron2"/>
    <dgm:cxn modelId="{F16502BC-F738-4FE6-8633-18A10A56E22C}" type="presParOf" srcId="{FE72D1B7-5391-4CCB-8DAE-307BF5A3435F}" destId="{342C3516-A935-4D68-BFC1-DF3276108E92}" srcOrd="6" destOrd="0" presId="urn:microsoft.com/office/officeart/2005/8/layout/chevron2"/>
    <dgm:cxn modelId="{AFE937A5-BCFD-4B72-B03D-04F45F1AD68E}" type="presParOf" srcId="{342C3516-A935-4D68-BFC1-DF3276108E92}" destId="{58B77EEA-77D0-4590-A782-83191B6A2307}" srcOrd="0" destOrd="0" presId="urn:microsoft.com/office/officeart/2005/8/layout/chevron2"/>
    <dgm:cxn modelId="{587B33D5-7AAF-4DDF-9891-CD6E693F887A}" type="presParOf" srcId="{342C3516-A935-4D68-BFC1-DF3276108E92}" destId="{AEB74181-FD95-4CA3-B51E-8DC87B03FA7A}" srcOrd="1" destOrd="0" presId="urn:microsoft.com/office/officeart/2005/8/layout/chevron2"/>
    <dgm:cxn modelId="{94731916-ED83-435E-9128-C817A8709F2F}" type="presParOf" srcId="{FE72D1B7-5391-4CCB-8DAE-307BF5A3435F}" destId="{41E29C88-039F-4D7A-B78D-52CA00A51CA8}" srcOrd="7" destOrd="0" presId="urn:microsoft.com/office/officeart/2005/8/layout/chevron2"/>
    <dgm:cxn modelId="{678B7D12-5DA5-4525-AEC4-0421DA314043}" type="presParOf" srcId="{FE72D1B7-5391-4CCB-8DAE-307BF5A3435F}" destId="{CAAEEB98-2D73-4F31-986F-DCA5C78AD544}" srcOrd="8" destOrd="0" presId="urn:microsoft.com/office/officeart/2005/8/layout/chevron2"/>
    <dgm:cxn modelId="{2F48DFAC-D27E-4A3A-9A60-13B280A84680}" type="presParOf" srcId="{CAAEEB98-2D73-4F31-986F-DCA5C78AD544}" destId="{2A5BAF8F-A48B-4FA6-82E0-B2ABC8C7278E}" srcOrd="0" destOrd="0" presId="urn:microsoft.com/office/officeart/2005/8/layout/chevron2"/>
    <dgm:cxn modelId="{03D3BE8C-2C47-4E7C-8702-C25BA8ECC80C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/>
      <dgm:spPr/>
      <dgm:t>
        <a:bodyPr/>
        <a:lstStyle/>
        <a:p>
          <a:r>
            <a:rPr lang="ru-RU" dirty="0" err="1" smtClean="0"/>
            <a:t>Дефіцит</a:t>
          </a:r>
          <a:endParaRPr lang="ru-RU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/>
      <dgm:spPr/>
      <dgm:t>
        <a:bodyPr/>
        <a:lstStyle/>
        <a:p>
          <a:r>
            <a:rPr lang="ru-RU" dirty="0" err="1" smtClean="0"/>
            <a:t>Податок</a:t>
          </a:r>
          <a:endParaRPr lang="ru-RU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r>
            <a:rPr lang="ru-RU" dirty="0" err="1" smtClean="0"/>
            <a:t>Мотивація</a:t>
          </a:r>
          <a:endParaRPr lang="ru-RU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r>
            <a:rPr lang="ru-RU" dirty="0" smtClean="0"/>
            <a:t>Товар</a:t>
          </a:r>
          <a:endParaRPr lang="ru-RU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/>
      <dgm:spPr/>
      <dgm:t>
        <a:bodyPr/>
        <a:lstStyle/>
        <a:p>
          <a:r>
            <a:rPr lang="ru-RU" dirty="0" err="1" smtClean="0"/>
            <a:t>Лідерство</a:t>
          </a:r>
          <a:endParaRPr lang="ru-RU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B372AF1E-90C9-41DA-84F0-ACC74D978F94}" type="presOf" srcId="{F28EC09F-CAAE-4589-B8AE-40404D86E56D}" destId="{F522E7DA-B665-47CF-A0AE-338C911163A1}" srcOrd="0" destOrd="0" presId="urn:microsoft.com/office/officeart/2005/8/layout/chevron2"/>
    <dgm:cxn modelId="{F2E1E204-2381-4EA2-92AB-4413345B979E}" type="presOf" srcId="{32F0A661-3D5B-427F-94A0-7A8C61F18709}" destId="{FE72D1B7-5391-4CCB-8DAE-307BF5A3435F}" srcOrd="0" destOrd="0" presId="urn:microsoft.com/office/officeart/2005/8/layout/chevron2"/>
    <dgm:cxn modelId="{AA301647-266D-4C7E-80AC-989E6FC80775}" type="presOf" srcId="{C2387189-CAA7-43CC-A2DA-784792F66D67}" destId="{D986269C-9497-4BC4-8829-5AF239AC15A5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83AD5B35-900D-47D0-A08E-FAB9BDBB6EE1}" type="presOf" srcId="{1147B750-1035-4D90-95E8-992577AC97C1}" destId="{58B77EEA-77D0-4590-A782-83191B6A2307}" srcOrd="0" destOrd="0" presId="urn:microsoft.com/office/officeart/2005/8/layout/chevron2"/>
    <dgm:cxn modelId="{7EBD337C-2BCB-47E0-B66F-A65424A3F1FA}" type="presOf" srcId="{6013DF88-17DD-4467-AEA0-55E9BC41631D}" destId="{64E3C364-72C5-4106-8A9A-791A5D0BC83A}" srcOrd="0" destOrd="0" presId="urn:microsoft.com/office/officeart/2005/8/layout/chevron2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75538BC0-2630-4B9F-95C6-9785E176FA71}" type="presOf" srcId="{39F1A482-6D42-4121-AF7B-B9C07ED4265C}" destId="{AEB74181-FD95-4CA3-B51E-8DC87B03FA7A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DBBF3D1-296F-4E32-BBCF-BF25F767D11C}" type="presOf" srcId="{5E3D34B5-F4D0-4D47-8DAB-0B60335CE402}" destId="{2A5BAF8F-A48B-4FA6-82E0-B2ABC8C7278E}" srcOrd="0" destOrd="0" presId="urn:microsoft.com/office/officeart/2005/8/layout/chevron2"/>
    <dgm:cxn modelId="{0E050AE7-D06F-4487-9BD5-BC1473B6CC08}" type="presOf" srcId="{9A085665-B678-4000-90AC-AABB8F95D220}" destId="{87DA6799-F6B8-43A5-939D-CAEF3E2A6A36}" srcOrd="0" destOrd="0" presId="urn:microsoft.com/office/officeart/2005/8/layout/chevron2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F1A6E2EE-FF4C-4351-B7AB-1369DCFD2AB7}" type="presOf" srcId="{57CF2BAB-394D-4BF4-91CF-286F457BF79B}" destId="{EE426029-295F-42E7-9D9A-F447064FC1D2}" srcOrd="0" destOrd="0" presId="urn:microsoft.com/office/officeart/2005/8/layout/chevron2"/>
    <dgm:cxn modelId="{902AE256-FCAC-4A65-82C2-D8AAB744F440}" type="presOf" srcId="{F9C9A0E9-4434-43C9-B498-B2E82E9E96AA}" destId="{BBFB34F9-053F-4DBC-9BE7-95903A55A951}" srcOrd="0" destOrd="0" presId="urn:microsoft.com/office/officeart/2005/8/layout/chevron2"/>
    <dgm:cxn modelId="{E9144FF2-0E8C-4100-AAB0-A26D1E90D6B9}" type="presOf" srcId="{AC99AF2B-A36F-4C0A-B478-896C59EF6E68}" destId="{BDF6244E-B8B5-4B66-9994-D3C64BA11DE7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48F3A2E7-E317-4D4F-B5B0-F595DBE0795A}" type="presParOf" srcId="{FE72D1B7-5391-4CCB-8DAE-307BF5A3435F}" destId="{3117B0B1-9B06-4BE6-AAB3-36AEDBEA9FBA}" srcOrd="0" destOrd="0" presId="urn:microsoft.com/office/officeart/2005/8/layout/chevron2"/>
    <dgm:cxn modelId="{D461BB71-46F1-478A-AEAD-0BEC605083DF}" type="presParOf" srcId="{3117B0B1-9B06-4BE6-AAB3-36AEDBEA9FBA}" destId="{EE426029-295F-42E7-9D9A-F447064FC1D2}" srcOrd="0" destOrd="0" presId="urn:microsoft.com/office/officeart/2005/8/layout/chevron2"/>
    <dgm:cxn modelId="{697B98A1-F37E-4496-AD7D-1CBE8B16F987}" type="presParOf" srcId="{3117B0B1-9B06-4BE6-AAB3-36AEDBEA9FBA}" destId="{BDF6244E-B8B5-4B66-9994-D3C64BA11DE7}" srcOrd="1" destOrd="0" presId="urn:microsoft.com/office/officeart/2005/8/layout/chevron2"/>
    <dgm:cxn modelId="{CF9B5B6A-620D-4CE0-AC1C-5F441E6C971B}" type="presParOf" srcId="{FE72D1B7-5391-4CCB-8DAE-307BF5A3435F}" destId="{FA3A4E9A-8EB2-4645-9AD3-B7E2C420D42A}" srcOrd="1" destOrd="0" presId="urn:microsoft.com/office/officeart/2005/8/layout/chevron2"/>
    <dgm:cxn modelId="{59C07AF7-7C7B-468D-B455-2D3597EEEC80}" type="presParOf" srcId="{FE72D1B7-5391-4CCB-8DAE-307BF5A3435F}" destId="{18C1234D-3256-48E9-A538-310B37B40D2D}" srcOrd="2" destOrd="0" presId="urn:microsoft.com/office/officeart/2005/8/layout/chevron2"/>
    <dgm:cxn modelId="{457E31CE-2CC6-498F-AA67-85B4C622AD4D}" type="presParOf" srcId="{18C1234D-3256-48E9-A538-310B37B40D2D}" destId="{D986269C-9497-4BC4-8829-5AF239AC15A5}" srcOrd="0" destOrd="0" presId="urn:microsoft.com/office/officeart/2005/8/layout/chevron2"/>
    <dgm:cxn modelId="{DC4F2E41-8BE5-42B1-BFC5-693956658900}" type="presParOf" srcId="{18C1234D-3256-48E9-A538-310B37B40D2D}" destId="{64E3C364-72C5-4106-8A9A-791A5D0BC83A}" srcOrd="1" destOrd="0" presId="urn:microsoft.com/office/officeart/2005/8/layout/chevron2"/>
    <dgm:cxn modelId="{AF93247F-D195-4394-ADC0-2A67491409D6}" type="presParOf" srcId="{FE72D1B7-5391-4CCB-8DAE-307BF5A3435F}" destId="{0DBE3A8D-2D10-4C6E-AAE8-AD42AFF97D4A}" srcOrd="3" destOrd="0" presId="urn:microsoft.com/office/officeart/2005/8/layout/chevron2"/>
    <dgm:cxn modelId="{0CD84069-ED22-4DBC-BAE5-78D535BFD8F7}" type="presParOf" srcId="{FE72D1B7-5391-4CCB-8DAE-307BF5A3435F}" destId="{703EB01F-F347-437B-A26E-E3A0BEFFBDC7}" srcOrd="4" destOrd="0" presId="urn:microsoft.com/office/officeart/2005/8/layout/chevron2"/>
    <dgm:cxn modelId="{BDF2AD04-64D6-42CF-8661-CBBDDD89877B}" type="presParOf" srcId="{703EB01F-F347-437B-A26E-E3A0BEFFBDC7}" destId="{F522E7DA-B665-47CF-A0AE-338C911163A1}" srcOrd="0" destOrd="0" presId="urn:microsoft.com/office/officeart/2005/8/layout/chevron2"/>
    <dgm:cxn modelId="{30866B79-28F2-45BA-BB15-4090E3089943}" type="presParOf" srcId="{703EB01F-F347-437B-A26E-E3A0BEFFBDC7}" destId="{BBFB34F9-053F-4DBC-9BE7-95903A55A951}" srcOrd="1" destOrd="0" presId="urn:microsoft.com/office/officeart/2005/8/layout/chevron2"/>
    <dgm:cxn modelId="{AF0978CC-E9B8-4CAF-A6A1-859AF06593FB}" type="presParOf" srcId="{FE72D1B7-5391-4CCB-8DAE-307BF5A3435F}" destId="{AA6BF747-F998-40CD-90C1-12F70A427D8B}" srcOrd="5" destOrd="0" presId="urn:microsoft.com/office/officeart/2005/8/layout/chevron2"/>
    <dgm:cxn modelId="{DC81BF7F-3B73-40DF-AF11-7D991FA0BCC9}" type="presParOf" srcId="{FE72D1B7-5391-4CCB-8DAE-307BF5A3435F}" destId="{342C3516-A935-4D68-BFC1-DF3276108E92}" srcOrd="6" destOrd="0" presId="urn:microsoft.com/office/officeart/2005/8/layout/chevron2"/>
    <dgm:cxn modelId="{5785C114-7793-420F-890E-D88686201C02}" type="presParOf" srcId="{342C3516-A935-4D68-BFC1-DF3276108E92}" destId="{58B77EEA-77D0-4590-A782-83191B6A2307}" srcOrd="0" destOrd="0" presId="urn:microsoft.com/office/officeart/2005/8/layout/chevron2"/>
    <dgm:cxn modelId="{DCD7B749-7D3E-4681-A334-1EA2E004440C}" type="presParOf" srcId="{342C3516-A935-4D68-BFC1-DF3276108E92}" destId="{AEB74181-FD95-4CA3-B51E-8DC87B03FA7A}" srcOrd="1" destOrd="0" presId="urn:microsoft.com/office/officeart/2005/8/layout/chevron2"/>
    <dgm:cxn modelId="{433A7B6E-8E09-4F56-BF06-85BFED4DFCB5}" type="presParOf" srcId="{FE72D1B7-5391-4CCB-8DAE-307BF5A3435F}" destId="{41E29C88-039F-4D7A-B78D-52CA00A51CA8}" srcOrd="7" destOrd="0" presId="urn:microsoft.com/office/officeart/2005/8/layout/chevron2"/>
    <dgm:cxn modelId="{E6EF5731-3F1F-40FD-B0AB-0928CD131474}" type="presParOf" srcId="{FE72D1B7-5391-4CCB-8DAE-307BF5A3435F}" destId="{CAAEEB98-2D73-4F31-986F-DCA5C78AD544}" srcOrd="8" destOrd="0" presId="urn:microsoft.com/office/officeart/2005/8/layout/chevron2"/>
    <dgm:cxn modelId="{EA6A1A15-B878-4465-87A1-3893FC2EA6A0}" type="presParOf" srcId="{CAAEEB98-2D73-4F31-986F-DCA5C78AD544}" destId="{2A5BAF8F-A48B-4FA6-82E0-B2ABC8C7278E}" srcOrd="0" destOrd="0" presId="urn:microsoft.com/office/officeart/2005/8/layout/chevron2"/>
    <dgm:cxn modelId="{FCBB1F31-6783-4E1D-9AA3-F0B526901E34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/>
      <dgm:spPr/>
      <dgm:t>
        <a:bodyPr/>
        <a:lstStyle/>
        <a:p>
          <a:r>
            <a:rPr lang="ru-RU" dirty="0" err="1" smtClean="0"/>
            <a:t>Ефект</a:t>
          </a:r>
          <a:endParaRPr lang="ru-RU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/>
      <dgm:spPr/>
      <dgm:t>
        <a:bodyPr/>
        <a:lstStyle/>
        <a:p>
          <a:r>
            <a:rPr lang="ru-RU" dirty="0" err="1" smtClean="0"/>
            <a:t>Збиток</a:t>
          </a:r>
          <a:endParaRPr lang="ru-RU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r>
            <a:rPr lang="ru-RU" dirty="0" err="1" smtClean="0"/>
            <a:t>Економіка</a:t>
          </a:r>
          <a:endParaRPr lang="ru-RU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r>
            <a:rPr lang="ru-RU" dirty="0" err="1" smtClean="0"/>
            <a:t>Батер</a:t>
          </a:r>
          <a:endParaRPr lang="ru-RU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/>
      <dgm:spPr/>
      <dgm:t>
        <a:bodyPr/>
        <a:lstStyle/>
        <a:p>
          <a:r>
            <a:rPr lang="ru-RU" dirty="0" err="1" smtClean="0"/>
            <a:t>Підприємництво</a:t>
          </a:r>
          <a:r>
            <a:rPr lang="ru-RU" dirty="0" smtClean="0"/>
            <a:t> </a:t>
          </a:r>
          <a:endParaRPr lang="ru-RU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367B92-30D4-43B2-9B89-FAB4FD40B815}" type="presOf" srcId="{39F1A482-6D42-4121-AF7B-B9C07ED4265C}" destId="{AEB74181-FD95-4CA3-B51E-8DC87B03FA7A}" srcOrd="0" destOrd="0" presId="urn:microsoft.com/office/officeart/2005/8/layout/chevron2"/>
    <dgm:cxn modelId="{3999E5C3-C3C8-4042-B71C-D401FD975FB1}" type="presOf" srcId="{F28EC09F-CAAE-4589-B8AE-40404D86E56D}" destId="{F522E7DA-B665-47CF-A0AE-338C911163A1}" srcOrd="0" destOrd="0" presId="urn:microsoft.com/office/officeart/2005/8/layout/chevron2"/>
    <dgm:cxn modelId="{1AA66E85-B87E-4100-B17D-77393339F092}" type="presOf" srcId="{AC99AF2B-A36F-4C0A-B478-896C59EF6E68}" destId="{BDF6244E-B8B5-4B66-9994-D3C64BA11DE7}" srcOrd="0" destOrd="0" presId="urn:microsoft.com/office/officeart/2005/8/layout/chevron2"/>
    <dgm:cxn modelId="{EA4C6E43-C032-4ED1-B773-41A95C7D86BC}" type="presOf" srcId="{1147B750-1035-4D90-95E8-992577AC97C1}" destId="{58B77EEA-77D0-4590-A782-83191B6A2307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CE470EB3-3FC3-4549-B22F-B317F5E3FA0A}" type="presOf" srcId="{6013DF88-17DD-4467-AEA0-55E9BC41631D}" destId="{64E3C364-72C5-4106-8A9A-791A5D0BC83A}" srcOrd="0" destOrd="0" presId="urn:microsoft.com/office/officeart/2005/8/layout/chevron2"/>
    <dgm:cxn modelId="{65F77150-8748-4A04-8E45-DAC2B2E97099}" type="presOf" srcId="{F9C9A0E9-4434-43C9-B498-B2E82E9E96AA}" destId="{BBFB34F9-053F-4DBC-9BE7-95903A55A951}" srcOrd="0" destOrd="0" presId="urn:microsoft.com/office/officeart/2005/8/layout/chevron2"/>
    <dgm:cxn modelId="{AC37CA4D-05AF-44FC-AF3E-2A9B2341702B}" type="presOf" srcId="{5E3D34B5-F4D0-4D47-8DAB-0B60335CE402}" destId="{2A5BAF8F-A48B-4FA6-82E0-B2ABC8C7278E}" srcOrd="0" destOrd="0" presId="urn:microsoft.com/office/officeart/2005/8/layout/chevron2"/>
    <dgm:cxn modelId="{4D1E4AD7-F284-4C1E-9EB8-109DB3B7B74F}" type="presOf" srcId="{9A085665-B678-4000-90AC-AABB8F95D220}" destId="{87DA6799-F6B8-43A5-939D-CAEF3E2A6A36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564B6633-E26E-429C-A525-B2A8D2354D52}" type="presOf" srcId="{C2387189-CAA7-43CC-A2DA-784792F66D67}" destId="{D986269C-9497-4BC4-8829-5AF239AC15A5}" srcOrd="0" destOrd="0" presId="urn:microsoft.com/office/officeart/2005/8/layout/chevron2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F3C84CB8-E2CC-480B-95CD-669D815294FE}" type="presOf" srcId="{57CF2BAB-394D-4BF4-91CF-286F457BF79B}" destId="{EE426029-295F-42E7-9D9A-F447064FC1D2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30ADC03A-1A7B-48FC-A348-AAD7F7815D22}" type="presOf" srcId="{32F0A661-3D5B-427F-94A0-7A8C61F18709}" destId="{FE72D1B7-5391-4CCB-8DAE-307BF5A3435F}" srcOrd="0" destOrd="0" presId="urn:microsoft.com/office/officeart/2005/8/layout/chevron2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C5C3C1AE-80BF-435B-AC1C-FD7CBBCC61C8}" type="presParOf" srcId="{FE72D1B7-5391-4CCB-8DAE-307BF5A3435F}" destId="{3117B0B1-9B06-4BE6-AAB3-36AEDBEA9FBA}" srcOrd="0" destOrd="0" presId="urn:microsoft.com/office/officeart/2005/8/layout/chevron2"/>
    <dgm:cxn modelId="{AC252353-0D49-4ABB-9070-1FF129A54F96}" type="presParOf" srcId="{3117B0B1-9B06-4BE6-AAB3-36AEDBEA9FBA}" destId="{EE426029-295F-42E7-9D9A-F447064FC1D2}" srcOrd="0" destOrd="0" presId="urn:microsoft.com/office/officeart/2005/8/layout/chevron2"/>
    <dgm:cxn modelId="{FF32B9A6-5D4D-47CF-AF2D-15C272834AB6}" type="presParOf" srcId="{3117B0B1-9B06-4BE6-AAB3-36AEDBEA9FBA}" destId="{BDF6244E-B8B5-4B66-9994-D3C64BA11DE7}" srcOrd="1" destOrd="0" presId="urn:microsoft.com/office/officeart/2005/8/layout/chevron2"/>
    <dgm:cxn modelId="{51C781F5-5637-4E30-A9EC-D5F9BA934CAC}" type="presParOf" srcId="{FE72D1B7-5391-4CCB-8DAE-307BF5A3435F}" destId="{FA3A4E9A-8EB2-4645-9AD3-B7E2C420D42A}" srcOrd="1" destOrd="0" presId="urn:microsoft.com/office/officeart/2005/8/layout/chevron2"/>
    <dgm:cxn modelId="{898247AF-1319-48EC-A4AE-0D9E82094F99}" type="presParOf" srcId="{FE72D1B7-5391-4CCB-8DAE-307BF5A3435F}" destId="{18C1234D-3256-48E9-A538-310B37B40D2D}" srcOrd="2" destOrd="0" presId="urn:microsoft.com/office/officeart/2005/8/layout/chevron2"/>
    <dgm:cxn modelId="{E3C73EB4-51D6-4337-875C-43065D4FC672}" type="presParOf" srcId="{18C1234D-3256-48E9-A538-310B37B40D2D}" destId="{D986269C-9497-4BC4-8829-5AF239AC15A5}" srcOrd="0" destOrd="0" presId="urn:microsoft.com/office/officeart/2005/8/layout/chevron2"/>
    <dgm:cxn modelId="{F6FC4378-0787-42D4-8172-123AB91BF35C}" type="presParOf" srcId="{18C1234D-3256-48E9-A538-310B37B40D2D}" destId="{64E3C364-72C5-4106-8A9A-791A5D0BC83A}" srcOrd="1" destOrd="0" presId="urn:microsoft.com/office/officeart/2005/8/layout/chevron2"/>
    <dgm:cxn modelId="{F6136218-BE76-4133-85C5-ED5DA1B836C7}" type="presParOf" srcId="{FE72D1B7-5391-4CCB-8DAE-307BF5A3435F}" destId="{0DBE3A8D-2D10-4C6E-AAE8-AD42AFF97D4A}" srcOrd="3" destOrd="0" presId="urn:microsoft.com/office/officeart/2005/8/layout/chevron2"/>
    <dgm:cxn modelId="{B56D73FE-D5B2-48D6-B0B4-2C8E35DF4402}" type="presParOf" srcId="{FE72D1B7-5391-4CCB-8DAE-307BF5A3435F}" destId="{703EB01F-F347-437B-A26E-E3A0BEFFBDC7}" srcOrd="4" destOrd="0" presId="urn:microsoft.com/office/officeart/2005/8/layout/chevron2"/>
    <dgm:cxn modelId="{A1FA135A-CCDA-4E96-88F1-0EACA883DDAC}" type="presParOf" srcId="{703EB01F-F347-437B-A26E-E3A0BEFFBDC7}" destId="{F522E7DA-B665-47CF-A0AE-338C911163A1}" srcOrd="0" destOrd="0" presId="urn:microsoft.com/office/officeart/2005/8/layout/chevron2"/>
    <dgm:cxn modelId="{10216CB2-3287-4000-B823-6FCD39AF866C}" type="presParOf" srcId="{703EB01F-F347-437B-A26E-E3A0BEFFBDC7}" destId="{BBFB34F9-053F-4DBC-9BE7-95903A55A951}" srcOrd="1" destOrd="0" presId="urn:microsoft.com/office/officeart/2005/8/layout/chevron2"/>
    <dgm:cxn modelId="{C989EC60-34CB-4642-A391-23F87717A0CD}" type="presParOf" srcId="{FE72D1B7-5391-4CCB-8DAE-307BF5A3435F}" destId="{AA6BF747-F998-40CD-90C1-12F70A427D8B}" srcOrd="5" destOrd="0" presId="urn:microsoft.com/office/officeart/2005/8/layout/chevron2"/>
    <dgm:cxn modelId="{7ED0805C-C169-4952-A4C5-23BACB2E300B}" type="presParOf" srcId="{FE72D1B7-5391-4CCB-8DAE-307BF5A3435F}" destId="{342C3516-A935-4D68-BFC1-DF3276108E92}" srcOrd="6" destOrd="0" presId="urn:microsoft.com/office/officeart/2005/8/layout/chevron2"/>
    <dgm:cxn modelId="{7A51A9E9-49A4-4834-BA60-60690081FCB7}" type="presParOf" srcId="{342C3516-A935-4D68-BFC1-DF3276108E92}" destId="{58B77EEA-77D0-4590-A782-83191B6A2307}" srcOrd="0" destOrd="0" presId="urn:microsoft.com/office/officeart/2005/8/layout/chevron2"/>
    <dgm:cxn modelId="{D07A6C53-9F4E-431E-BD61-DDC61DCFE18C}" type="presParOf" srcId="{342C3516-A935-4D68-BFC1-DF3276108E92}" destId="{AEB74181-FD95-4CA3-B51E-8DC87B03FA7A}" srcOrd="1" destOrd="0" presId="urn:microsoft.com/office/officeart/2005/8/layout/chevron2"/>
    <dgm:cxn modelId="{5AF1FEC7-BFAB-45EE-8C78-6CD938A3D843}" type="presParOf" srcId="{FE72D1B7-5391-4CCB-8DAE-307BF5A3435F}" destId="{41E29C88-039F-4D7A-B78D-52CA00A51CA8}" srcOrd="7" destOrd="0" presId="urn:microsoft.com/office/officeart/2005/8/layout/chevron2"/>
    <dgm:cxn modelId="{E0BA95FE-98FB-42BF-A2EF-8BC19F4FD314}" type="presParOf" srcId="{FE72D1B7-5391-4CCB-8DAE-307BF5A3435F}" destId="{CAAEEB98-2D73-4F31-986F-DCA5C78AD544}" srcOrd="8" destOrd="0" presId="urn:microsoft.com/office/officeart/2005/8/layout/chevron2"/>
    <dgm:cxn modelId="{67FEFABF-FA0B-4973-A64E-DF59B42E08EE}" type="presParOf" srcId="{CAAEEB98-2D73-4F31-986F-DCA5C78AD544}" destId="{2A5BAF8F-A48B-4FA6-82E0-B2ABC8C7278E}" srcOrd="0" destOrd="0" presId="urn:microsoft.com/office/officeart/2005/8/layout/chevron2"/>
    <dgm:cxn modelId="{2B5FE791-926C-4574-AE8E-097F4E798620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ru-RU" sz="1800" dirty="0" smtClean="0"/>
            <a:t>Актив 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ru-RU" sz="1800" dirty="0" smtClean="0"/>
            <a:t>Кредит</a:t>
          </a:r>
          <a:endParaRPr lang="ru-RU" sz="1800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 custT="1"/>
      <dgm:spPr/>
      <dgm:t>
        <a:bodyPr/>
        <a:lstStyle/>
        <a:p>
          <a:r>
            <a:rPr lang="ru-RU" sz="1600" dirty="0" err="1" smtClean="0"/>
            <a:t>Беззбитковості</a:t>
          </a:r>
          <a:endParaRPr lang="ru-RU" sz="16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ru-RU" sz="1800" dirty="0" err="1" smtClean="0"/>
            <a:t>Інвентаризація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ru-RU" sz="2000" dirty="0" err="1" smtClean="0"/>
            <a:t>Пасив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D5E8D-7CDE-46E8-9F43-3B6A716A68A0}" type="presOf" srcId="{6013DF88-17DD-4467-AEA0-55E9BC41631D}" destId="{64E3C364-72C5-4106-8A9A-791A5D0BC83A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77D03026-09BE-4554-BC85-E2227652D1C4}" type="presOf" srcId="{C2387189-CAA7-43CC-A2DA-784792F66D67}" destId="{D986269C-9497-4BC4-8829-5AF239AC15A5}" srcOrd="0" destOrd="0" presId="urn:microsoft.com/office/officeart/2005/8/layout/chevron2"/>
    <dgm:cxn modelId="{8C9BC783-8C36-4301-961D-017DA8470D59}" type="presOf" srcId="{C419230A-1AF2-4DD6-A864-188AEE81C526}" destId="{BBFB34F9-053F-4DBC-9BE7-95903A55A951}" srcOrd="0" destOrd="1" presId="urn:microsoft.com/office/officeart/2005/8/layout/chevron2"/>
    <dgm:cxn modelId="{849DE6F2-D3DC-4690-A24F-65D654EC98CA}" type="presOf" srcId="{39F1A482-6D42-4121-AF7B-B9C07ED4265C}" destId="{AEB74181-FD95-4CA3-B51E-8DC87B03FA7A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CC9B7BCA-374F-4A19-B5EC-4CE67D6D1B85}" type="presOf" srcId="{57CF2BAB-394D-4BF4-91CF-286F457BF79B}" destId="{EE426029-295F-42E7-9D9A-F447064FC1D2}" srcOrd="0" destOrd="0" presId="urn:microsoft.com/office/officeart/2005/8/layout/chevron2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067C8966-916A-414D-B257-C5FAE0554D17}" type="presOf" srcId="{32F0A661-3D5B-427F-94A0-7A8C61F18709}" destId="{FE72D1B7-5391-4CCB-8DAE-307BF5A3435F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B0724F46-4E2C-4CA1-BC7E-DF83F9C2C7FC}" type="presOf" srcId="{9A085665-B678-4000-90AC-AABB8F95D220}" destId="{87DA6799-F6B8-43A5-939D-CAEF3E2A6A36}" srcOrd="0" destOrd="0" presId="urn:microsoft.com/office/officeart/2005/8/layout/chevron2"/>
    <dgm:cxn modelId="{255C051C-C527-4294-816F-2C1ADB934939}" type="presOf" srcId="{F28EC09F-CAAE-4589-B8AE-40404D86E56D}" destId="{F522E7DA-B665-47CF-A0AE-338C911163A1}" srcOrd="0" destOrd="0" presId="urn:microsoft.com/office/officeart/2005/8/layout/chevron2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C0908865-2E8E-4489-853C-FF95658A825F}" type="presOf" srcId="{F9C9A0E9-4434-43C9-B498-B2E82E9E96AA}" destId="{BBFB34F9-053F-4DBC-9BE7-95903A55A951}" srcOrd="0" destOrd="0" presId="urn:microsoft.com/office/officeart/2005/8/layout/chevron2"/>
    <dgm:cxn modelId="{6E1F08B0-2690-4244-9329-53B2D81E7053}" type="presOf" srcId="{AC99AF2B-A36F-4C0A-B478-896C59EF6E68}" destId="{BDF6244E-B8B5-4B66-9994-D3C64BA11DE7}" srcOrd="0" destOrd="0" presId="urn:microsoft.com/office/officeart/2005/8/layout/chevron2"/>
    <dgm:cxn modelId="{BAE31BF5-E618-4D03-B87E-70975A47936C}" type="presOf" srcId="{1147B750-1035-4D90-95E8-992577AC97C1}" destId="{58B77EEA-77D0-4590-A782-83191B6A2307}" srcOrd="0" destOrd="0" presId="urn:microsoft.com/office/officeart/2005/8/layout/chevron2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8DB7AB76-E835-4B2C-BFF5-B09923F759D1}" type="presOf" srcId="{5E3D34B5-F4D0-4D47-8DAB-0B60335CE402}" destId="{2A5BAF8F-A48B-4FA6-82E0-B2ABC8C7278E}" srcOrd="0" destOrd="0" presId="urn:microsoft.com/office/officeart/2005/8/layout/chevron2"/>
    <dgm:cxn modelId="{57007BC8-A56F-48AC-8983-20775902C3AF}" type="presParOf" srcId="{FE72D1B7-5391-4CCB-8DAE-307BF5A3435F}" destId="{3117B0B1-9B06-4BE6-AAB3-36AEDBEA9FBA}" srcOrd="0" destOrd="0" presId="urn:microsoft.com/office/officeart/2005/8/layout/chevron2"/>
    <dgm:cxn modelId="{67F7DD09-5BC0-4A57-B8CE-FD906467B641}" type="presParOf" srcId="{3117B0B1-9B06-4BE6-AAB3-36AEDBEA9FBA}" destId="{EE426029-295F-42E7-9D9A-F447064FC1D2}" srcOrd="0" destOrd="0" presId="urn:microsoft.com/office/officeart/2005/8/layout/chevron2"/>
    <dgm:cxn modelId="{76B0B4B4-C9D1-4F25-9252-6CAAEBC07689}" type="presParOf" srcId="{3117B0B1-9B06-4BE6-AAB3-36AEDBEA9FBA}" destId="{BDF6244E-B8B5-4B66-9994-D3C64BA11DE7}" srcOrd="1" destOrd="0" presId="urn:microsoft.com/office/officeart/2005/8/layout/chevron2"/>
    <dgm:cxn modelId="{8063A8E0-AEA6-4BF2-B577-E56677675631}" type="presParOf" srcId="{FE72D1B7-5391-4CCB-8DAE-307BF5A3435F}" destId="{FA3A4E9A-8EB2-4645-9AD3-B7E2C420D42A}" srcOrd="1" destOrd="0" presId="urn:microsoft.com/office/officeart/2005/8/layout/chevron2"/>
    <dgm:cxn modelId="{E37C1AAD-F464-448C-B3F8-58B9A0521BBE}" type="presParOf" srcId="{FE72D1B7-5391-4CCB-8DAE-307BF5A3435F}" destId="{18C1234D-3256-48E9-A538-310B37B40D2D}" srcOrd="2" destOrd="0" presId="urn:microsoft.com/office/officeart/2005/8/layout/chevron2"/>
    <dgm:cxn modelId="{2D930BCB-4F0E-4E6D-94F0-CD835E7D3625}" type="presParOf" srcId="{18C1234D-3256-48E9-A538-310B37B40D2D}" destId="{D986269C-9497-4BC4-8829-5AF239AC15A5}" srcOrd="0" destOrd="0" presId="urn:microsoft.com/office/officeart/2005/8/layout/chevron2"/>
    <dgm:cxn modelId="{44513368-579D-438D-B549-482C2A8BE630}" type="presParOf" srcId="{18C1234D-3256-48E9-A538-310B37B40D2D}" destId="{64E3C364-72C5-4106-8A9A-791A5D0BC83A}" srcOrd="1" destOrd="0" presId="urn:microsoft.com/office/officeart/2005/8/layout/chevron2"/>
    <dgm:cxn modelId="{EB90D50D-EFCB-4009-8801-BA59EE075A82}" type="presParOf" srcId="{FE72D1B7-5391-4CCB-8DAE-307BF5A3435F}" destId="{0DBE3A8D-2D10-4C6E-AAE8-AD42AFF97D4A}" srcOrd="3" destOrd="0" presId="urn:microsoft.com/office/officeart/2005/8/layout/chevron2"/>
    <dgm:cxn modelId="{62B36999-D2C4-4A71-B354-0F708D40DDAF}" type="presParOf" srcId="{FE72D1B7-5391-4CCB-8DAE-307BF5A3435F}" destId="{703EB01F-F347-437B-A26E-E3A0BEFFBDC7}" srcOrd="4" destOrd="0" presId="urn:microsoft.com/office/officeart/2005/8/layout/chevron2"/>
    <dgm:cxn modelId="{694985A6-C8D2-4622-9A94-B2CC0E9F4B95}" type="presParOf" srcId="{703EB01F-F347-437B-A26E-E3A0BEFFBDC7}" destId="{F522E7DA-B665-47CF-A0AE-338C911163A1}" srcOrd="0" destOrd="0" presId="urn:microsoft.com/office/officeart/2005/8/layout/chevron2"/>
    <dgm:cxn modelId="{53036046-1738-4815-91A5-002E95723A69}" type="presParOf" srcId="{703EB01F-F347-437B-A26E-E3A0BEFFBDC7}" destId="{BBFB34F9-053F-4DBC-9BE7-95903A55A951}" srcOrd="1" destOrd="0" presId="urn:microsoft.com/office/officeart/2005/8/layout/chevron2"/>
    <dgm:cxn modelId="{6155F35A-7775-47E7-88BD-DC93D81CEA11}" type="presParOf" srcId="{FE72D1B7-5391-4CCB-8DAE-307BF5A3435F}" destId="{AA6BF747-F998-40CD-90C1-12F70A427D8B}" srcOrd="5" destOrd="0" presId="urn:microsoft.com/office/officeart/2005/8/layout/chevron2"/>
    <dgm:cxn modelId="{7BA8E288-C6EF-42FA-9C19-2F760F107A90}" type="presParOf" srcId="{FE72D1B7-5391-4CCB-8DAE-307BF5A3435F}" destId="{342C3516-A935-4D68-BFC1-DF3276108E92}" srcOrd="6" destOrd="0" presId="urn:microsoft.com/office/officeart/2005/8/layout/chevron2"/>
    <dgm:cxn modelId="{5CA6D399-1CF8-47D5-9F51-F71F2DD37CB7}" type="presParOf" srcId="{342C3516-A935-4D68-BFC1-DF3276108E92}" destId="{58B77EEA-77D0-4590-A782-83191B6A2307}" srcOrd="0" destOrd="0" presId="urn:microsoft.com/office/officeart/2005/8/layout/chevron2"/>
    <dgm:cxn modelId="{63D6B67D-D723-40E9-9FB1-4EFA3DD2FE48}" type="presParOf" srcId="{342C3516-A935-4D68-BFC1-DF3276108E92}" destId="{AEB74181-FD95-4CA3-B51E-8DC87B03FA7A}" srcOrd="1" destOrd="0" presId="urn:microsoft.com/office/officeart/2005/8/layout/chevron2"/>
    <dgm:cxn modelId="{610AAB17-9207-4570-B6AC-806E256F82A7}" type="presParOf" srcId="{FE72D1B7-5391-4CCB-8DAE-307BF5A3435F}" destId="{41E29C88-039F-4D7A-B78D-52CA00A51CA8}" srcOrd="7" destOrd="0" presId="urn:microsoft.com/office/officeart/2005/8/layout/chevron2"/>
    <dgm:cxn modelId="{095F3D63-DF0E-4B95-82F5-FDFE04F96235}" type="presParOf" srcId="{FE72D1B7-5391-4CCB-8DAE-307BF5A3435F}" destId="{CAAEEB98-2D73-4F31-986F-DCA5C78AD544}" srcOrd="8" destOrd="0" presId="urn:microsoft.com/office/officeart/2005/8/layout/chevron2"/>
    <dgm:cxn modelId="{409CFCE4-230E-4134-A21E-7B2569B48D77}" type="presParOf" srcId="{CAAEEB98-2D73-4F31-986F-DCA5C78AD544}" destId="{2A5BAF8F-A48B-4FA6-82E0-B2ABC8C7278E}" srcOrd="0" destOrd="0" presId="urn:microsoft.com/office/officeart/2005/8/layout/chevron2"/>
    <dgm:cxn modelId="{BF5C41AE-C0F8-4246-995C-81479E3DDB98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ru-RU" sz="1800" dirty="0" smtClean="0"/>
            <a:t>Дилер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ru-RU" sz="1800" dirty="0" smtClean="0"/>
            <a:t>Брокер</a:t>
          </a:r>
          <a:endParaRPr lang="ru-RU" sz="1800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endParaRPr lang="ru-RU" sz="15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ru-RU" sz="1800" dirty="0" err="1" smtClean="0"/>
            <a:t>Акція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ru-RU" sz="2000" dirty="0" smtClean="0"/>
            <a:t>Вексель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D1E4F0DD-1C97-4CBC-BD73-98C71C7CA63E}">
      <dgm:prSet custT="1"/>
      <dgm:spPr/>
      <dgm:t>
        <a:bodyPr/>
        <a:lstStyle/>
        <a:p>
          <a:r>
            <a:rPr lang="ru-RU" sz="1800" dirty="0" smtClean="0"/>
            <a:t>Патент</a:t>
          </a:r>
          <a:endParaRPr lang="ru-RU" sz="1800" dirty="0"/>
        </a:p>
      </dgm:t>
    </dgm:pt>
    <dgm:pt modelId="{6F90D2B0-6C5F-446D-8F28-6A2E3BD254CD}" type="parTrans" cxnId="{254756FD-3FD3-4375-95A5-857AB7F2F2E7}">
      <dgm:prSet/>
      <dgm:spPr/>
      <dgm:t>
        <a:bodyPr/>
        <a:lstStyle/>
        <a:p>
          <a:endParaRPr lang="ru-RU"/>
        </a:p>
      </dgm:t>
    </dgm:pt>
    <dgm:pt modelId="{338D610D-FB26-48E4-89A7-58B7367953DB}" type="sibTrans" cxnId="{254756FD-3FD3-4375-95A5-857AB7F2F2E7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D40EF4-46CF-4B8D-8AF8-C0738947E247}" type="presOf" srcId="{39F1A482-6D42-4121-AF7B-B9C07ED4265C}" destId="{AEB74181-FD95-4CA3-B51E-8DC87B03FA7A}" srcOrd="0" destOrd="0" presId="urn:microsoft.com/office/officeart/2005/8/layout/chevron2"/>
    <dgm:cxn modelId="{2A56AACD-6EE9-4E29-AAA4-81F486F7E1DD}" type="presOf" srcId="{1147B750-1035-4D90-95E8-992577AC97C1}" destId="{58B77EEA-77D0-4590-A782-83191B6A2307}" srcOrd="0" destOrd="0" presId="urn:microsoft.com/office/officeart/2005/8/layout/chevron2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7B1413F8-E2E1-4510-9D12-0D106A5C00EC}" type="presOf" srcId="{5E3D34B5-F4D0-4D47-8DAB-0B60335CE402}" destId="{2A5BAF8F-A48B-4FA6-82E0-B2ABC8C7278E}" srcOrd="0" destOrd="0" presId="urn:microsoft.com/office/officeart/2005/8/layout/chevron2"/>
    <dgm:cxn modelId="{3A5385EE-4E97-4475-BA44-8AD77BB18252}" type="presOf" srcId="{AC99AF2B-A36F-4C0A-B478-896C59EF6E68}" destId="{BDF6244E-B8B5-4B66-9994-D3C64BA11DE7}" srcOrd="0" destOrd="0" presId="urn:microsoft.com/office/officeart/2005/8/layout/chevron2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BBB83D85-D9D3-4084-BF44-DA5329C3DE7E}" type="presOf" srcId="{32F0A661-3D5B-427F-94A0-7A8C61F18709}" destId="{FE72D1B7-5391-4CCB-8DAE-307BF5A3435F}" srcOrd="0" destOrd="0" presId="urn:microsoft.com/office/officeart/2005/8/layout/chevron2"/>
    <dgm:cxn modelId="{ABF01700-A200-4B31-9FAA-7BE0422234AE}" type="presOf" srcId="{C419230A-1AF2-4DD6-A864-188AEE81C526}" destId="{BBFB34F9-053F-4DBC-9BE7-95903A55A951}" srcOrd="0" destOrd="1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D31B1E7A-38E2-451F-8FDD-08FD176E02AC}" type="presOf" srcId="{F9C9A0E9-4434-43C9-B498-B2E82E9E96AA}" destId="{BBFB34F9-053F-4DBC-9BE7-95903A55A951}" srcOrd="0" destOrd="0" presId="urn:microsoft.com/office/officeart/2005/8/layout/chevron2"/>
    <dgm:cxn modelId="{02D861ED-7640-4A03-AD7B-303679BE68E8}" type="presOf" srcId="{F28EC09F-CAAE-4589-B8AE-40404D86E56D}" destId="{F522E7DA-B665-47CF-A0AE-338C911163A1}" srcOrd="0" destOrd="0" presId="urn:microsoft.com/office/officeart/2005/8/layout/chevron2"/>
    <dgm:cxn modelId="{70B241FA-3234-4171-97D3-FFD86C16652F}" type="presOf" srcId="{57CF2BAB-394D-4BF4-91CF-286F457BF79B}" destId="{EE426029-295F-42E7-9D9A-F447064FC1D2}" srcOrd="0" destOrd="0" presId="urn:microsoft.com/office/officeart/2005/8/layout/chevron2"/>
    <dgm:cxn modelId="{79479C94-A6C9-47BF-8553-64D0BA8DFD45}" type="presOf" srcId="{D1E4F0DD-1C97-4CBC-BD73-98C71C7CA63E}" destId="{87DA6799-F6B8-43A5-939D-CAEF3E2A6A36}" srcOrd="0" destOrd="1" presId="urn:microsoft.com/office/officeart/2005/8/layout/chevron2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3133599D-8215-4151-9439-AE62A83DA0C4}" type="presOf" srcId="{6013DF88-17DD-4467-AEA0-55E9BC41631D}" destId="{64E3C364-72C5-4106-8A9A-791A5D0BC83A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01ADC1A7-6A1C-46B5-8834-D363FACEB92D}" type="presOf" srcId="{9A085665-B678-4000-90AC-AABB8F95D220}" destId="{87DA6799-F6B8-43A5-939D-CAEF3E2A6A36}" srcOrd="0" destOrd="0" presId="urn:microsoft.com/office/officeart/2005/8/layout/chevron2"/>
    <dgm:cxn modelId="{254756FD-3FD3-4375-95A5-857AB7F2F2E7}" srcId="{5E3D34B5-F4D0-4D47-8DAB-0B60335CE402}" destId="{D1E4F0DD-1C97-4CBC-BD73-98C71C7CA63E}" srcOrd="1" destOrd="0" parTransId="{6F90D2B0-6C5F-446D-8F28-6A2E3BD254CD}" sibTransId="{338D610D-FB26-48E4-89A7-58B7367953DB}"/>
    <dgm:cxn modelId="{CBD92861-4BB8-471C-9754-6AD90C6344CE}" type="presOf" srcId="{C2387189-CAA7-43CC-A2DA-784792F66D67}" destId="{D986269C-9497-4BC4-8829-5AF239AC15A5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B80A5104-6EF0-44F0-A9CD-55A154F46AA7}" type="presParOf" srcId="{FE72D1B7-5391-4CCB-8DAE-307BF5A3435F}" destId="{3117B0B1-9B06-4BE6-AAB3-36AEDBEA9FBA}" srcOrd="0" destOrd="0" presId="urn:microsoft.com/office/officeart/2005/8/layout/chevron2"/>
    <dgm:cxn modelId="{CBA474EE-0ED4-4E05-836D-30E8561B300A}" type="presParOf" srcId="{3117B0B1-9B06-4BE6-AAB3-36AEDBEA9FBA}" destId="{EE426029-295F-42E7-9D9A-F447064FC1D2}" srcOrd="0" destOrd="0" presId="urn:microsoft.com/office/officeart/2005/8/layout/chevron2"/>
    <dgm:cxn modelId="{99AE1E8D-9EED-4F03-98AA-11ACEFDD651D}" type="presParOf" srcId="{3117B0B1-9B06-4BE6-AAB3-36AEDBEA9FBA}" destId="{BDF6244E-B8B5-4B66-9994-D3C64BA11DE7}" srcOrd="1" destOrd="0" presId="urn:microsoft.com/office/officeart/2005/8/layout/chevron2"/>
    <dgm:cxn modelId="{72EC132B-8FB5-4748-84AB-70F03A549E45}" type="presParOf" srcId="{FE72D1B7-5391-4CCB-8DAE-307BF5A3435F}" destId="{FA3A4E9A-8EB2-4645-9AD3-B7E2C420D42A}" srcOrd="1" destOrd="0" presId="urn:microsoft.com/office/officeart/2005/8/layout/chevron2"/>
    <dgm:cxn modelId="{BBC6F8B3-CA74-4281-B61B-4B6FD8CE9C51}" type="presParOf" srcId="{FE72D1B7-5391-4CCB-8DAE-307BF5A3435F}" destId="{18C1234D-3256-48E9-A538-310B37B40D2D}" srcOrd="2" destOrd="0" presId="urn:microsoft.com/office/officeart/2005/8/layout/chevron2"/>
    <dgm:cxn modelId="{084746FF-B4C9-4939-8051-164EE3501874}" type="presParOf" srcId="{18C1234D-3256-48E9-A538-310B37B40D2D}" destId="{D986269C-9497-4BC4-8829-5AF239AC15A5}" srcOrd="0" destOrd="0" presId="urn:microsoft.com/office/officeart/2005/8/layout/chevron2"/>
    <dgm:cxn modelId="{74BB198E-0F92-45D2-847F-0AC506BD1053}" type="presParOf" srcId="{18C1234D-3256-48E9-A538-310B37B40D2D}" destId="{64E3C364-72C5-4106-8A9A-791A5D0BC83A}" srcOrd="1" destOrd="0" presId="urn:microsoft.com/office/officeart/2005/8/layout/chevron2"/>
    <dgm:cxn modelId="{D39DAE85-EE44-4839-926A-BCA520B84675}" type="presParOf" srcId="{FE72D1B7-5391-4CCB-8DAE-307BF5A3435F}" destId="{0DBE3A8D-2D10-4C6E-AAE8-AD42AFF97D4A}" srcOrd="3" destOrd="0" presId="urn:microsoft.com/office/officeart/2005/8/layout/chevron2"/>
    <dgm:cxn modelId="{EEF222C5-D494-48FA-BDFF-C2FF24DA7F19}" type="presParOf" srcId="{FE72D1B7-5391-4CCB-8DAE-307BF5A3435F}" destId="{703EB01F-F347-437B-A26E-E3A0BEFFBDC7}" srcOrd="4" destOrd="0" presId="urn:microsoft.com/office/officeart/2005/8/layout/chevron2"/>
    <dgm:cxn modelId="{039A0F1E-4431-41B8-9355-F43103D4DD9B}" type="presParOf" srcId="{703EB01F-F347-437B-A26E-E3A0BEFFBDC7}" destId="{F522E7DA-B665-47CF-A0AE-338C911163A1}" srcOrd="0" destOrd="0" presId="urn:microsoft.com/office/officeart/2005/8/layout/chevron2"/>
    <dgm:cxn modelId="{05C79571-A0B1-4896-B849-C0B8DABE8296}" type="presParOf" srcId="{703EB01F-F347-437B-A26E-E3A0BEFFBDC7}" destId="{BBFB34F9-053F-4DBC-9BE7-95903A55A951}" srcOrd="1" destOrd="0" presId="urn:microsoft.com/office/officeart/2005/8/layout/chevron2"/>
    <dgm:cxn modelId="{929B740C-4E0F-4105-B2D4-359E849713BE}" type="presParOf" srcId="{FE72D1B7-5391-4CCB-8DAE-307BF5A3435F}" destId="{AA6BF747-F998-40CD-90C1-12F70A427D8B}" srcOrd="5" destOrd="0" presId="urn:microsoft.com/office/officeart/2005/8/layout/chevron2"/>
    <dgm:cxn modelId="{21D43530-058E-4854-954D-82BA4C5A6582}" type="presParOf" srcId="{FE72D1B7-5391-4CCB-8DAE-307BF5A3435F}" destId="{342C3516-A935-4D68-BFC1-DF3276108E92}" srcOrd="6" destOrd="0" presId="urn:microsoft.com/office/officeart/2005/8/layout/chevron2"/>
    <dgm:cxn modelId="{ED5228DA-2AF2-43D0-8D19-345DFFCFEE0D}" type="presParOf" srcId="{342C3516-A935-4D68-BFC1-DF3276108E92}" destId="{58B77EEA-77D0-4590-A782-83191B6A2307}" srcOrd="0" destOrd="0" presId="urn:microsoft.com/office/officeart/2005/8/layout/chevron2"/>
    <dgm:cxn modelId="{BB478AAC-018F-4643-BFA9-E3D5B13C04FA}" type="presParOf" srcId="{342C3516-A935-4D68-BFC1-DF3276108E92}" destId="{AEB74181-FD95-4CA3-B51E-8DC87B03FA7A}" srcOrd="1" destOrd="0" presId="urn:microsoft.com/office/officeart/2005/8/layout/chevron2"/>
    <dgm:cxn modelId="{823E1904-816A-4624-9285-67276B897012}" type="presParOf" srcId="{FE72D1B7-5391-4CCB-8DAE-307BF5A3435F}" destId="{41E29C88-039F-4D7A-B78D-52CA00A51CA8}" srcOrd="7" destOrd="0" presId="urn:microsoft.com/office/officeart/2005/8/layout/chevron2"/>
    <dgm:cxn modelId="{9077C5DD-04CB-4045-AE6D-EEFC4CE9E9FD}" type="presParOf" srcId="{FE72D1B7-5391-4CCB-8DAE-307BF5A3435F}" destId="{CAAEEB98-2D73-4F31-986F-DCA5C78AD544}" srcOrd="8" destOrd="0" presId="urn:microsoft.com/office/officeart/2005/8/layout/chevron2"/>
    <dgm:cxn modelId="{C3D12D21-A93D-4E7B-A450-2A956C2FA904}" type="presParOf" srcId="{CAAEEB98-2D73-4F31-986F-DCA5C78AD544}" destId="{2A5BAF8F-A48B-4FA6-82E0-B2ABC8C7278E}" srcOrd="0" destOrd="0" presId="urn:microsoft.com/office/officeart/2005/8/layout/chevron2"/>
    <dgm:cxn modelId="{19B2BD81-E389-46A3-818D-E670888DF18D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ru-RU" sz="1800" dirty="0" err="1" smtClean="0"/>
            <a:t>Збут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 custT="1"/>
      <dgm:spPr/>
      <dgm:t>
        <a:bodyPr/>
        <a:lstStyle/>
        <a:p>
          <a:r>
            <a:rPr lang="ru-RU" sz="1600" dirty="0" err="1" smtClean="0"/>
            <a:t>Дебітори</a:t>
          </a:r>
          <a:endParaRPr lang="ru-RU" sz="16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ru-RU" sz="1800" dirty="0" smtClean="0"/>
            <a:t>Попит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ru-RU" sz="2000" dirty="0" err="1" smtClean="0"/>
            <a:t>Імпорт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ru-RU" sz="1800" dirty="0" err="1" smtClean="0"/>
            <a:t>Експорт</a:t>
          </a:r>
          <a:r>
            <a:rPr lang="ru-RU" sz="1800" dirty="0" smtClean="0"/>
            <a:t> </a:t>
          </a:r>
          <a:endParaRPr lang="ru-RU" sz="1800" dirty="0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BFDA1C-2EE4-4CC5-BDCC-FDEE23FE11A1}" type="presOf" srcId="{1147B750-1035-4D90-95E8-992577AC97C1}" destId="{58B77EEA-77D0-4590-A782-83191B6A2307}" srcOrd="0" destOrd="0" presId="urn:microsoft.com/office/officeart/2005/8/layout/chevron2"/>
    <dgm:cxn modelId="{405CD91F-2D07-4380-845B-28CF31AD7E73}" type="presOf" srcId="{9A085665-B678-4000-90AC-AABB8F95D220}" destId="{87DA6799-F6B8-43A5-939D-CAEF3E2A6A36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58A86F57-426A-4EC0-954F-28473BCB5ED2}" type="presOf" srcId="{32F0A661-3D5B-427F-94A0-7A8C61F18709}" destId="{FE72D1B7-5391-4CCB-8DAE-307BF5A3435F}" srcOrd="0" destOrd="0" presId="urn:microsoft.com/office/officeart/2005/8/layout/chevron2"/>
    <dgm:cxn modelId="{ECF2070D-D9E5-4C5C-88B7-A7CA29FFF4A9}" type="presOf" srcId="{5E3D34B5-F4D0-4D47-8DAB-0B60335CE402}" destId="{2A5BAF8F-A48B-4FA6-82E0-B2ABC8C7278E}" srcOrd="0" destOrd="0" presId="urn:microsoft.com/office/officeart/2005/8/layout/chevron2"/>
    <dgm:cxn modelId="{F47B6471-4598-429A-B49E-BED4041951ED}" type="presOf" srcId="{F9C9A0E9-4434-43C9-B498-B2E82E9E96AA}" destId="{BBFB34F9-053F-4DBC-9BE7-95903A55A951}" srcOrd="0" destOrd="0" presId="urn:microsoft.com/office/officeart/2005/8/layout/chevron2"/>
    <dgm:cxn modelId="{5F6A8DDF-135E-4108-B096-E7D70778DAF0}" type="presOf" srcId="{C2387189-CAA7-43CC-A2DA-784792F66D67}" destId="{D986269C-9497-4BC4-8829-5AF239AC15A5}" srcOrd="0" destOrd="0" presId="urn:microsoft.com/office/officeart/2005/8/layout/chevron2"/>
    <dgm:cxn modelId="{AD17373B-DB79-4A82-A44F-C8728395653B}" type="presOf" srcId="{F28EC09F-CAAE-4589-B8AE-40404D86E56D}" destId="{F522E7DA-B665-47CF-A0AE-338C911163A1}" srcOrd="0" destOrd="0" presId="urn:microsoft.com/office/officeart/2005/8/layout/chevron2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A80CF40F-4F4B-4D49-8DCF-32F2749CAE75}" type="presOf" srcId="{6013DF88-17DD-4467-AEA0-55E9BC41631D}" destId="{64E3C364-72C5-4106-8A9A-791A5D0BC83A}" srcOrd="0" destOrd="0" presId="urn:microsoft.com/office/officeart/2005/8/layout/chevron2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35317AC7-4628-49F4-9FF6-67B9F554C24A}" type="presOf" srcId="{C419230A-1AF2-4DD6-A864-188AEE81C526}" destId="{BBFB34F9-053F-4DBC-9BE7-95903A55A951}" srcOrd="0" destOrd="1" presId="urn:microsoft.com/office/officeart/2005/8/layout/chevron2"/>
    <dgm:cxn modelId="{96D5E527-5D9A-4808-8DF4-09D605825E6E}" type="presOf" srcId="{AC99AF2B-A36F-4C0A-B478-896C59EF6E68}" destId="{BDF6244E-B8B5-4B66-9994-D3C64BA11DE7}" srcOrd="0" destOrd="0" presId="urn:microsoft.com/office/officeart/2005/8/layout/chevron2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71F9008F-9F7C-4D8C-A25E-947C75AE91AA}" type="presOf" srcId="{39F1A482-6D42-4121-AF7B-B9C07ED4265C}" destId="{AEB74181-FD95-4CA3-B51E-8DC87B03FA7A}" srcOrd="0" destOrd="0" presId="urn:microsoft.com/office/officeart/2005/8/layout/chevron2"/>
    <dgm:cxn modelId="{A62083FB-E017-49E2-ACB3-9D9FBFF23D1D}" type="presOf" srcId="{57CF2BAB-394D-4BF4-91CF-286F457BF79B}" destId="{EE426029-295F-42E7-9D9A-F447064FC1D2}" srcOrd="0" destOrd="0" presId="urn:microsoft.com/office/officeart/2005/8/layout/chevron2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BF97D123-8027-41B0-9E36-C0C804633DF5}" type="presParOf" srcId="{FE72D1B7-5391-4CCB-8DAE-307BF5A3435F}" destId="{3117B0B1-9B06-4BE6-AAB3-36AEDBEA9FBA}" srcOrd="0" destOrd="0" presId="urn:microsoft.com/office/officeart/2005/8/layout/chevron2"/>
    <dgm:cxn modelId="{46E35725-296C-4E25-8B72-E2C5E8EB7902}" type="presParOf" srcId="{3117B0B1-9B06-4BE6-AAB3-36AEDBEA9FBA}" destId="{EE426029-295F-42E7-9D9A-F447064FC1D2}" srcOrd="0" destOrd="0" presId="urn:microsoft.com/office/officeart/2005/8/layout/chevron2"/>
    <dgm:cxn modelId="{9776C880-D740-4DEE-A815-CA29D5059ECD}" type="presParOf" srcId="{3117B0B1-9B06-4BE6-AAB3-36AEDBEA9FBA}" destId="{BDF6244E-B8B5-4B66-9994-D3C64BA11DE7}" srcOrd="1" destOrd="0" presId="urn:microsoft.com/office/officeart/2005/8/layout/chevron2"/>
    <dgm:cxn modelId="{76B8D870-9E4F-485C-ADAD-8E593EFEBB57}" type="presParOf" srcId="{FE72D1B7-5391-4CCB-8DAE-307BF5A3435F}" destId="{FA3A4E9A-8EB2-4645-9AD3-B7E2C420D42A}" srcOrd="1" destOrd="0" presId="urn:microsoft.com/office/officeart/2005/8/layout/chevron2"/>
    <dgm:cxn modelId="{50C33D82-B796-4884-9D17-25F5AF6669A6}" type="presParOf" srcId="{FE72D1B7-5391-4CCB-8DAE-307BF5A3435F}" destId="{18C1234D-3256-48E9-A538-310B37B40D2D}" srcOrd="2" destOrd="0" presId="urn:microsoft.com/office/officeart/2005/8/layout/chevron2"/>
    <dgm:cxn modelId="{091FC975-AC1D-4D9B-844A-88922895C57C}" type="presParOf" srcId="{18C1234D-3256-48E9-A538-310B37B40D2D}" destId="{D986269C-9497-4BC4-8829-5AF239AC15A5}" srcOrd="0" destOrd="0" presId="urn:microsoft.com/office/officeart/2005/8/layout/chevron2"/>
    <dgm:cxn modelId="{A55216D4-FCAD-4FE1-ADAC-166496E792EA}" type="presParOf" srcId="{18C1234D-3256-48E9-A538-310B37B40D2D}" destId="{64E3C364-72C5-4106-8A9A-791A5D0BC83A}" srcOrd="1" destOrd="0" presId="urn:microsoft.com/office/officeart/2005/8/layout/chevron2"/>
    <dgm:cxn modelId="{4C17BBD3-48CC-41B2-9ED1-630D5184E4AE}" type="presParOf" srcId="{FE72D1B7-5391-4CCB-8DAE-307BF5A3435F}" destId="{0DBE3A8D-2D10-4C6E-AAE8-AD42AFF97D4A}" srcOrd="3" destOrd="0" presId="urn:microsoft.com/office/officeart/2005/8/layout/chevron2"/>
    <dgm:cxn modelId="{DF44CFFB-5A26-4D25-949C-158709D7E26C}" type="presParOf" srcId="{FE72D1B7-5391-4CCB-8DAE-307BF5A3435F}" destId="{703EB01F-F347-437B-A26E-E3A0BEFFBDC7}" srcOrd="4" destOrd="0" presId="urn:microsoft.com/office/officeart/2005/8/layout/chevron2"/>
    <dgm:cxn modelId="{F2E5594C-B64E-4753-8661-DCB0356EB64B}" type="presParOf" srcId="{703EB01F-F347-437B-A26E-E3A0BEFFBDC7}" destId="{F522E7DA-B665-47CF-A0AE-338C911163A1}" srcOrd="0" destOrd="0" presId="urn:microsoft.com/office/officeart/2005/8/layout/chevron2"/>
    <dgm:cxn modelId="{FFAB35BB-57BA-465C-92D7-7892BE6868C6}" type="presParOf" srcId="{703EB01F-F347-437B-A26E-E3A0BEFFBDC7}" destId="{BBFB34F9-053F-4DBC-9BE7-95903A55A951}" srcOrd="1" destOrd="0" presId="urn:microsoft.com/office/officeart/2005/8/layout/chevron2"/>
    <dgm:cxn modelId="{7BB55F2E-C24A-4EEE-81D2-DAAB5101E927}" type="presParOf" srcId="{FE72D1B7-5391-4CCB-8DAE-307BF5A3435F}" destId="{AA6BF747-F998-40CD-90C1-12F70A427D8B}" srcOrd="5" destOrd="0" presId="urn:microsoft.com/office/officeart/2005/8/layout/chevron2"/>
    <dgm:cxn modelId="{AD98C6CB-34A0-4EB1-88AF-2148C57AB5C1}" type="presParOf" srcId="{FE72D1B7-5391-4CCB-8DAE-307BF5A3435F}" destId="{342C3516-A935-4D68-BFC1-DF3276108E92}" srcOrd="6" destOrd="0" presId="urn:microsoft.com/office/officeart/2005/8/layout/chevron2"/>
    <dgm:cxn modelId="{9DC27214-D441-4924-AB67-6799439DB63F}" type="presParOf" srcId="{342C3516-A935-4D68-BFC1-DF3276108E92}" destId="{58B77EEA-77D0-4590-A782-83191B6A2307}" srcOrd="0" destOrd="0" presId="urn:microsoft.com/office/officeart/2005/8/layout/chevron2"/>
    <dgm:cxn modelId="{09B1CAA7-6809-4104-9B8A-037B4CC0B8B3}" type="presParOf" srcId="{342C3516-A935-4D68-BFC1-DF3276108E92}" destId="{AEB74181-FD95-4CA3-B51E-8DC87B03FA7A}" srcOrd="1" destOrd="0" presId="urn:microsoft.com/office/officeart/2005/8/layout/chevron2"/>
    <dgm:cxn modelId="{1D8EDDAB-25E0-4C25-8291-AC6154B9013F}" type="presParOf" srcId="{FE72D1B7-5391-4CCB-8DAE-307BF5A3435F}" destId="{41E29C88-039F-4D7A-B78D-52CA00A51CA8}" srcOrd="7" destOrd="0" presId="urn:microsoft.com/office/officeart/2005/8/layout/chevron2"/>
    <dgm:cxn modelId="{F11E3590-2BAE-4C1C-A02C-2BB7743037A8}" type="presParOf" srcId="{FE72D1B7-5391-4CCB-8DAE-307BF5A3435F}" destId="{CAAEEB98-2D73-4F31-986F-DCA5C78AD544}" srcOrd="8" destOrd="0" presId="urn:microsoft.com/office/officeart/2005/8/layout/chevron2"/>
    <dgm:cxn modelId="{0C502DE9-A40B-45B8-B489-83E40CF40189}" type="presParOf" srcId="{CAAEEB98-2D73-4F31-986F-DCA5C78AD544}" destId="{2A5BAF8F-A48B-4FA6-82E0-B2ABC8C7278E}" srcOrd="0" destOrd="0" presId="urn:microsoft.com/office/officeart/2005/8/layout/chevron2"/>
    <dgm:cxn modelId="{78ECC03E-9A35-42A4-A4CB-EB81B50A8149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F0A661-3D5B-427F-94A0-7A8C61F18709}" type="doc">
      <dgm:prSet loTypeId="urn:microsoft.com/office/officeart/2005/8/layout/chevron2" loCatId="process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57CF2BAB-394D-4BF4-91CF-286F457BF79B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9E911041-3D03-42D4-ADE6-FFB66FBFE45D}" type="parTrans" cxnId="{35D1EED3-55C9-4B66-A884-86F1B7AFF44B}">
      <dgm:prSet/>
      <dgm:spPr/>
      <dgm:t>
        <a:bodyPr/>
        <a:lstStyle/>
        <a:p>
          <a:endParaRPr lang="ru-RU"/>
        </a:p>
      </dgm:t>
    </dgm:pt>
    <dgm:pt modelId="{1C8D27BC-544F-42DC-8A3B-E1FB123E831A}" type="sibTrans" cxnId="{35D1EED3-55C9-4B66-A884-86F1B7AFF44B}">
      <dgm:prSet/>
      <dgm:spPr/>
      <dgm:t>
        <a:bodyPr/>
        <a:lstStyle/>
        <a:p>
          <a:endParaRPr lang="ru-RU"/>
        </a:p>
      </dgm:t>
    </dgm:pt>
    <dgm:pt modelId="{AC99AF2B-A36F-4C0A-B478-896C59EF6E68}">
      <dgm:prSet phldrT="[Текст]" custT="1"/>
      <dgm:spPr/>
      <dgm:t>
        <a:bodyPr/>
        <a:lstStyle/>
        <a:p>
          <a:r>
            <a:rPr lang="ru-RU" sz="1800" dirty="0" err="1" smtClean="0"/>
            <a:t>Трудові</a:t>
          </a:r>
          <a:r>
            <a:rPr lang="ru-RU" sz="1800" dirty="0" smtClean="0"/>
            <a:t> </a:t>
          </a:r>
          <a:r>
            <a:rPr lang="ru-RU" sz="1800" dirty="0" err="1" smtClean="0"/>
            <a:t>ресурси</a:t>
          </a:r>
          <a:endParaRPr lang="ru-RU" sz="1800" dirty="0"/>
        </a:p>
      </dgm:t>
    </dgm:pt>
    <dgm:pt modelId="{D9507378-AEE9-41AA-A969-669CB45D51AC}" type="parTrans" cxnId="{93600EEF-B745-4B3B-976D-7767C90E66A2}">
      <dgm:prSet/>
      <dgm:spPr/>
      <dgm:t>
        <a:bodyPr/>
        <a:lstStyle/>
        <a:p>
          <a:endParaRPr lang="ru-RU"/>
        </a:p>
      </dgm:t>
    </dgm:pt>
    <dgm:pt modelId="{72708501-6422-4C8E-8753-35B48DB8C390}" type="sibTrans" cxnId="{93600EEF-B745-4B3B-976D-7767C90E66A2}">
      <dgm:prSet/>
      <dgm:spPr/>
      <dgm:t>
        <a:bodyPr/>
        <a:lstStyle/>
        <a:p>
          <a:endParaRPr lang="ru-RU"/>
        </a:p>
      </dgm:t>
    </dgm:pt>
    <dgm:pt modelId="{C2387189-CAA7-43CC-A2DA-784792F66D6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662E6F32-6E9F-4DB7-B75E-4DA33F1EAA7F}" type="parTrans" cxnId="{4D2AD0F8-CDC2-4AD0-A8E2-70BD039EA944}">
      <dgm:prSet/>
      <dgm:spPr/>
      <dgm:t>
        <a:bodyPr/>
        <a:lstStyle/>
        <a:p>
          <a:endParaRPr lang="ru-RU"/>
        </a:p>
      </dgm:t>
    </dgm:pt>
    <dgm:pt modelId="{0ABCC77D-9408-4597-8F9C-6F72A61592CF}" type="sibTrans" cxnId="{4D2AD0F8-CDC2-4AD0-A8E2-70BD039EA944}">
      <dgm:prSet/>
      <dgm:spPr/>
      <dgm:t>
        <a:bodyPr/>
        <a:lstStyle/>
        <a:p>
          <a:endParaRPr lang="ru-RU"/>
        </a:p>
      </dgm:t>
    </dgm:pt>
    <dgm:pt modelId="{6013DF88-17DD-4467-AEA0-55E9BC41631D}">
      <dgm:prSet phldrT="[Текст]" custT="1"/>
      <dgm:spPr/>
      <dgm:t>
        <a:bodyPr/>
        <a:lstStyle/>
        <a:p>
          <a:r>
            <a:rPr lang="ru-RU" sz="1800" dirty="0" err="1" smtClean="0"/>
            <a:t>Продуктивність</a:t>
          </a:r>
          <a:r>
            <a:rPr lang="ru-RU" sz="1800" dirty="0" smtClean="0"/>
            <a:t> </a:t>
          </a:r>
          <a:r>
            <a:rPr lang="ru-RU" sz="1800" dirty="0" err="1" smtClean="0"/>
            <a:t>праці</a:t>
          </a:r>
          <a:endParaRPr lang="ru-RU" sz="1800" dirty="0"/>
        </a:p>
      </dgm:t>
    </dgm:pt>
    <dgm:pt modelId="{1F739277-54E2-42A9-9A1B-C769D5C97CD2}" type="parTrans" cxnId="{765F3125-A951-4888-8A7D-AAC0844826EC}">
      <dgm:prSet/>
      <dgm:spPr/>
      <dgm:t>
        <a:bodyPr/>
        <a:lstStyle/>
        <a:p>
          <a:endParaRPr lang="ru-RU"/>
        </a:p>
      </dgm:t>
    </dgm:pt>
    <dgm:pt modelId="{A919E71C-D2A3-43C6-B9F9-64D7F671E2F8}" type="sibTrans" cxnId="{765F3125-A951-4888-8A7D-AAC0844826EC}">
      <dgm:prSet/>
      <dgm:spPr/>
      <dgm:t>
        <a:bodyPr/>
        <a:lstStyle/>
        <a:p>
          <a:endParaRPr lang="ru-RU"/>
        </a:p>
      </dgm:t>
    </dgm:pt>
    <dgm:pt modelId="{F28EC09F-CAAE-4589-B8AE-40404D86E56D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1A9145B9-3E7A-4399-B197-3249DACF0AD9}" type="parTrans" cxnId="{0985C8A7-4F00-42B4-BAA2-ECE1C0715934}">
      <dgm:prSet/>
      <dgm:spPr/>
      <dgm:t>
        <a:bodyPr/>
        <a:lstStyle/>
        <a:p>
          <a:endParaRPr lang="ru-RU"/>
        </a:p>
      </dgm:t>
    </dgm:pt>
    <dgm:pt modelId="{AA02D76F-FEBB-44F2-ADE3-C43176CB0FCB}" type="sibTrans" cxnId="{0985C8A7-4F00-42B4-BAA2-ECE1C0715934}">
      <dgm:prSet/>
      <dgm:spPr/>
      <dgm:t>
        <a:bodyPr/>
        <a:lstStyle/>
        <a:p>
          <a:endParaRPr lang="ru-RU"/>
        </a:p>
      </dgm:t>
    </dgm:pt>
    <dgm:pt modelId="{F9C9A0E9-4434-43C9-B498-B2E82E9E96AA}">
      <dgm:prSet phldrT="[Текст]"/>
      <dgm:spPr/>
      <dgm:t>
        <a:bodyPr/>
        <a:lstStyle/>
        <a:p>
          <a:endParaRPr lang="ru-RU" sz="1500" dirty="0"/>
        </a:p>
      </dgm:t>
    </dgm:pt>
    <dgm:pt modelId="{F737E312-6389-4D3D-809E-38B14F03989B}" type="parTrans" cxnId="{268D196F-F1A9-411A-BC7F-B0F1307ACC62}">
      <dgm:prSet/>
      <dgm:spPr/>
      <dgm:t>
        <a:bodyPr/>
        <a:lstStyle/>
        <a:p>
          <a:endParaRPr lang="ru-RU"/>
        </a:p>
      </dgm:t>
    </dgm:pt>
    <dgm:pt modelId="{3BEBC710-F773-484F-B992-09325A533D6A}" type="sibTrans" cxnId="{268D196F-F1A9-411A-BC7F-B0F1307ACC62}">
      <dgm:prSet/>
      <dgm:spPr/>
      <dgm:t>
        <a:bodyPr/>
        <a:lstStyle/>
        <a:p>
          <a:endParaRPr lang="ru-RU"/>
        </a:p>
      </dgm:t>
    </dgm:pt>
    <dgm:pt modelId="{5E3D34B5-F4D0-4D47-8DAB-0B60335CE402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5043F25-011A-47BE-BD0F-696E19E86EBA}" type="parTrans" cxnId="{3B929132-AA3C-4B2D-BF0E-346252C34328}">
      <dgm:prSet/>
      <dgm:spPr/>
      <dgm:t>
        <a:bodyPr/>
        <a:lstStyle/>
        <a:p>
          <a:endParaRPr lang="ru-RU"/>
        </a:p>
      </dgm:t>
    </dgm:pt>
    <dgm:pt modelId="{2C6FC1A7-6B0B-40B6-B7F9-316491D081C5}" type="sibTrans" cxnId="{3B929132-AA3C-4B2D-BF0E-346252C34328}">
      <dgm:prSet/>
      <dgm:spPr/>
      <dgm:t>
        <a:bodyPr/>
        <a:lstStyle/>
        <a:p>
          <a:endParaRPr lang="ru-RU"/>
        </a:p>
      </dgm:t>
    </dgm:pt>
    <dgm:pt modelId="{9A085665-B678-4000-90AC-AABB8F95D220}">
      <dgm:prSet/>
      <dgm:spPr/>
      <dgm:t>
        <a:bodyPr/>
        <a:lstStyle/>
        <a:p>
          <a:endParaRPr lang="ru-RU" sz="1500" dirty="0"/>
        </a:p>
      </dgm:t>
    </dgm:pt>
    <dgm:pt modelId="{44F8B7FD-CE46-46D4-94EC-18224E2716CC}" type="parTrans" cxnId="{D541D961-4700-4D17-890B-6CC069F4207C}">
      <dgm:prSet/>
      <dgm:spPr/>
      <dgm:t>
        <a:bodyPr/>
        <a:lstStyle/>
        <a:p>
          <a:endParaRPr lang="ru-RU"/>
        </a:p>
      </dgm:t>
    </dgm:pt>
    <dgm:pt modelId="{17223F8F-80C6-4AF1-8932-183F35286317}" type="sibTrans" cxnId="{D541D961-4700-4D17-890B-6CC069F4207C}">
      <dgm:prSet/>
      <dgm:spPr/>
      <dgm:t>
        <a:bodyPr/>
        <a:lstStyle/>
        <a:p>
          <a:endParaRPr lang="ru-RU"/>
        </a:p>
      </dgm:t>
    </dgm:pt>
    <dgm:pt modelId="{39F1A482-6D42-4121-AF7B-B9C07ED4265C}">
      <dgm:prSet custT="1"/>
      <dgm:spPr/>
      <dgm:t>
        <a:bodyPr/>
        <a:lstStyle/>
        <a:p>
          <a:r>
            <a:rPr lang="ru-RU" sz="1800" dirty="0" err="1" smtClean="0"/>
            <a:t>Олігополія</a:t>
          </a:r>
          <a:endParaRPr lang="ru-RU" sz="1800" dirty="0"/>
        </a:p>
      </dgm:t>
    </dgm:pt>
    <dgm:pt modelId="{EA550BD2-838D-4965-9403-E5175389A736}" type="sibTrans" cxnId="{75E2E88E-CD7E-46D6-AA78-86345196BF5F}">
      <dgm:prSet/>
      <dgm:spPr/>
      <dgm:t>
        <a:bodyPr/>
        <a:lstStyle/>
        <a:p>
          <a:endParaRPr lang="ru-RU"/>
        </a:p>
      </dgm:t>
    </dgm:pt>
    <dgm:pt modelId="{48F70838-E347-4431-ABE3-78ADF82A1A2F}" type="parTrans" cxnId="{75E2E88E-CD7E-46D6-AA78-86345196BF5F}">
      <dgm:prSet/>
      <dgm:spPr/>
      <dgm:t>
        <a:bodyPr/>
        <a:lstStyle/>
        <a:p>
          <a:endParaRPr lang="ru-RU"/>
        </a:p>
      </dgm:t>
    </dgm:pt>
    <dgm:pt modelId="{1147B750-1035-4D90-95E8-992577AC97C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0B5CD21-70FD-41DF-AF7E-EEC21A4F0E71}" type="sibTrans" cxnId="{C011B91F-C72E-420D-9143-BB97A03E0280}">
      <dgm:prSet/>
      <dgm:spPr/>
      <dgm:t>
        <a:bodyPr/>
        <a:lstStyle/>
        <a:p>
          <a:endParaRPr lang="ru-RU"/>
        </a:p>
      </dgm:t>
    </dgm:pt>
    <dgm:pt modelId="{1BFA4FCD-E792-4F2F-B9BB-AFB965B07D79}" type="parTrans" cxnId="{C011B91F-C72E-420D-9143-BB97A03E0280}">
      <dgm:prSet/>
      <dgm:spPr/>
      <dgm:t>
        <a:bodyPr/>
        <a:lstStyle/>
        <a:p>
          <a:endParaRPr lang="ru-RU"/>
        </a:p>
      </dgm:t>
    </dgm:pt>
    <dgm:pt modelId="{C419230A-1AF2-4DD6-A864-188AEE81C526}">
      <dgm:prSet custT="1"/>
      <dgm:spPr/>
      <dgm:t>
        <a:bodyPr/>
        <a:lstStyle/>
        <a:p>
          <a:r>
            <a:rPr lang="ru-RU" sz="2000" dirty="0" err="1" smtClean="0"/>
            <a:t>Монополія</a:t>
          </a:r>
          <a:endParaRPr lang="ru-RU" sz="2000" dirty="0"/>
        </a:p>
      </dgm:t>
    </dgm:pt>
    <dgm:pt modelId="{73B1E7B6-738E-4CEF-BA63-89CE838499AF}" type="parTrans" cxnId="{81AB008E-C13C-4224-A806-D602F9FE30D8}">
      <dgm:prSet/>
      <dgm:spPr/>
      <dgm:t>
        <a:bodyPr/>
        <a:lstStyle/>
        <a:p>
          <a:endParaRPr lang="ru-RU"/>
        </a:p>
      </dgm:t>
    </dgm:pt>
    <dgm:pt modelId="{C2CF723D-2B68-43F5-A7EE-AE585D977972}" type="sibTrans" cxnId="{81AB008E-C13C-4224-A806-D602F9FE30D8}">
      <dgm:prSet/>
      <dgm:spPr/>
      <dgm:t>
        <a:bodyPr/>
        <a:lstStyle/>
        <a:p>
          <a:endParaRPr lang="ru-RU"/>
        </a:p>
      </dgm:t>
    </dgm:pt>
    <dgm:pt modelId="{D1E4F0DD-1C97-4CBC-BD73-98C71C7CA63E}">
      <dgm:prSet custT="1"/>
      <dgm:spPr/>
      <dgm:t>
        <a:bodyPr/>
        <a:lstStyle/>
        <a:p>
          <a:r>
            <a:rPr lang="ru-RU" sz="1800" dirty="0" err="1" smtClean="0"/>
            <a:t>Інвестиції</a:t>
          </a:r>
          <a:endParaRPr lang="ru-RU" sz="1800" dirty="0"/>
        </a:p>
      </dgm:t>
    </dgm:pt>
    <dgm:pt modelId="{6F90D2B0-6C5F-446D-8F28-6A2E3BD254CD}" type="parTrans" cxnId="{254756FD-3FD3-4375-95A5-857AB7F2F2E7}">
      <dgm:prSet/>
      <dgm:spPr/>
      <dgm:t>
        <a:bodyPr/>
        <a:lstStyle/>
        <a:p>
          <a:endParaRPr lang="ru-RU"/>
        </a:p>
      </dgm:t>
    </dgm:pt>
    <dgm:pt modelId="{338D610D-FB26-48E4-89A7-58B7367953DB}" type="sibTrans" cxnId="{254756FD-3FD3-4375-95A5-857AB7F2F2E7}">
      <dgm:prSet/>
      <dgm:spPr/>
      <dgm:t>
        <a:bodyPr/>
        <a:lstStyle/>
        <a:p>
          <a:endParaRPr lang="ru-RU"/>
        </a:p>
      </dgm:t>
    </dgm:pt>
    <dgm:pt modelId="{FE72D1B7-5391-4CCB-8DAE-307BF5A3435F}" type="pres">
      <dgm:prSet presAssocID="{32F0A661-3D5B-427F-94A0-7A8C61F1870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17B0B1-9B06-4BE6-AAB3-36AEDBEA9FBA}" type="pres">
      <dgm:prSet presAssocID="{57CF2BAB-394D-4BF4-91CF-286F457BF79B}" presName="composite" presStyleCnt="0"/>
      <dgm:spPr/>
    </dgm:pt>
    <dgm:pt modelId="{EE426029-295F-42E7-9D9A-F447064FC1D2}" type="pres">
      <dgm:prSet presAssocID="{57CF2BAB-394D-4BF4-91CF-286F457BF79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6244E-B8B5-4B66-9994-D3C64BA11DE7}" type="pres">
      <dgm:prSet presAssocID="{57CF2BAB-394D-4BF4-91CF-286F457BF79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A4E9A-8EB2-4645-9AD3-B7E2C420D42A}" type="pres">
      <dgm:prSet presAssocID="{1C8D27BC-544F-42DC-8A3B-E1FB123E831A}" presName="sp" presStyleCnt="0"/>
      <dgm:spPr/>
    </dgm:pt>
    <dgm:pt modelId="{18C1234D-3256-48E9-A538-310B37B40D2D}" type="pres">
      <dgm:prSet presAssocID="{C2387189-CAA7-43CC-A2DA-784792F66D67}" presName="composite" presStyleCnt="0"/>
      <dgm:spPr/>
    </dgm:pt>
    <dgm:pt modelId="{D986269C-9497-4BC4-8829-5AF239AC15A5}" type="pres">
      <dgm:prSet presAssocID="{C2387189-CAA7-43CC-A2DA-784792F66D67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3C364-72C5-4106-8A9A-791A5D0BC83A}" type="pres">
      <dgm:prSet presAssocID="{C2387189-CAA7-43CC-A2DA-784792F66D67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E3A8D-2D10-4C6E-AAE8-AD42AFF97D4A}" type="pres">
      <dgm:prSet presAssocID="{0ABCC77D-9408-4597-8F9C-6F72A61592CF}" presName="sp" presStyleCnt="0"/>
      <dgm:spPr/>
    </dgm:pt>
    <dgm:pt modelId="{703EB01F-F347-437B-A26E-E3A0BEFFBDC7}" type="pres">
      <dgm:prSet presAssocID="{F28EC09F-CAAE-4589-B8AE-40404D86E56D}" presName="composite" presStyleCnt="0"/>
      <dgm:spPr/>
    </dgm:pt>
    <dgm:pt modelId="{F522E7DA-B665-47CF-A0AE-338C911163A1}" type="pres">
      <dgm:prSet presAssocID="{F28EC09F-CAAE-4589-B8AE-40404D86E56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34F9-053F-4DBC-9BE7-95903A55A951}" type="pres">
      <dgm:prSet presAssocID="{F28EC09F-CAAE-4589-B8AE-40404D86E56D}" presName="descendantText" presStyleLbl="alignAcc1" presStyleIdx="2" presStyleCnt="5" custScaleX="9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BF747-F998-40CD-90C1-12F70A427D8B}" type="pres">
      <dgm:prSet presAssocID="{AA02D76F-FEBB-44F2-ADE3-C43176CB0FCB}" presName="sp" presStyleCnt="0"/>
      <dgm:spPr/>
    </dgm:pt>
    <dgm:pt modelId="{342C3516-A935-4D68-BFC1-DF3276108E92}" type="pres">
      <dgm:prSet presAssocID="{1147B750-1035-4D90-95E8-992577AC97C1}" presName="composite" presStyleCnt="0"/>
      <dgm:spPr/>
    </dgm:pt>
    <dgm:pt modelId="{58B77EEA-77D0-4590-A782-83191B6A2307}" type="pres">
      <dgm:prSet presAssocID="{1147B750-1035-4D90-95E8-992577AC97C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B74181-FD95-4CA3-B51E-8DC87B03FA7A}" type="pres">
      <dgm:prSet presAssocID="{1147B750-1035-4D90-95E8-992577AC97C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29C88-039F-4D7A-B78D-52CA00A51CA8}" type="pres">
      <dgm:prSet presAssocID="{F0B5CD21-70FD-41DF-AF7E-EEC21A4F0E71}" presName="sp" presStyleCnt="0"/>
      <dgm:spPr/>
    </dgm:pt>
    <dgm:pt modelId="{CAAEEB98-2D73-4F31-986F-DCA5C78AD544}" type="pres">
      <dgm:prSet presAssocID="{5E3D34B5-F4D0-4D47-8DAB-0B60335CE402}" presName="composite" presStyleCnt="0"/>
      <dgm:spPr/>
    </dgm:pt>
    <dgm:pt modelId="{2A5BAF8F-A48B-4FA6-82E0-B2ABC8C7278E}" type="pres">
      <dgm:prSet presAssocID="{5E3D34B5-F4D0-4D47-8DAB-0B60335CE40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A6799-F6B8-43A5-939D-CAEF3E2A6A36}" type="pres">
      <dgm:prSet presAssocID="{5E3D34B5-F4D0-4D47-8DAB-0B60335CE402}" presName="descendantText" presStyleLbl="alignAcc1" presStyleIdx="4" presStyleCnt="5" custLinFactNeighborX="227" custLinFactNeighborY="3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9E693E-43BF-4F5D-AE35-0DCAA9B14E9B}" type="presOf" srcId="{57CF2BAB-394D-4BF4-91CF-286F457BF79B}" destId="{EE426029-295F-42E7-9D9A-F447064FC1D2}" srcOrd="0" destOrd="0" presId="urn:microsoft.com/office/officeart/2005/8/layout/chevron2"/>
    <dgm:cxn modelId="{1E440D6B-99E2-44C4-8EB5-F57D540D545F}" type="presOf" srcId="{32F0A661-3D5B-427F-94A0-7A8C61F18709}" destId="{FE72D1B7-5391-4CCB-8DAE-307BF5A3435F}" srcOrd="0" destOrd="0" presId="urn:microsoft.com/office/officeart/2005/8/layout/chevron2"/>
    <dgm:cxn modelId="{7CACFE11-B989-45D9-AD56-C82D4978EEBD}" type="presOf" srcId="{F9C9A0E9-4434-43C9-B498-B2E82E9E96AA}" destId="{BBFB34F9-053F-4DBC-9BE7-95903A55A951}" srcOrd="0" destOrd="0" presId="urn:microsoft.com/office/officeart/2005/8/layout/chevron2"/>
    <dgm:cxn modelId="{D7C1D2E6-0861-4F1E-86CA-D63457711453}" type="presOf" srcId="{F28EC09F-CAAE-4589-B8AE-40404D86E56D}" destId="{F522E7DA-B665-47CF-A0AE-338C911163A1}" srcOrd="0" destOrd="0" presId="urn:microsoft.com/office/officeart/2005/8/layout/chevron2"/>
    <dgm:cxn modelId="{AEE60484-C1F3-4845-837A-E1D58CBB1BE9}" type="presOf" srcId="{9A085665-B678-4000-90AC-AABB8F95D220}" destId="{87DA6799-F6B8-43A5-939D-CAEF3E2A6A36}" srcOrd="0" destOrd="0" presId="urn:microsoft.com/office/officeart/2005/8/layout/chevron2"/>
    <dgm:cxn modelId="{4D2AD0F8-CDC2-4AD0-A8E2-70BD039EA944}" srcId="{32F0A661-3D5B-427F-94A0-7A8C61F18709}" destId="{C2387189-CAA7-43CC-A2DA-784792F66D67}" srcOrd="1" destOrd="0" parTransId="{662E6F32-6E9F-4DB7-B75E-4DA33F1EAA7F}" sibTransId="{0ABCC77D-9408-4597-8F9C-6F72A61592CF}"/>
    <dgm:cxn modelId="{B45851C5-90C3-4A11-8E1A-534E4F8DF937}" type="presOf" srcId="{5E3D34B5-F4D0-4D47-8DAB-0B60335CE402}" destId="{2A5BAF8F-A48B-4FA6-82E0-B2ABC8C7278E}" srcOrd="0" destOrd="0" presId="urn:microsoft.com/office/officeart/2005/8/layout/chevron2"/>
    <dgm:cxn modelId="{B2E126C4-642A-4D4D-AC15-EFD1C838668D}" type="presOf" srcId="{C2387189-CAA7-43CC-A2DA-784792F66D67}" destId="{D986269C-9497-4BC4-8829-5AF239AC15A5}" srcOrd="0" destOrd="0" presId="urn:microsoft.com/office/officeart/2005/8/layout/chevron2"/>
    <dgm:cxn modelId="{D541D961-4700-4D17-890B-6CC069F4207C}" srcId="{5E3D34B5-F4D0-4D47-8DAB-0B60335CE402}" destId="{9A085665-B678-4000-90AC-AABB8F95D220}" srcOrd="0" destOrd="0" parTransId="{44F8B7FD-CE46-46D4-94EC-18224E2716CC}" sibTransId="{17223F8F-80C6-4AF1-8932-183F35286317}"/>
    <dgm:cxn modelId="{81AB008E-C13C-4224-A806-D602F9FE30D8}" srcId="{F28EC09F-CAAE-4589-B8AE-40404D86E56D}" destId="{C419230A-1AF2-4DD6-A864-188AEE81C526}" srcOrd="1" destOrd="0" parTransId="{73B1E7B6-738E-4CEF-BA63-89CE838499AF}" sibTransId="{C2CF723D-2B68-43F5-A7EE-AE585D977972}"/>
    <dgm:cxn modelId="{C039865A-F673-449E-8D95-6440F4DFA245}" type="presOf" srcId="{1147B750-1035-4D90-95E8-992577AC97C1}" destId="{58B77EEA-77D0-4590-A782-83191B6A2307}" srcOrd="0" destOrd="0" presId="urn:microsoft.com/office/officeart/2005/8/layout/chevron2"/>
    <dgm:cxn modelId="{765F3125-A951-4888-8A7D-AAC0844826EC}" srcId="{C2387189-CAA7-43CC-A2DA-784792F66D67}" destId="{6013DF88-17DD-4467-AEA0-55E9BC41631D}" srcOrd="0" destOrd="0" parTransId="{1F739277-54E2-42A9-9A1B-C769D5C97CD2}" sibTransId="{A919E71C-D2A3-43C6-B9F9-64D7F671E2F8}"/>
    <dgm:cxn modelId="{16EEF178-FAAB-40B8-945C-9C7E944427BE}" type="presOf" srcId="{39F1A482-6D42-4121-AF7B-B9C07ED4265C}" destId="{AEB74181-FD95-4CA3-B51E-8DC87B03FA7A}" srcOrd="0" destOrd="0" presId="urn:microsoft.com/office/officeart/2005/8/layout/chevron2"/>
    <dgm:cxn modelId="{C011B91F-C72E-420D-9143-BB97A03E0280}" srcId="{32F0A661-3D5B-427F-94A0-7A8C61F18709}" destId="{1147B750-1035-4D90-95E8-992577AC97C1}" srcOrd="3" destOrd="0" parTransId="{1BFA4FCD-E792-4F2F-B9BB-AFB965B07D79}" sibTransId="{F0B5CD21-70FD-41DF-AF7E-EEC21A4F0E71}"/>
    <dgm:cxn modelId="{2A74B73C-F3E5-48E0-A910-5F820BDCC165}" type="presOf" srcId="{AC99AF2B-A36F-4C0A-B478-896C59EF6E68}" destId="{BDF6244E-B8B5-4B66-9994-D3C64BA11DE7}" srcOrd="0" destOrd="0" presId="urn:microsoft.com/office/officeart/2005/8/layout/chevron2"/>
    <dgm:cxn modelId="{13822373-D78F-4F5F-A1E1-A5300EEFCFEA}" type="presOf" srcId="{6013DF88-17DD-4467-AEA0-55E9BC41631D}" destId="{64E3C364-72C5-4106-8A9A-791A5D0BC83A}" srcOrd="0" destOrd="0" presId="urn:microsoft.com/office/officeart/2005/8/layout/chevron2"/>
    <dgm:cxn modelId="{D3CB04A4-33C3-46F9-9EF2-DD7D214798ED}" type="presOf" srcId="{C419230A-1AF2-4DD6-A864-188AEE81C526}" destId="{BBFB34F9-053F-4DBC-9BE7-95903A55A951}" srcOrd="0" destOrd="1" presId="urn:microsoft.com/office/officeart/2005/8/layout/chevron2"/>
    <dgm:cxn modelId="{81AE3E54-D581-4056-AA72-06CD0487DBE8}" type="presOf" srcId="{D1E4F0DD-1C97-4CBC-BD73-98C71C7CA63E}" destId="{87DA6799-F6B8-43A5-939D-CAEF3E2A6A36}" srcOrd="0" destOrd="1" presId="urn:microsoft.com/office/officeart/2005/8/layout/chevron2"/>
    <dgm:cxn modelId="{35D1EED3-55C9-4B66-A884-86F1B7AFF44B}" srcId="{32F0A661-3D5B-427F-94A0-7A8C61F18709}" destId="{57CF2BAB-394D-4BF4-91CF-286F457BF79B}" srcOrd="0" destOrd="0" parTransId="{9E911041-3D03-42D4-ADE6-FFB66FBFE45D}" sibTransId="{1C8D27BC-544F-42DC-8A3B-E1FB123E831A}"/>
    <dgm:cxn modelId="{75E2E88E-CD7E-46D6-AA78-86345196BF5F}" srcId="{1147B750-1035-4D90-95E8-992577AC97C1}" destId="{39F1A482-6D42-4121-AF7B-B9C07ED4265C}" srcOrd="0" destOrd="0" parTransId="{48F70838-E347-4431-ABE3-78ADF82A1A2F}" sibTransId="{EA550BD2-838D-4965-9403-E5175389A736}"/>
    <dgm:cxn modelId="{0985C8A7-4F00-42B4-BAA2-ECE1C0715934}" srcId="{32F0A661-3D5B-427F-94A0-7A8C61F18709}" destId="{F28EC09F-CAAE-4589-B8AE-40404D86E56D}" srcOrd="2" destOrd="0" parTransId="{1A9145B9-3E7A-4399-B197-3249DACF0AD9}" sibTransId="{AA02D76F-FEBB-44F2-ADE3-C43176CB0FCB}"/>
    <dgm:cxn modelId="{254756FD-3FD3-4375-95A5-857AB7F2F2E7}" srcId="{5E3D34B5-F4D0-4D47-8DAB-0B60335CE402}" destId="{D1E4F0DD-1C97-4CBC-BD73-98C71C7CA63E}" srcOrd="1" destOrd="0" parTransId="{6F90D2B0-6C5F-446D-8F28-6A2E3BD254CD}" sibTransId="{338D610D-FB26-48E4-89A7-58B7367953DB}"/>
    <dgm:cxn modelId="{268D196F-F1A9-411A-BC7F-B0F1307ACC62}" srcId="{F28EC09F-CAAE-4589-B8AE-40404D86E56D}" destId="{F9C9A0E9-4434-43C9-B498-B2E82E9E96AA}" srcOrd="0" destOrd="0" parTransId="{F737E312-6389-4D3D-809E-38B14F03989B}" sibTransId="{3BEBC710-F773-484F-B992-09325A533D6A}"/>
    <dgm:cxn modelId="{3B929132-AA3C-4B2D-BF0E-346252C34328}" srcId="{32F0A661-3D5B-427F-94A0-7A8C61F18709}" destId="{5E3D34B5-F4D0-4D47-8DAB-0B60335CE402}" srcOrd="4" destOrd="0" parTransId="{E5043F25-011A-47BE-BD0F-696E19E86EBA}" sibTransId="{2C6FC1A7-6B0B-40B6-B7F9-316491D081C5}"/>
    <dgm:cxn modelId="{93600EEF-B745-4B3B-976D-7767C90E66A2}" srcId="{57CF2BAB-394D-4BF4-91CF-286F457BF79B}" destId="{AC99AF2B-A36F-4C0A-B478-896C59EF6E68}" srcOrd="0" destOrd="0" parTransId="{D9507378-AEE9-41AA-A969-669CB45D51AC}" sibTransId="{72708501-6422-4C8E-8753-35B48DB8C390}"/>
    <dgm:cxn modelId="{60A5AF4F-67EA-4199-A694-234F68D9290A}" type="presParOf" srcId="{FE72D1B7-5391-4CCB-8DAE-307BF5A3435F}" destId="{3117B0B1-9B06-4BE6-AAB3-36AEDBEA9FBA}" srcOrd="0" destOrd="0" presId="urn:microsoft.com/office/officeart/2005/8/layout/chevron2"/>
    <dgm:cxn modelId="{5F908A4A-D98D-42CC-A010-19866FDA631C}" type="presParOf" srcId="{3117B0B1-9B06-4BE6-AAB3-36AEDBEA9FBA}" destId="{EE426029-295F-42E7-9D9A-F447064FC1D2}" srcOrd="0" destOrd="0" presId="urn:microsoft.com/office/officeart/2005/8/layout/chevron2"/>
    <dgm:cxn modelId="{5A910C48-34FF-4EA7-AD8E-1239850E8F47}" type="presParOf" srcId="{3117B0B1-9B06-4BE6-AAB3-36AEDBEA9FBA}" destId="{BDF6244E-B8B5-4B66-9994-D3C64BA11DE7}" srcOrd="1" destOrd="0" presId="urn:microsoft.com/office/officeart/2005/8/layout/chevron2"/>
    <dgm:cxn modelId="{00281293-4F61-4515-827E-1B2853DC7D2C}" type="presParOf" srcId="{FE72D1B7-5391-4CCB-8DAE-307BF5A3435F}" destId="{FA3A4E9A-8EB2-4645-9AD3-B7E2C420D42A}" srcOrd="1" destOrd="0" presId="urn:microsoft.com/office/officeart/2005/8/layout/chevron2"/>
    <dgm:cxn modelId="{4494BB8E-5D4B-42B0-A218-55E1C6AC43F5}" type="presParOf" srcId="{FE72D1B7-5391-4CCB-8DAE-307BF5A3435F}" destId="{18C1234D-3256-48E9-A538-310B37B40D2D}" srcOrd="2" destOrd="0" presId="urn:microsoft.com/office/officeart/2005/8/layout/chevron2"/>
    <dgm:cxn modelId="{CBE01615-05DD-42A6-AAB7-814526E0223F}" type="presParOf" srcId="{18C1234D-3256-48E9-A538-310B37B40D2D}" destId="{D986269C-9497-4BC4-8829-5AF239AC15A5}" srcOrd="0" destOrd="0" presId="urn:microsoft.com/office/officeart/2005/8/layout/chevron2"/>
    <dgm:cxn modelId="{47E528A3-9430-4820-880E-7BB89F0A21DD}" type="presParOf" srcId="{18C1234D-3256-48E9-A538-310B37B40D2D}" destId="{64E3C364-72C5-4106-8A9A-791A5D0BC83A}" srcOrd="1" destOrd="0" presId="urn:microsoft.com/office/officeart/2005/8/layout/chevron2"/>
    <dgm:cxn modelId="{D9643863-9A22-4CCC-9473-F9282D0236B7}" type="presParOf" srcId="{FE72D1B7-5391-4CCB-8DAE-307BF5A3435F}" destId="{0DBE3A8D-2D10-4C6E-AAE8-AD42AFF97D4A}" srcOrd="3" destOrd="0" presId="urn:microsoft.com/office/officeart/2005/8/layout/chevron2"/>
    <dgm:cxn modelId="{A2E31435-FAAB-4D41-A2E7-14ED590A259A}" type="presParOf" srcId="{FE72D1B7-5391-4CCB-8DAE-307BF5A3435F}" destId="{703EB01F-F347-437B-A26E-E3A0BEFFBDC7}" srcOrd="4" destOrd="0" presId="urn:microsoft.com/office/officeart/2005/8/layout/chevron2"/>
    <dgm:cxn modelId="{FBB467AC-DEB2-4B31-AE6C-36F58C41ECC8}" type="presParOf" srcId="{703EB01F-F347-437B-A26E-E3A0BEFFBDC7}" destId="{F522E7DA-B665-47CF-A0AE-338C911163A1}" srcOrd="0" destOrd="0" presId="urn:microsoft.com/office/officeart/2005/8/layout/chevron2"/>
    <dgm:cxn modelId="{1AA643D5-F17C-4292-90A7-E738702ED8C6}" type="presParOf" srcId="{703EB01F-F347-437B-A26E-E3A0BEFFBDC7}" destId="{BBFB34F9-053F-4DBC-9BE7-95903A55A951}" srcOrd="1" destOrd="0" presId="urn:microsoft.com/office/officeart/2005/8/layout/chevron2"/>
    <dgm:cxn modelId="{082F2DFE-A3A8-4CEA-8E0D-C531CFD50547}" type="presParOf" srcId="{FE72D1B7-5391-4CCB-8DAE-307BF5A3435F}" destId="{AA6BF747-F998-40CD-90C1-12F70A427D8B}" srcOrd="5" destOrd="0" presId="urn:microsoft.com/office/officeart/2005/8/layout/chevron2"/>
    <dgm:cxn modelId="{68D75C12-56CB-40F7-A755-CC4B87AC3B27}" type="presParOf" srcId="{FE72D1B7-5391-4CCB-8DAE-307BF5A3435F}" destId="{342C3516-A935-4D68-BFC1-DF3276108E92}" srcOrd="6" destOrd="0" presId="urn:microsoft.com/office/officeart/2005/8/layout/chevron2"/>
    <dgm:cxn modelId="{3CBF41EB-0EA6-447D-B912-AFBBFF530C55}" type="presParOf" srcId="{342C3516-A935-4D68-BFC1-DF3276108E92}" destId="{58B77EEA-77D0-4590-A782-83191B6A2307}" srcOrd="0" destOrd="0" presId="urn:microsoft.com/office/officeart/2005/8/layout/chevron2"/>
    <dgm:cxn modelId="{D08182F2-EBDB-4B74-9D0E-92DD8AB826CF}" type="presParOf" srcId="{342C3516-A935-4D68-BFC1-DF3276108E92}" destId="{AEB74181-FD95-4CA3-B51E-8DC87B03FA7A}" srcOrd="1" destOrd="0" presId="urn:microsoft.com/office/officeart/2005/8/layout/chevron2"/>
    <dgm:cxn modelId="{0645B7D8-4673-4F86-9CD5-83E409AAA352}" type="presParOf" srcId="{FE72D1B7-5391-4CCB-8DAE-307BF5A3435F}" destId="{41E29C88-039F-4D7A-B78D-52CA00A51CA8}" srcOrd="7" destOrd="0" presId="urn:microsoft.com/office/officeart/2005/8/layout/chevron2"/>
    <dgm:cxn modelId="{381F16ED-F683-4F79-A255-64DFBC8801F3}" type="presParOf" srcId="{FE72D1B7-5391-4CCB-8DAE-307BF5A3435F}" destId="{CAAEEB98-2D73-4F31-986F-DCA5C78AD544}" srcOrd="8" destOrd="0" presId="urn:microsoft.com/office/officeart/2005/8/layout/chevron2"/>
    <dgm:cxn modelId="{C6BEEA98-3696-47CF-B8F0-03D1294DBE6E}" type="presParOf" srcId="{CAAEEB98-2D73-4F31-986F-DCA5C78AD544}" destId="{2A5BAF8F-A48B-4FA6-82E0-B2ABC8C7278E}" srcOrd="0" destOrd="0" presId="urn:microsoft.com/office/officeart/2005/8/layout/chevron2"/>
    <dgm:cxn modelId="{2E9E64E6-AFC9-4F22-B3DF-0726FFC52D0C}" type="presParOf" srcId="{CAAEEB98-2D73-4F31-986F-DCA5C78AD544}" destId="{87DA6799-F6B8-43A5-939D-CAEF3E2A6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426029-295F-42E7-9D9A-F447064FC1D2}">
      <dsp:nvSpPr>
        <dsp:cNvPr id="0" name=""/>
        <dsp:cNvSpPr/>
      </dsp:nvSpPr>
      <dsp:spPr>
        <a:xfrm rot="5400000">
          <a:off x="-128657" y="130558"/>
          <a:ext cx="857713" cy="600399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</a:t>
          </a:r>
          <a:endParaRPr lang="ru-RU" sz="1600" kern="1200" dirty="0"/>
        </a:p>
      </dsp:txBody>
      <dsp:txXfrm rot="5400000">
        <a:off x="-128657" y="130558"/>
        <a:ext cx="857713" cy="600399"/>
      </dsp:txXfrm>
    </dsp:sp>
    <dsp:sp modelId="{BDF6244E-B8B5-4B66-9994-D3C64BA11DE7}">
      <dsp:nvSpPr>
        <dsp:cNvPr id="0" name=""/>
        <dsp:cNvSpPr/>
      </dsp:nvSpPr>
      <dsp:spPr>
        <a:xfrm rot="5400000">
          <a:off x="2345542" y="-1743241"/>
          <a:ext cx="557513" cy="40478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Собівартість</a:t>
          </a:r>
          <a:endParaRPr lang="ru-RU" sz="1800" kern="1200" dirty="0"/>
        </a:p>
      </dsp:txBody>
      <dsp:txXfrm rot="5400000">
        <a:off x="2345542" y="-1743241"/>
        <a:ext cx="557513" cy="4047800"/>
      </dsp:txXfrm>
    </dsp:sp>
    <dsp:sp modelId="{D986269C-9497-4BC4-8829-5AF239AC15A5}">
      <dsp:nvSpPr>
        <dsp:cNvPr id="0" name=""/>
        <dsp:cNvSpPr/>
      </dsp:nvSpPr>
      <dsp:spPr>
        <a:xfrm rot="5400000">
          <a:off x="-128657" y="867679"/>
          <a:ext cx="857713" cy="600399"/>
        </a:xfrm>
        <a:prstGeom prst="chevron">
          <a:avLst/>
        </a:prstGeom>
        <a:solidFill>
          <a:schemeClr val="accent2">
            <a:shade val="80000"/>
            <a:hueOff val="-8968"/>
            <a:satOff val="-1006"/>
            <a:lumOff val="642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</a:t>
          </a:r>
          <a:endParaRPr lang="ru-RU" sz="1600" kern="1200" dirty="0"/>
        </a:p>
      </dsp:txBody>
      <dsp:txXfrm rot="5400000">
        <a:off x="-128657" y="867679"/>
        <a:ext cx="857713" cy="600399"/>
      </dsp:txXfrm>
    </dsp:sp>
    <dsp:sp modelId="{64E3C364-72C5-4106-8A9A-791A5D0BC83A}">
      <dsp:nvSpPr>
        <dsp:cNvPr id="0" name=""/>
        <dsp:cNvSpPr/>
      </dsp:nvSpPr>
      <dsp:spPr>
        <a:xfrm rot="5400000">
          <a:off x="2345542" y="-1006120"/>
          <a:ext cx="557513" cy="40478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Ціна</a:t>
          </a:r>
          <a:endParaRPr lang="ru-RU" sz="1800" kern="1200" dirty="0"/>
        </a:p>
      </dsp:txBody>
      <dsp:txXfrm rot="5400000">
        <a:off x="2345542" y="-1006120"/>
        <a:ext cx="557513" cy="4047800"/>
      </dsp:txXfrm>
    </dsp:sp>
    <dsp:sp modelId="{F522E7DA-B665-47CF-A0AE-338C911163A1}">
      <dsp:nvSpPr>
        <dsp:cNvPr id="0" name=""/>
        <dsp:cNvSpPr/>
      </dsp:nvSpPr>
      <dsp:spPr>
        <a:xfrm rot="5400000">
          <a:off x="-128657" y="1604800"/>
          <a:ext cx="857713" cy="600399"/>
        </a:xfrm>
        <a:prstGeom prst="chevron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</a:t>
          </a:r>
          <a:endParaRPr lang="ru-RU" sz="1600" kern="1200" dirty="0"/>
        </a:p>
      </dsp:txBody>
      <dsp:txXfrm rot="5400000">
        <a:off x="-128657" y="1604800"/>
        <a:ext cx="857713" cy="600399"/>
      </dsp:txXfrm>
    </dsp:sp>
    <dsp:sp modelId="{BBFB34F9-053F-4DBC-9BE7-95903A55A951}">
      <dsp:nvSpPr>
        <dsp:cNvPr id="0" name=""/>
        <dsp:cNvSpPr/>
      </dsp:nvSpPr>
      <dsp:spPr>
        <a:xfrm rot="5400000">
          <a:off x="2345542" y="-268716"/>
          <a:ext cx="557513" cy="404723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Номенклатура продукції</a:t>
          </a:r>
          <a:endParaRPr lang="ru-RU" sz="2000" kern="1200" dirty="0"/>
        </a:p>
      </dsp:txBody>
      <dsp:txXfrm rot="5400000">
        <a:off x="2345542" y="-268716"/>
        <a:ext cx="557513" cy="4047233"/>
      </dsp:txXfrm>
    </dsp:sp>
    <dsp:sp modelId="{58B77EEA-77D0-4590-A782-83191B6A2307}">
      <dsp:nvSpPr>
        <dsp:cNvPr id="0" name=""/>
        <dsp:cNvSpPr/>
      </dsp:nvSpPr>
      <dsp:spPr>
        <a:xfrm rot="5400000">
          <a:off x="-128657" y="2341920"/>
          <a:ext cx="857713" cy="600399"/>
        </a:xfrm>
        <a:prstGeom prst="chevron">
          <a:avLst/>
        </a:prstGeom>
        <a:solidFill>
          <a:schemeClr val="accent2">
            <a:shade val="80000"/>
            <a:hueOff val="-26904"/>
            <a:satOff val="-3018"/>
            <a:lumOff val="1926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</a:t>
          </a:r>
          <a:endParaRPr lang="ru-RU" sz="1600" kern="1200" dirty="0"/>
        </a:p>
      </dsp:txBody>
      <dsp:txXfrm rot="5400000">
        <a:off x="-128657" y="2341920"/>
        <a:ext cx="857713" cy="600399"/>
      </dsp:txXfrm>
    </dsp:sp>
    <dsp:sp modelId="{AEB74181-FD95-4CA3-B51E-8DC87B03FA7A}">
      <dsp:nvSpPr>
        <dsp:cNvPr id="0" name=""/>
        <dsp:cNvSpPr/>
      </dsp:nvSpPr>
      <dsp:spPr>
        <a:xfrm rot="5400000">
          <a:off x="2345542" y="468120"/>
          <a:ext cx="557513" cy="40478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Непрямі витрати</a:t>
          </a:r>
          <a:endParaRPr lang="ru-RU" sz="1800" kern="1200" dirty="0"/>
        </a:p>
      </dsp:txBody>
      <dsp:txXfrm rot="5400000">
        <a:off x="2345542" y="468120"/>
        <a:ext cx="557513" cy="4047800"/>
      </dsp:txXfrm>
    </dsp:sp>
    <dsp:sp modelId="{2A5BAF8F-A48B-4FA6-82E0-B2ABC8C7278E}">
      <dsp:nvSpPr>
        <dsp:cNvPr id="0" name=""/>
        <dsp:cNvSpPr/>
      </dsp:nvSpPr>
      <dsp:spPr>
        <a:xfrm rot="5400000">
          <a:off x="-128657" y="3079041"/>
          <a:ext cx="857713" cy="600399"/>
        </a:xfrm>
        <a:prstGeom prst="chevron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</a:t>
          </a:r>
          <a:endParaRPr lang="ru-RU" sz="1600" kern="1200" dirty="0"/>
        </a:p>
      </dsp:txBody>
      <dsp:txXfrm rot="5400000">
        <a:off x="-128657" y="3079041"/>
        <a:ext cx="857713" cy="600399"/>
      </dsp:txXfrm>
    </dsp:sp>
    <dsp:sp modelId="{87DA6799-F6B8-43A5-939D-CAEF3E2A6A36}">
      <dsp:nvSpPr>
        <dsp:cNvPr id="0" name=""/>
        <dsp:cNvSpPr/>
      </dsp:nvSpPr>
      <dsp:spPr>
        <a:xfrm rot="5400000">
          <a:off x="2345542" y="1226655"/>
          <a:ext cx="557513" cy="40478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Асортимент</a:t>
          </a:r>
          <a:endParaRPr lang="ru-RU" sz="1800" kern="1200" dirty="0"/>
        </a:p>
      </dsp:txBody>
      <dsp:txXfrm rot="5400000">
        <a:off x="2345542" y="1226655"/>
        <a:ext cx="557513" cy="40478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426029-295F-42E7-9D9A-F447064FC1D2}">
      <dsp:nvSpPr>
        <dsp:cNvPr id="0" name=""/>
        <dsp:cNvSpPr/>
      </dsp:nvSpPr>
      <dsp:spPr>
        <a:xfrm rot="5400000">
          <a:off x="-128782" y="128824"/>
          <a:ext cx="858552" cy="600986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</a:t>
          </a:r>
          <a:endParaRPr lang="ru-RU" sz="1600" kern="1200" dirty="0"/>
        </a:p>
      </dsp:txBody>
      <dsp:txXfrm rot="5400000">
        <a:off x="-128782" y="128824"/>
        <a:ext cx="858552" cy="600986"/>
      </dsp:txXfrm>
    </dsp:sp>
    <dsp:sp modelId="{BDF6244E-B8B5-4B66-9994-D3C64BA11DE7}">
      <dsp:nvSpPr>
        <dsp:cNvPr id="0" name=""/>
        <dsp:cNvSpPr/>
      </dsp:nvSpPr>
      <dsp:spPr>
        <a:xfrm rot="5400000">
          <a:off x="2345563" y="-1744535"/>
          <a:ext cx="558058" cy="40472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500" kern="1200" dirty="0" smtClean="0"/>
            <a:t>Прибуток</a:t>
          </a:r>
          <a:endParaRPr lang="ru-RU" sz="2500" kern="1200" dirty="0"/>
        </a:p>
      </dsp:txBody>
      <dsp:txXfrm rot="5400000">
        <a:off x="2345563" y="-1744535"/>
        <a:ext cx="558058" cy="4047213"/>
      </dsp:txXfrm>
    </dsp:sp>
    <dsp:sp modelId="{D986269C-9497-4BC4-8829-5AF239AC15A5}">
      <dsp:nvSpPr>
        <dsp:cNvPr id="0" name=""/>
        <dsp:cNvSpPr/>
      </dsp:nvSpPr>
      <dsp:spPr>
        <a:xfrm rot="5400000">
          <a:off x="-128782" y="866665"/>
          <a:ext cx="858552" cy="600986"/>
        </a:xfrm>
        <a:prstGeom prst="chevron">
          <a:avLst/>
        </a:prstGeom>
        <a:solidFill>
          <a:schemeClr val="accent2">
            <a:shade val="80000"/>
            <a:hueOff val="-8968"/>
            <a:satOff val="-1006"/>
            <a:lumOff val="642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</a:t>
          </a:r>
          <a:endParaRPr lang="ru-RU" sz="1600" kern="1200" dirty="0"/>
        </a:p>
      </dsp:txBody>
      <dsp:txXfrm rot="5400000">
        <a:off x="-128782" y="866665"/>
        <a:ext cx="858552" cy="600986"/>
      </dsp:txXfrm>
    </dsp:sp>
    <dsp:sp modelId="{64E3C364-72C5-4106-8A9A-791A5D0BC83A}">
      <dsp:nvSpPr>
        <dsp:cNvPr id="0" name=""/>
        <dsp:cNvSpPr/>
      </dsp:nvSpPr>
      <dsp:spPr>
        <a:xfrm rot="5400000">
          <a:off x="2345563" y="-1006694"/>
          <a:ext cx="558058" cy="40472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500" kern="1200" dirty="0" smtClean="0"/>
            <a:t>Калькулювання</a:t>
          </a:r>
          <a:endParaRPr lang="ru-RU" sz="2500" kern="1200" dirty="0"/>
        </a:p>
      </dsp:txBody>
      <dsp:txXfrm rot="5400000">
        <a:off x="2345563" y="-1006694"/>
        <a:ext cx="558058" cy="4047213"/>
      </dsp:txXfrm>
    </dsp:sp>
    <dsp:sp modelId="{F522E7DA-B665-47CF-A0AE-338C911163A1}">
      <dsp:nvSpPr>
        <dsp:cNvPr id="0" name=""/>
        <dsp:cNvSpPr/>
      </dsp:nvSpPr>
      <dsp:spPr>
        <a:xfrm rot="5400000">
          <a:off x="-128782" y="1604506"/>
          <a:ext cx="858552" cy="600986"/>
        </a:xfrm>
        <a:prstGeom prst="chevron">
          <a:avLst/>
        </a:prstGeom>
        <a:solidFill>
          <a:schemeClr val="accent2">
            <a:shade val="80000"/>
            <a:hueOff val="-17936"/>
            <a:satOff val="-2012"/>
            <a:lumOff val="1284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</a:t>
          </a:r>
          <a:endParaRPr lang="ru-RU" sz="1600" kern="1200" dirty="0"/>
        </a:p>
      </dsp:txBody>
      <dsp:txXfrm rot="5400000">
        <a:off x="-128782" y="1604506"/>
        <a:ext cx="858552" cy="600986"/>
      </dsp:txXfrm>
    </dsp:sp>
    <dsp:sp modelId="{BBFB34F9-053F-4DBC-9BE7-95903A55A951}">
      <dsp:nvSpPr>
        <dsp:cNvPr id="0" name=""/>
        <dsp:cNvSpPr/>
      </dsp:nvSpPr>
      <dsp:spPr>
        <a:xfrm rot="5400000">
          <a:off x="2345563" y="-268570"/>
          <a:ext cx="558058" cy="40466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500" kern="1200" dirty="0" smtClean="0"/>
            <a:t>Тарифна сітка</a:t>
          </a:r>
          <a:endParaRPr lang="ru-RU" sz="2500" kern="1200" dirty="0"/>
        </a:p>
      </dsp:txBody>
      <dsp:txXfrm rot="5400000">
        <a:off x="2345563" y="-268570"/>
        <a:ext cx="558058" cy="4046646"/>
      </dsp:txXfrm>
    </dsp:sp>
    <dsp:sp modelId="{58B77EEA-77D0-4590-A782-83191B6A2307}">
      <dsp:nvSpPr>
        <dsp:cNvPr id="0" name=""/>
        <dsp:cNvSpPr/>
      </dsp:nvSpPr>
      <dsp:spPr>
        <a:xfrm rot="5400000">
          <a:off x="-128782" y="2342347"/>
          <a:ext cx="858552" cy="600986"/>
        </a:xfrm>
        <a:prstGeom prst="chevron">
          <a:avLst/>
        </a:prstGeom>
        <a:solidFill>
          <a:schemeClr val="accent2">
            <a:shade val="80000"/>
            <a:hueOff val="-26904"/>
            <a:satOff val="-3018"/>
            <a:lumOff val="1926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</a:t>
          </a:r>
          <a:endParaRPr lang="ru-RU" sz="1600" kern="1200" dirty="0"/>
        </a:p>
      </dsp:txBody>
      <dsp:txXfrm rot="5400000">
        <a:off x="-128782" y="2342347"/>
        <a:ext cx="858552" cy="600986"/>
      </dsp:txXfrm>
    </dsp:sp>
    <dsp:sp modelId="{AEB74181-FD95-4CA3-B51E-8DC87B03FA7A}">
      <dsp:nvSpPr>
        <dsp:cNvPr id="0" name=""/>
        <dsp:cNvSpPr/>
      </dsp:nvSpPr>
      <dsp:spPr>
        <a:xfrm rot="5400000">
          <a:off x="2345563" y="468987"/>
          <a:ext cx="558058" cy="40472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500" kern="1200" dirty="0" smtClean="0"/>
            <a:t>Ефективність виробництва</a:t>
          </a:r>
          <a:endParaRPr lang="ru-RU" sz="2500" kern="1200" dirty="0"/>
        </a:p>
      </dsp:txBody>
      <dsp:txXfrm rot="5400000">
        <a:off x="2345563" y="468987"/>
        <a:ext cx="558058" cy="4047213"/>
      </dsp:txXfrm>
    </dsp:sp>
    <dsp:sp modelId="{2A5BAF8F-A48B-4FA6-82E0-B2ABC8C7278E}">
      <dsp:nvSpPr>
        <dsp:cNvPr id="0" name=""/>
        <dsp:cNvSpPr/>
      </dsp:nvSpPr>
      <dsp:spPr>
        <a:xfrm rot="5400000">
          <a:off x="-128782" y="3080189"/>
          <a:ext cx="858552" cy="600986"/>
        </a:xfrm>
        <a:prstGeom prst="chevron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</a:t>
          </a:r>
          <a:endParaRPr lang="ru-RU" sz="1600" kern="1200" dirty="0"/>
        </a:p>
      </dsp:txBody>
      <dsp:txXfrm rot="5400000">
        <a:off x="-128782" y="3080189"/>
        <a:ext cx="858552" cy="600986"/>
      </dsp:txXfrm>
    </dsp:sp>
    <dsp:sp modelId="{87DA6799-F6B8-43A5-939D-CAEF3E2A6A36}">
      <dsp:nvSpPr>
        <dsp:cNvPr id="0" name=""/>
        <dsp:cNvSpPr/>
      </dsp:nvSpPr>
      <dsp:spPr>
        <a:xfrm rot="5400000">
          <a:off x="2345563" y="1206828"/>
          <a:ext cx="558058" cy="40472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500" kern="1200" dirty="0" smtClean="0"/>
            <a:t>Рентабельність продукції</a:t>
          </a:r>
          <a:endParaRPr lang="ru-RU" sz="2500" kern="1200" dirty="0"/>
        </a:p>
      </dsp:txBody>
      <dsp:txXfrm rot="5400000">
        <a:off x="2345563" y="1206828"/>
        <a:ext cx="558058" cy="404721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13.xml"/><Relationship Id="rId7" Type="http://schemas.openxmlformats.org/officeDocument/2006/relationships/slide" Target="slide11.xml"/><Relationship Id="rId12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5.xml"/><Relationship Id="rId5" Type="http://schemas.openxmlformats.org/officeDocument/2006/relationships/slide" Target="slide7.xml"/><Relationship Id="rId10" Type="http://schemas.openxmlformats.org/officeDocument/2006/relationships/slide" Target="slide9.xml"/><Relationship Id="rId4" Type="http://schemas.openxmlformats.org/officeDocument/2006/relationships/slide" Target="slide12.xml"/><Relationship Id="rId9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381000"/>
            <a:ext cx="8719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Економічне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задзеркалля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8300"/>
            <a:ext cx="1600200" cy="140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344" descr="vopro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1295400"/>
            <a:ext cx="1658938" cy="1866900"/>
          </a:xfrm>
          <a:prstGeom prst="rect">
            <a:avLst/>
          </a:prstGeom>
          <a:noFill/>
        </p:spPr>
      </p:pic>
      <p:pic>
        <p:nvPicPr>
          <p:cNvPr id="14" name="Содержимое 3" descr="79696125_large_c512d0af377a54e7bdba6cba0de38d19_view_article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371600" y="1981200"/>
            <a:ext cx="6127750" cy="3648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сведения 6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27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Скругленный прямоугольник 27"/>
          <p:cNvSpPr/>
          <p:nvPr/>
        </p:nvSpPr>
        <p:spPr>
          <a:xfrm>
            <a:off x="5791200" y="10668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Вивезення товарів або капіталів за кордон</a:t>
            </a:r>
            <a:endParaRPr lang="ru-RU" sz="16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791200" y="20574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Цілісний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процес</a:t>
            </a:r>
            <a:r>
              <a:rPr lang="ru-RU" sz="1600" dirty="0" smtClean="0"/>
              <a:t> </a:t>
            </a:r>
            <a:r>
              <a:rPr lang="ru-RU" sz="1600" dirty="0" err="1" smtClean="0"/>
              <a:t>доведення</a:t>
            </a:r>
            <a:r>
              <a:rPr lang="ru-RU" sz="1600" dirty="0" smtClean="0"/>
              <a:t> товару </a:t>
            </a:r>
            <a:r>
              <a:rPr lang="ru-RU" sz="1600" dirty="0" err="1" smtClean="0"/>
              <a:t>від</a:t>
            </a:r>
            <a:r>
              <a:rPr lang="ru-RU" sz="1600" dirty="0" smtClean="0"/>
              <a:t> </a:t>
            </a:r>
            <a:r>
              <a:rPr lang="ru-RU" sz="1600" dirty="0" err="1" smtClean="0"/>
              <a:t>виробника</a:t>
            </a:r>
            <a:r>
              <a:rPr lang="ru-RU" sz="1600" dirty="0" smtClean="0"/>
              <a:t> до </a:t>
            </a:r>
            <a:r>
              <a:rPr lang="ru-RU" sz="1600" dirty="0" err="1" smtClean="0"/>
              <a:t>споживача</a:t>
            </a:r>
            <a:endParaRPr lang="ru-RU" sz="16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791200" y="30480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Кількість</a:t>
            </a:r>
            <a:r>
              <a:rPr lang="ru-RU" sz="1600" dirty="0" smtClean="0"/>
              <a:t> продукту, </a:t>
            </a:r>
            <a:r>
              <a:rPr lang="ru-RU" sz="1600" dirty="0" err="1" smtClean="0"/>
              <a:t>який</a:t>
            </a:r>
            <a:r>
              <a:rPr lang="ru-RU" sz="1600" dirty="0" smtClean="0"/>
              <a:t> </a:t>
            </a:r>
            <a:r>
              <a:rPr lang="ru-RU" sz="1600" dirty="0" err="1" smtClean="0"/>
              <a:t>споживачі</a:t>
            </a:r>
            <a:r>
              <a:rPr lang="ru-RU" sz="1600" dirty="0" smtClean="0"/>
              <a:t> </a:t>
            </a:r>
            <a:r>
              <a:rPr lang="ru-RU" sz="1600" dirty="0" err="1" smtClean="0"/>
              <a:t>готові</a:t>
            </a:r>
            <a:r>
              <a:rPr lang="ru-RU" sz="1600" dirty="0" smtClean="0"/>
              <a:t> та </a:t>
            </a:r>
            <a:r>
              <a:rPr lang="ru-RU" sz="1600" dirty="0" err="1" smtClean="0"/>
              <a:t>спроможні</a:t>
            </a:r>
            <a:r>
              <a:rPr lang="ru-RU" sz="1600" dirty="0" smtClean="0"/>
              <a:t> </a:t>
            </a:r>
            <a:r>
              <a:rPr lang="ru-RU" sz="1600" dirty="0" err="1" smtClean="0"/>
              <a:t>купити</a:t>
            </a:r>
            <a:r>
              <a:rPr lang="ru-RU" sz="1600" dirty="0" smtClean="0"/>
              <a:t> за </a:t>
            </a:r>
            <a:r>
              <a:rPr lang="ru-RU" sz="1600" dirty="0" err="1" smtClean="0"/>
              <a:t>певну</a:t>
            </a:r>
            <a:r>
              <a:rPr lang="ru-RU" sz="1600" dirty="0" smtClean="0"/>
              <a:t> </a:t>
            </a:r>
            <a:r>
              <a:rPr lang="ru-RU" sz="1600" dirty="0" err="1" smtClean="0"/>
              <a:t>ціну</a:t>
            </a:r>
            <a:r>
              <a:rPr lang="ru-RU" sz="1600" dirty="0" smtClean="0"/>
              <a:t> </a:t>
            </a:r>
            <a:r>
              <a:rPr lang="ru-RU" sz="1600" dirty="0" err="1" smtClean="0"/>
              <a:t>протягом</a:t>
            </a:r>
            <a:r>
              <a:rPr lang="ru-RU" sz="1600" dirty="0" smtClean="0"/>
              <a:t>  </a:t>
            </a:r>
            <a:r>
              <a:rPr lang="ru-RU" sz="1600" dirty="0" err="1" smtClean="0"/>
              <a:t>відповідного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проміжку</a:t>
            </a:r>
            <a:r>
              <a:rPr lang="ru-RU" sz="1600" dirty="0" smtClean="0"/>
              <a:t> часу </a:t>
            </a:r>
            <a:r>
              <a:rPr lang="ru-RU" sz="1600" dirty="0" err="1" smtClean="0"/>
              <a:t>і</a:t>
            </a:r>
            <a:r>
              <a:rPr lang="ru-RU" sz="1600" dirty="0" smtClean="0"/>
              <a:t> в </a:t>
            </a:r>
            <a:r>
              <a:rPr lang="ru-RU" sz="1600" dirty="0" err="1" smtClean="0"/>
              <a:t>певному</a:t>
            </a:r>
            <a:r>
              <a:rPr lang="ru-RU" sz="1600" dirty="0" smtClean="0"/>
              <a:t> </a:t>
            </a:r>
            <a:r>
              <a:rPr lang="ru-RU" sz="1600" dirty="0" err="1" smtClean="0"/>
              <a:t>місці</a:t>
            </a:r>
            <a:endParaRPr lang="ru-RU" sz="16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867400" y="40386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Ввезення</a:t>
            </a:r>
            <a:r>
              <a:rPr lang="ru-RU" sz="1600" dirty="0" smtClean="0"/>
              <a:t> </a:t>
            </a:r>
            <a:r>
              <a:rPr lang="ru-RU" sz="1600" dirty="0" err="1" smtClean="0"/>
              <a:t>товарів</a:t>
            </a:r>
            <a:r>
              <a:rPr lang="ru-RU" sz="1600" dirty="0" smtClean="0"/>
              <a:t> </a:t>
            </a:r>
            <a:r>
              <a:rPr lang="ru-RU" sz="1600" dirty="0" err="1" smtClean="0"/>
              <a:t>або</a:t>
            </a:r>
            <a:r>
              <a:rPr lang="ru-RU" sz="1600" dirty="0" smtClean="0"/>
              <a:t> </a:t>
            </a:r>
            <a:r>
              <a:rPr lang="ru-RU" sz="1600" dirty="0" err="1" smtClean="0"/>
              <a:t>капіталів</a:t>
            </a:r>
            <a:r>
              <a:rPr lang="ru-RU" sz="1600" dirty="0" smtClean="0"/>
              <a:t> у </a:t>
            </a:r>
            <a:r>
              <a:rPr lang="ru-RU" sz="1600" dirty="0" err="1" smtClean="0"/>
              <a:t>країну</a:t>
            </a:r>
            <a:r>
              <a:rPr lang="ru-RU" sz="1600" dirty="0" smtClean="0"/>
              <a:t> </a:t>
            </a:r>
            <a:r>
              <a:rPr lang="ru-RU" sz="1600" dirty="0" err="1" smtClean="0"/>
              <a:t>з-за</a:t>
            </a:r>
            <a:r>
              <a:rPr lang="ru-RU" sz="1600" dirty="0" smtClean="0"/>
              <a:t> кордону</a:t>
            </a:r>
            <a:endParaRPr lang="ru-RU" sz="1600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867400" y="4953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/>
              <a:t>Підприємства</a:t>
            </a:r>
            <a:r>
              <a:rPr lang="ru-RU" sz="1400" dirty="0" smtClean="0"/>
              <a:t> , </a:t>
            </a:r>
            <a:r>
              <a:rPr lang="ru-RU" sz="1400" dirty="0" err="1" smtClean="0"/>
              <a:t>організації</a:t>
            </a:r>
            <a:r>
              <a:rPr lang="ru-RU" sz="1400" dirty="0" smtClean="0"/>
              <a:t>, установи,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заборгували</a:t>
            </a:r>
            <a:r>
              <a:rPr lang="ru-RU" sz="1400" dirty="0" smtClean="0"/>
              <a:t> </a:t>
            </a:r>
            <a:r>
              <a:rPr lang="ru-RU" sz="1400" dirty="0" err="1" smtClean="0"/>
              <a:t>суб’єкту</a:t>
            </a:r>
            <a:r>
              <a:rPr lang="ru-RU" sz="1400" dirty="0" smtClean="0"/>
              <a:t> </a:t>
            </a:r>
            <a:r>
              <a:rPr lang="ru-RU" sz="1400" dirty="0" err="1" smtClean="0"/>
              <a:t>підприємницької</a:t>
            </a:r>
            <a:r>
              <a:rPr lang="ru-RU" sz="1400" dirty="0" smtClean="0"/>
              <a:t> </a:t>
            </a:r>
            <a:r>
              <a:rPr lang="ru-RU" sz="1400" dirty="0" err="1" smtClean="0"/>
              <a:t>діяльності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певну</a:t>
            </a:r>
            <a:r>
              <a:rPr lang="ru-RU" sz="1400" dirty="0" smtClean="0"/>
              <a:t> суму </a:t>
            </a:r>
            <a:r>
              <a:rPr lang="ru-RU" sz="1400" dirty="0" err="1" smtClean="0"/>
              <a:t>коштів</a:t>
            </a:r>
            <a:endParaRPr lang="ru-RU" sz="1400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52578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52578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5257800" y="31242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38" name="Стрелка вправо 37"/>
          <p:cNvSpPr/>
          <p:nvPr/>
        </p:nvSpPr>
        <p:spPr>
          <a:xfrm rot="2201038">
            <a:off x="4426492" y="2098721"/>
            <a:ext cx="959671" cy="16897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19761350">
            <a:off x="4292466" y="3739029"/>
            <a:ext cx="1010134" cy="17491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2351621">
            <a:off x="4177710" y="3597518"/>
            <a:ext cx="1323773" cy="18807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 rot="18794545" flipV="1">
            <a:off x="4364691" y="2161197"/>
            <a:ext cx="1017410" cy="1703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 rot="1368076">
            <a:off x="4493116" y="4985034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5867400" y="1219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Ситуація, при якій на ринку є багато покупців і кілька великих продавців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67400" y="2057400"/>
            <a:ext cx="3276600" cy="1143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Частина працездатного населення, яка за своїми фізичними, віковими даними і кваліфікацією може брати участь у виробництві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7400" y="3276600"/>
            <a:ext cx="3276600" cy="533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Кількість продукції, яку виробляє один працівник за одиницю часу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7400" y="38862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Ситуація, при якій на ринку є багато покупців і кілька великих продавців</a:t>
            </a: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7400" y="4953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Капіталовкладення</a:t>
            </a:r>
            <a:r>
              <a:rPr lang="ru-RU" sz="1600" dirty="0" smtClean="0"/>
              <a:t> в </a:t>
            </a:r>
            <a:r>
              <a:rPr lang="ru-RU" sz="1600" dirty="0" err="1" smtClean="0"/>
              <a:t>будь-які</a:t>
            </a:r>
            <a:r>
              <a:rPr lang="ru-RU" sz="1600" dirty="0" smtClean="0"/>
              <a:t> </a:t>
            </a:r>
            <a:r>
              <a:rPr lang="ru-RU" sz="1600" dirty="0" err="1" smtClean="0"/>
              <a:t>підприємствах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метою </a:t>
            </a:r>
            <a:r>
              <a:rPr lang="ru-RU" sz="1600" dirty="0" err="1" smtClean="0"/>
              <a:t>одержання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прибутку</a:t>
            </a:r>
            <a:endParaRPr lang="ru-RU" sz="1600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3340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3340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334000" y="3048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2201038">
            <a:off x="4406806" y="2146581"/>
            <a:ext cx="1123717" cy="1804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291326">
            <a:off x="4397480" y="2920375"/>
            <a:ext cx="1126579" cy="17456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2351621">
            <a:off x="4253014" y="3792165"/>
            <a:ext cx="1323773" cy="18807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7772461">
            <a:off x="3736914" y="2867558"/>
            <a:ext cx="2419313" cy="1667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368076">
            <a:off x="4493116" y="4985034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скругленным углом 5"/>
          <p:cNvSpPr/>
          <p:nvPr/>
        </p:nvSpPr>
        <p:spPr>
          <a:xfrm>
            <a:off x="762000" y="1600200"/>
            <a:ext cx="7696200" cy="2209800"/>
          </a:xfrm>
          <a:prstGeom prst="round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FFFF00"/>
                </a:solidFill>
                <a:latin typeface="Monotype Corsiva" pitchFamily="66" charset="0"/>
              </a:rPr>
              <a:t>СЮРПРИЗ</a:t>
            </a:r>
            <a:endParaRPr lang="ru-RU" sz="8000" b="1" i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відсутнє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УРА!!! 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62484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виграли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два бала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5791200" y="10668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Вид людської діяльності, направленої на задоволення потреб і попитів за допомогою обліку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91200" y="20574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Вид </a:t>
            </a:r>
            <a:r>
              <a:rPr lang="ru-RU" sz="1400" dirty="0" err="1" smtClean="0"/>
              <a:t>професійної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діяльності</a:t>
            </a:r>
            <a:r>
              <a:rPr lang="ru-RU" sz="1400" dirty="0" smtClean="0"/>
              <a:t> по </a:t>
            </a:r>
            <a:r>
              <a:rPr lang="ru-RU" sz="1400" dirty="0" err="1" smtClean="0"/>
              <a:t>керівництва</a:t>
            </a:r>
            <a:r>
              <a:rPr lang="ru-RU" sz="1400" dirty="0" smtClean="0"/>
              <a:t> людьми, </a:t>
            </a:r>
            <a:r>
              <a:rPr lang="ru-RU" sz="1400" dirty="0" err="1" smtClean="0"/>
              <a:t>управлінню</a:t>
            </a:r>
            <a:r>
              <a:rPr lang="ru-RU" sz="1400" dirty="0" smtClean="0"/>
              <a:t> ресурсами на </a:t>
            </a:r>
            <a:r>
              <a:rPr lang="ru-RU" sz="1400" dirty="0" err="1" smtClean="0"/>
              <a:t>підприємтсвах</a:t>
            </a:r>
            <a:r>
              <a:rPr lang="ru-RU" sz="1400" dirty="0" smtClean="0"/>
              <a:t> </a:t>
            </a:r>
            <a:r>
              <a:rPr lang="ru-RU" sz="1400" dirty="0" err="1" smtClean="0"/>
              <a:t>різного</a:t>
            </a:r>
            <a:r>
              <a:rPr lang="ru-RU" sz="1400" dirty="0" smtClean="0"/>
              <a:t> роду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91200" y="3048000"/>
            <a:ext cx="33528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Предмети праці, які цілком споживаються в кожному виробничому циклі і відразу переносять свою вартість на продукцію, що виготовляється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7400" y="40386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/>
              <a:t>Засоби</a:t>
            </a:r>
            <a:r>
              <a:rPr lang="ru-RU" sz="1400" dirty="0" smtClean="0"/>
              <a:t> </a:t>
            </a:r>
            <a:r>
              <a:rPr lang="ru-RU" sz="1400" dirty="0" err="1" smtClean="0"/>
              <a:t>праці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мають</a:t>
            </a:r>
            <a:r>
              <a:rPr lang="ru-RU" sz="1400" dirty="0" smtClean="0"/>
              <a:t> </a:t>
            </a:r>
            <a:r>
              <a:rPr lang="ru-RU" sz="1400" dirty="0" err="1" smtClean="0"/>
              <a:t>високу</a:t>
            </a:r>
            <a:r>
              <a:rPr lang="ru-RU" sz="1400" dirty="0" smtClean="0"/>
              <a:t> </a:t>
            </a:r>
            <a:r>
              <a:rPr lang="ru-RU" sz="1400" dirty="0" err="1" smtClean="0"/>
              <a:t>вартість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поступово</a:t>
            </a:r>
            <a:r>
              <a:rPr lang="ru-RU" sz="1400" dirty="0" smtClean="0"/>
              <a:t> </a:t>
            </a:r>
            <a:r>
              <a:rPr lang="ru-RU" sz="1400" dirty="0" err="1" smtClean="0"/>
              <a:t>переносять</a:t>
            </a:r>
            <a:r>
              <a:rPr lang="ru-RU" sz="1400" dirty="0" smtClean="0"/>
              <a:t> </a:t>
            </a:r>
            <a:r>
              <a:rPr lang="ru-RU" sz="1400" dirty="0" err="1" smtClean="0"/>
              <a:t>її</a:t>
            </a:r>
            <a:r>
              <a:rPr lang="ru-RU" sz="1400" dirty="0" smtClean="0"/>
              <a:t> на </a:t>
            </a:r>
            <a:r>
              <a:rPr lang="ru-RU" sz="1400" dirty="0" err="1" smtClean="0"/>
              <a:t>продукцію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виготовляється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7400" y="4953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Процес перенесення авансової раніше вартості основних фондів на вартість продукції, що виробляється</a:t>
            </a:r>
            <a:endParaRPr lang="ru-RU" sz="1400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2578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2578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257800" y="31242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2201038">
            <a:off x="4426492" y="2098721"/>
            <a:ext cx="959671" cy="16897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9761350">
            <a:off x="4292466" y="3739029"/>
            <a:ext cx="1010134" cy="17491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2351621">
            <a:off x="4177710" y="3597518"/>
            <a:ext cx="1323773" cy="18807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8794545" flipV="1">
            <a:off x="4364691" y="2161197"/>
            <a:ext cx="1017410" cy="1703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368076">
            <a:off x="4493116" y="4985034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емиугольник 3">
            <a:hlinkClick r:id="rId2" action="ppaction://hlinksldjump"/>
          </p:cNvPr>
          <p:cNvSpPr/>
          <p:nvPr/>
        </p:nvSpPr>
        <p:spPr>
          <a:xfrm>
            <a:off x="609600" y="990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6" name="Семиугольник 5">
            <a:hlinkClick r:id="rId3" action="ppaction://hlinksldjump"/>
          </p:cNvPr>
          <p:cNvSpPr/>
          <p:nvPr/>
        </p:nvSpPr>
        <p:spPr>
          <a:xfrm>
            <a:off x="2362200" y="990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7" name="Семиугольник 6">
            <a:hlinkClick r:id="rId4" action="ppaction://hlinksldjump"/>
          </p:cNvPr>
          <p:cNvSpPr/>
          <p:nvPr/>
        </p:nvSpPr>
        <p:spPr>
          <a:xfrm>
            <a:off x="3886200" y="54102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11</a:t>
            </a:r>
            <a:endParaRPr lang="ru-RU" dirty="0"/>
          </a:p>
        </p:txBody>
      </p:sp>
      <p:sp>
        <p:nvSpPr>
          <p:cNvPr id="8" name="Семиугольник 7">
            <a:hlinkClick r:id="rId5" action="ppaction://hlinksldjump"/>
          </p:cNvPr>
          <p:cNvSpPr/>
          <p:nvPr/>
        </p:nvSpPr>
        <p:spPr>
          <a:xfrm>
            <a:off x="2895600" y="41148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9</a:t>
            </a:r>
            <a:endParaRPr lang="ru-RU" dirty="0"/>
          </a:p>
        </p:txBody>
      </p:sp>
      <p:sp>
        <p:nvSpPr>
          <p:cNvPr id="9" name="Семиугольник 8">
            <a:hlinkClick r:id="rId6" action="ppaction://hlinksldjump"/>
          </p:cNvPr>
          <p:cNvSpPr/>
          <p:nvPr/>
        </p:nvSpPr>
        <p:spPr>
          <a:xfrm>
            <a:off x="4724400" y="4038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10</a:t>
            </a:r>
            <a:endParaRPr lang="ru-RU" dirty="0"/>
          </a:p>
        </p:txBody>
      </p:sp>
      <p:sp>
        <p:nvSpPr>
          <p:cNvPr id="10" name="Семиугольник 9">
            <a:hlinkClick r:id="rId7" action="ppaction://hlinksldjump"/>
          </p:cNvPr>
          <p:cNvSpPr/>
          <p:nvPr/>
        </p:nvSpPr>
        <p:spPr>
          <a:xfrm>
            <a:off x="1905000" y="25908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</a:t>
            </a:r>
            <a:endParaRPr lang="ru-RU" dirty="0"/>
          </a:p>
        </p:txBody>
      </p:sp>
      <p:sp>
        <p:nvSpPr>
          <p:cNvPr id="11" name="Семиугольник 10">
            <a:hlinkClick r:id="rId8" action="ppaction://hlinksldjump"/>
          </p:cNvPr>
          <p:cNvSpPr/>
          <p:nvPr/>
        </p:nvSpPr>
        <p:spPr>
          <a:xfrm>
            <a:off x="3810000" y="2514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7</a:t>
            </a:r>
            <a:endParaRPr lang="ru-RU" dirty="0"/>
          </a:p>
        </p:txBody>
      </p:sp>
      <p:sp>
        <p:nvSpPr>
          <p:cNvPr id="12" name="Семиугольник 11">
            <a:hlinkClick r:id="rId9" action="ppaction://hlinksldjump"/>
          </p:cNvPr>
          <p:cNvSpPr/>
          <p:nvPr/>
        </p:nvSpPr>
        <p:spPr>
          <a:xfrm>
            <a:off x="5638800" y="25908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8</a:t>
            </a:r>
            <a:endParaRPr lang="ru-RU" dirty="0"/>
          </a:p>
        </p:txBody>
      </p:sp>
      <p:sp>
        <p:nvSpPr>
          <p:cNvPr id="13" name="Семиугольник 12">
            <a:hlinkClick r:id="rId10" action="ppaction://hlinksldjump"/>
          </p:cNvPr>
          <p:cNvSpPr/>
          <p:nvPr/>
        </p:nvSpPr>
        <p:spPr>
          <a:xfrm>
            <a:off x="7239000" y="990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</a:t>
            </a:r>
            <a:endParaRPr lang="ru-RU" dirty="0"/>
          </a:p>
        </p:txBody>
      </p:sp>
      <p:sp>
        <p:nvSpPr>
          <p:cNvPr id="14" name="Семиугольник 13">
            <a:hlinkClick r:id="rId11" action="ppaction://hlinksldjump"/>
          </p:cNvPr>
          <p:cNvSpPr/>
          <p:nvPr/>
        </p:nvSpPr>
        <p:spPr>
          <a:xfrm>
            <a:off x="5562600" y="990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15" name="Семиугольник 14">
            <a:hlinkClick r:id="rId12" action="ppaction://hlinksldjump"/>
          </p:cNvPr>
          <p:cNvSpPr/>
          <p:nvPr/>
        </p:nvSpPr>
        <p:spPr>
          <a:xfrm>
            <a:off x="3962400" y="990600"/>
            <a:ext cx="1371600" cy="1219200"/>
          </a:xfrm>
          <a:prstGeom prst="hept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17" name="Управляющая кнопка: сведения 16">
            <a:hlinkClick r:id="" action="ppaction://noaction" highlightClick="1"/>
          </p:cNvPr>
          <p:cNvSpPr/>
          <p:nvPr/>
        </p:nvSpPr>
        <p:spPr>
          <a:xfrm>
            <a:off x="8077200" y="60198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867400" y="1219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Витрати, які не можна безпосередньо визначити за окремим різновидом продукції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7400" y="20574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Грошова форм витрат на підготовку виробництва, виготовлення та збут продукції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7400" y="3124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Грошовий вираз вартості товару</a:t>
            </a:r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67400" y="38862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Перелік найменувань виробів, завдання з випуску яких передбачається планом виробництва продукції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7400" y="4953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Сукупність різновидів продукції кожного найменування, що відрізняється техніко економічними показниками</a:t>
            </a:r>
            <a:endParaRPr lang="ru-RU" sz="16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3340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3340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334000" y="3048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201038">
            <a:off x="4406806" y="2146581"/>
            <a:ext cx="1123717" cy="1804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2291326">
            <a:off x="4397480" y="2920375"/>
            <a:ext cx="1126579" cy="17456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2351621">
            <a:off x="4253014" y="3792165"/>
            <a:ext cx="1323773" cy="18807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7772461">
            <a:off x="3736914" y="2867558"/>
            <a:ext cx="2419313" cy="1667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368076">
            <a:off x="4493116" y="4985034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сведения 19">
            <a:hlinkClick r:id="rId7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867400" y="838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Процес обчислення собівартості окремих виробів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7400" y="18288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Частина виторгу,що залишається після відшкодування всіх витрат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7400" y="28194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Належні співвідношення оплати праці працівників різної кваліфікації</a:t>
            </a:r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67400" y="3810000"/>
            <a:ext cx="3276600" cy="12192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Комплексне відображення кінцевих результатів,використання робочої сили і засобів виробництва за певний час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7400" y="52578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Ефективність витрат на виробництво та збут продукції</a:t>
            </a:r>
            <a:endParaRPr lang="ru-RU" sz="16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334000" y="914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334000" y="1828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334000" y="2819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334000" y="4114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34000" y="5257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19079861">
            <a:off x="4286385" y="2016544"/>
            <a:ext cx="1547301" cy="19583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596788">
            <a:off x="4484974" y="1964343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4419600" y="3200400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079404">
            <a:off x="4580042" y="4216397"/>
            <a:ext cx="825262" cy="182711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211118">
            <a:off x="4361265" y="5164762"/>
            <a:ext cx="1220301" cy="21202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сведения 19">
            <a:hlinkClick r:id="rId7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867400" y="9144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Прибуток підприємства одержаний від усіх видів діяльності,до його оподаткування та розділу</a:t>
            </a:r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7400" y="20574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Відносний показник ефективності роботи підприємства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7400" y="2971800"/>
            <a:ext cx="3276600" cy="1143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Повне зведення витрат на виробництво і реалізацію продукції,згруповане за економічними однорідними елементами</a:t>
            </a:r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67400" y="43434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Поданий у табличній формі розрахунок витрат на виробництво і збут продукції</a:t>
            </a:r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7400" y="53340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Ціна праці величина якої формується під впливом попиту і пропозиції</a:t>
            </a:r>
            <a:endParaRPr lang="ru-RU" sz="16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334000" y="914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334000" y="2057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334000" y="3200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334000" y="4343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34000" y="5334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924062">
            <a:off x="3964739" y="2620796"/>
            <a:ext cx="1790792" cy="1964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4248384">
            <a:off x="3495495" y="3867618"/>
            <a:ext cx="2885194" cy="2550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2415845">
            <a:off x="4062457" y="3933949"/>
            <a:ext cx="1636676" cy="20219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8769638">
            <a:off x="4024910" y="3304712"/>
            <a:ext cx="2048941" cy="23385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7511454" flipV="1">
            <a:off x="3229382" y="3126663"/>
            <a:ext cx="3441054" cy="22424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сведения 19">
            <a:hlinkClick r:id="rId7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5867400" y="914400"/>
            <a:ext cx="3276600" cy="1143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Все, що може задовольнити потребу або попит і пропонується ринку з метою залучення уваги, придбання, використання або споживання</a:t>
            </a:r>
            <a:endParaRPr 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867400" y="2209800"/>
            <a:ext cx="3276600" cy="990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Здатність робити вплив на окремих осіб і групу, направляючи їхнє зусилля на досягнення мети</a:t>
            </a:r>
            <a:endParaRPr lang="ru-RU" sz="16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67400" y="33528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Перевищення витрат  бюджету над  доходами</a:t>
            </a:r>
            <a:endParaRPr lang="ru-RU" sz="16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867400" y="43434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Процес спонукання кого-небудь до діяльності, направленої на досягнення поставленої мети</a:t>
            </a:r>
            <a:endParaRPr lang="ru-RU" sz="16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867400" y="53340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Обов’язковий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платіж</a:t>
            </a:r>
            <a:r>
              <a:rPr lang="ru-RU" sz="1600" dirty="0" smtClean="0"/>
              <a:t> до бюджету</a:t>
            </a:r>
            <a:endParaRPr lang="ru-RU" sz="1600" dirty="0"/>
          </a:p>
        </p:txBody>
      </p:sp>
      <p:sp>
        <p:nvSpPr>
          <p:cNvPr id="24" name="Стрелка вправо 23"/>
          <p:cNvSpPr/>
          <p:nvPr/>
        </p:nvSpPr>
        <p:spPr>
          <a:xfrm rot="2924062">
            <a:off x="3876591" y="2779356"/>
            <a:ext cx="2229018" cy="23248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4248384">
            <a:off x="3495495" y="3867618"/>
            <a:ext cx="2885194" cy="2550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415845">
            <a:off x="4062457" y="3933949"/>
            <a:ext cx="1636676" cy="20219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9163745">
            <a:off x="4024910" y="3304712"/>
            <a:ext cx="2048941" cy="23385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7511454" flipV="1">
            <a:off x="3229382" y="3126663"/>
            <a:ext cx="3441054" cy="22424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5334000" y="914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5334000" y="2057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5334000" y="3200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5334000" y="4343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5334000" y="5334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13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5867400" y="914400"/>
            <a:ext cx="3276600" cy="990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Товарообмінні операції за єдиним договором-контрактом без грошового еквівалента</a:t>
            </a:r>
            <a:endParaRPr lang="ru-RU" sz="16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7400" y="2209800"/>
            <a:ext cx="3276600" cy="990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Самостійна ініціативна діяльність, спрямована на одержання прибутку</a:t>
            </a:r>
            <a:endParaRPr lang="ru-RU" sz="16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7400" y="33528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Конкретний позитивний результат підприємницької діяльності</a:t>
            </a:r>
            <a:endParaRPr lang="ru-RU" sz="16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7400" y="43434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Наука, про те, як </a:t>
            </a:r>
            <a:r>
              <a:rPr lang="ru-RU" sz="1600" dirty="0" err="1" smtClean="0"/>
              <a:t>використовуються</a:t>
            </a:r>
            <a:r>
              <a:rPr lang="ru-RU" sz="1600" dirty="0" smtClean="0"/>
              <a:t> </a:t>
            </a:r>
            <a:r>
              <a:rPr lang="ru-RU" sz="1600" dirty="0" err="1" smtClean="0"/>
              <a:t>обмежені</a:t>
            </a:r>
            <a:r>
              <a:rPr lang="ru-RU" sz="1600" dirty="0" smtClean="0"/>
              <a:t> </a:t>
            </a:r>
            <a:r>
              <a:rPr lang="ru-RU" sz="1600" dirty="0" err="1" smtClean="0"/>
              <a:t>ресурси</a:t>
            </a:r>
            <a:r>
              <a:rPr lang="ru-RU" sz="1600" dirty="0" smtClean="0"/>
              <a:t> для </a:t>
            </a:r>
            <a:r>
              <a:rPr lang="ru-RU" sz="1600" dirty="0" err="1" smtClean="0"/>
              <a:t>задоволення</a:t>
            </a:r>
            <a:r>
              <a:rPr lang="ru-RU" sz="1600" dirty="0" smtClean="0"/>
              <a:t> потреб </a:t>
            </a:r>
            <a:r>
              <a:rPr lang="ru-RU" sz="1600" dirty="0" err="1" smtClean="0"/>
              <a:t>і</a:t>
            </a:r>
            <a:r>
              <a:rPr lang="ru-RU" sz="1600" dirty="0" smtClean="0"/>
              <a:t> </a:t>
            </a:r>
            <a:r>
              <a:rPr lang="ru-RU" sz="1600" dirty="0" err="1" smtClean="0"/>
              <a:t>бажань</a:t>
            </a:r>
            <a:r>
              <a:rPr lang="ru-RU" sz="1600" dirty="0" smtClean="0"/>
              <a:t> людей</a:t>
            </a:r>
            <a:endParaRPr lang="ru-RU" sz="16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7400" y="5334000"/>
            <a:ext cx="3276600" cy="7620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Перевищення</a:t>
            </a:r>
            <a:r>
              <a:rPr lang="ru-RU" sz="1600" dirty="0" smtClean="0"/>
              <a:t> </a:t>
            </a:r>
            <a:r>
              <a:rPr lang="ru-RU" sz="1600" dirty="0" err="1" smtClean="0"/>
              <a:t>суми</a:t>
            </a:r>
            <a:r>
              <a:rPr lang="ru-RU" sz="1600" dirty="0" smtClean="0"/>
              <a:t> </a:t>
            </a:r>
            <a:r>
              <a:rPr lang="ru-RU" sz="1600" dirty="0" err="1" smtClean="0"/>
              <a:t>витрат</a:t>
            </a:r>
            <a:r>
              <a:rPr lang="ru-RU" sz="1600" dirty="0" smtClean="0"/>
              <a:t> над сумою доходу, для </a:t>
            </a:r>
            <a:r>
              <a:rPr lang="ru-RU" sz="1600" dirty="0" err="1" smtClean="0"/>
              <a:t>отримання</a:t>
            </a:r>
            <a:r>
              <a:rPr lang="ru-RU" sz="1600" dirty="0" smtClean="0"/>
              <a:t> </a:t>
            </a:r>
            <a:r>
              <a:rPr lang="ru-RU" sz="1600" dirty="0" err="1" smtClean="0"/>
              <a:t>якого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були</a:t>
            </a:r>
            <a:r>
              <a:rPr lang="ru-RU" sz="1600" dirty="0" smtClean="0"/>
              <a:t> </a:t>
            </a:r>
            <a:r>
              <a:rPr lang="ru-RU" sz="1600" dirty="0" err="1" smtClean="0"/>
              <a:t>здійсненні</a:t>
            </a:r>
            <a:r>
              <a:rPr lang="ru-RU" sz="1600" dirty="0" smtClean="0"/>
              <a:t> </a:t>
            </a:r>
            <a:r>
              <a:rPr lang="ru-RU" sz="1600" dirty="0" err="1" smtClean="0"/>
              <a:t>ці</a:t>
            </a:r>
            <a:r>
              <a:rPr lang="ru-RU" sz="1600" dirty="0" smtClean="0"/>
              <a:t> </a:t>
            </a:r>
            <a:r>
              <a:rPr lang="ru-RU" sz="1600" dirty="0" err="1" smtClean="0"/>
              <a:t>витрати</a:t>
            </a:r>
            <a:endParaRPr lang="ru-RU" sz="1600" dirty="0"/>
          </a:p>
        </p:txBody>
      </p:sp>
      <p:sp>
        <p:nvSpPr>
          <p:cNvPr id="19" name="Стрелка вправо 18"/>
          <p:cNvSpPr/>
          <p:nvPr/>
        </p:nvSpPr>
        <p:spPr>
          <a:xfrm rot="2924062">
            <a:off x="3876591" y="2779356"/>
            <a:ext cx="2229018" cy="23248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4248384">
            <a:off x="3495495" y="3867618"/>
            <a:ext cx="2885194" cy="2550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415845">
            <a:off x="4062457" y="3933949"/>
            <a:ext cx="1636676" cy="20219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9163745">
            <a:off x="4024910" y="3304712"/>
            <a:ext cx="2048941" cy="23385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7511454" flipV="1">
            <a:off x="3229382" y="3126663"/>
            <a:ext cx="3441054" cy="22424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334000" y="914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334000" y="2057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5334000" y="3200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5334000" y="4343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5334000" y="5334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867400" y="1219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Джерела</a:t>
            </a:r>
            <a:r>
              <a:rPr lang="ru-RU" sz="1600" dirty="0" smtClean="0"/>
              <a:t> </a:t>
            </a:r>
            <a:r>
              <a:rPr lang="ru-RU" sz="1600" dirty="0" err="1" smtClean="0"/>
              <a:t>формування</a:t>
            </a:r>
            <a:r>
              <a:rPr lang="ru-RU" sz="1600" dirty="0" smtClean="0"/>
              <a:t> майна </a:t>
            </a:r>
            <a:r>
              <a:rPr lang="ru-RU" sz="1600" dirty="0" err="1" smtClean="0"/>
              <a:t>підприємства</a:t>
            </a:r>
            <a:r>
              <a:rPr lang="ru-RU" sz="1600" dirty="0" smtClean="0"/>
              <a:t>, </a:t>
            </a:r>
            <a:r>
              <a:rPr lang="ru-RU" sz="1600" dirty="0" err="1" smtClean="0"/>
              <a:t>сукупність</a:t>
            </a:r>
            <a:r>
              <a:rPr lang="ru-RU" sz="1600" dirty="0" smtClean="0"/>
              <a:t> </a:t>
            </a:r>
            <a:r>
              <a:rPr lang="ru-RU" sz="1600" dirty="0" err="1" smtClean="0"/>
              <a:t>власних</a:t>
            </a:r>
            <a:r>
              <a:rPr lang="ru-RU" sz="1600" dirty="0" smtClean="0"/>
              <a:t> </a:t>
            </a:r>
            <a:r>
              <a:rPr lang="ru-RU" sz="1600" dirty="0" err="1" smtClean="0"/>
              <a:t>і</a:t>
            </a:r>
            <a:r>
              <a:rPr lang="ru-RU" sz="1600" dirty="0" smtClean="0"/>
              <a:t> </a:t>
            </a:r>
            <a:r>
              <a:rPr lang="ru-RU" sz="1600" dirty="0" err="1" smtClean="0"/>
              <a:t>позичкових</a:t>
            </a:r>
            <a:r>
              <a:rPr lang="ru-RU" sz="1600" dirty="0" smtClean="0"/>
              <a:t> </a:t>
            </a:r>
            <a:r>
              <a:rPr lang="ru-RU" sz="1600" dirty="0" err="1" smtClean="0"/>
              <a:t>коштів</a:t>
            </a:r>
            <a:r>
              <a:rPr lang="ru-RU" sz="1600" dirty="0" smtClean="0"/>
              <a:t> </a:t>
            </a:r>
            <a:r>
              <a:rPr lang="ru-RU" sz="1600" dirty="0" err="1" smtClean="0"/>
              <a:t>підприємства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7400" y="19812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Метод </a:t>
            </a:r>
            <a:r>
              <a:rPr lang="ru-RU" sz="1600" dirty="0" err="1" smtClean="0"/>
              <a:t>бухгалтерського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обліку</a:t>
            </a:r>
            <a:r>
              <a:rPr lang="ru-RU" sz="1600" dirty="0" smtClean="0"/>
              <a:t>, </a:t>
            </a:r>
            <a:r>
              <a:rPr lang="ru-RU" sz="1600" dirty="0" err="1" smtClean="0"/>
              <a:t>який</a:t>
            </a:r>
            <a:r>
              <a:rPr lang="ru-RU" sz="1600" dirty="0" smtClean="0"/>
              <a:t> </a:t>
            </a:r>
            <a:r>
              <a:rPr lang="ru-RU" sz="1600" dirty="0" err="1" smtClean="0"/>
              <a:t>дозволяє</a:t>
            </a:r>
            <a:r>
              <a:rPr lang="ru-RU" sz="1600" dirty="0" smtClean="0"/>
              <a:t> </a:t>
            </a:r>
            <a:r>
              <a:rPr lang="ru-RU" sz="1600" dirty="0" err="1" smtClean="0"/>
              <a:t>зіставити</a:t>
            </a:r>
            <a:r>
              <a:rPr lang="ru-RU" sz="1600" dirty="0" smtClean="0"/>
              <a:t> </a:t>
            </a:r>
            <a:r>
              <a:rPr lang="ru-RU" sz="1600" dirty="0" err="1" smtClean="0"/>
              <a:t>бухгалтерські</a:t>
            </a:r>
            <a:r>
              <a:rPr lang="ru-RU" sz="1600" dirty="0" smtClean="0"/>
              <a:t> </a:t>
            </a:r>
            <a:r>
              <a:rPr lang="ru-RU" sz="1600" dirty="0" err="1" smtClean="0"/>
              <a:t>дані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фактичними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67400" y="3048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Позика в грошовій або товарній формі, яка надається на певний період за умови повернення та  сплати відсотків за користування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7400" y="4038600"/>
            <a:ext cx="3276600" cy="990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Стан </a:t>
            </a:r>
            <a:r>
              <a:rPr lang="ru-RU" sz="1600" dirty="0" err="1" smtClean="0"/>
              <a:t>підприємства</a:t>
            </a:r>
            <a:r>
              <a:rPr lang="ru-RU" sz="1600" dirty="0" smtClean="0"/>
              <a:t>, при </a:t>
            </a:r>
            <a:r>
              <a:rPr lang="ru-RU" sz="1600" dirty="0" err="1" smtClean="0"/>
              <a:t>якому</a:t>
            </a:r>
            <a:r>
              <a:rPr lang="ru-RU" sz="1600" dirty="0" smtClean="0"/>
              <a:t> </a:t>
            </a:r>
            <a:r>
              <a:rPr lang="ru-RU" sz="1600" dirty="0" err="1" smtClean="0"/>
              <a:t>витрати</a:t>
            </a:r>
            <a:r>
              <a:rPr lang="ru-RU" sz="1600" dirty="0" smtClean="0"/>
              <a:t> </a:t>
            </a:r>
            <a:r>
              <a:rPr lang="ru-RU" sz="1600" dirty="0" err="1" smtClean="0"/>
              <a:t>підприємства</a:t>
            </a:r>
            <a:r>
              <a:rPr lang="ru-RU" sz="1600" dirty="0" smtClean="0"/>
              <a:t> </a:t>
            </a:r>
            <a:r>
              <a:rPr lang="ru-RU" sz="1600" dirty="0" err="1" smtClean="0"/>
              <a:t>цілком</a:t>
            </a:r>
            <a:r>
              <a:rPr lang="ru-RU" sz="1600" dirty="0" smtClean="0"/>
              <a:t> </a:t>
            </a:r>
            <a:r>
              <a:rPr lang="ru-RU" sz="1600" dirty="0" err="1" smtClean="0"/>
              <a:t>покривають</a:t>
            </a:r>
            <a:r>
              <a:rPr lang="ru-RU" sz="1600" dirty="0" smtClean="0"/>
              <a:t> </a:t>
            </a:r>
            <a:r>
              <a:rPr lang="ru-RU" sz="1600" dirty="0" err="1" smtClean="0"/>
              <a:t>його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прибутками</a:t>
            </a:r>
            <a:r>
              <a:rPr lang="ru-RU" sz="1600" dirty="0" smtClean="0"/>
              <a:t>, не </a:t>
            </a:r>
            <a:r>
              <a:rPr lang="ru-RU" sz="1600" dirty="0" err="1" smtClean="0"/>
              <a:t>одержуючи</a:t>
            </a:r>
            <a:r>
              <a:rPr lang="ru-RU" sz="1600" dirty="0" smtClean="0"/>
              <a:t> при </a:t>
            </a:r>
            <a:r>
              <a:rPr lang="ru-RU" sz="1600" dirty="0" err="1" smtClean="0"/>
              <a:t>цьому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прибутку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7400" y="51054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Частина бухгалтерського балансу, яка відображає на певну дату всі незалежні підприємству активи</a:t>
            </a:r>
            <a:endParaRPr lang="ru-RU" sz="1600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340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3340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334000" y="3048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4088610">
            <a:off x="3065158" y="3274158"/>
            <a:ext cx="3701246" cy="239814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291326">
            <a:off x="4371371" y="2809501"/>
            <a:ext cx="1211984" cy="22678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8163230">
            <a:off x="4135669" y="3442620"/>
            <a:ext cx="1600663" cy="19918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7772461">
            <a:off x="4017171" y="2627827"/>
            <a:ext cx="1871660" cy="267751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20625524">
            <a:off x="4198580" y="4606812"/>
            <a:ext cx="1153457" cy="2188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4038600" y="5867400"/>
            <a:ext cx="1066800" cy="8382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0" y="1600200"/>
          <a:ext cx="4648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867400" y="1219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Цінний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папер</a:t>
            </a:r>
            <a:r>
              <a:rPr lang="ru-RU" sz="1600" dirty="0" smtClean="0"/>
              <a:t>, </a:t>
            </a:r>
            <a:r>
              <a:rPr lang="ru-RU" sz="1600" dirty="0" err="1" smtClean="0"/>
              <a:t>що</a:t>
            </a:r>
            <a:r>
              <a:rPr lang="ru-RU" sz="1600" dirty="0" smtClean="0"/>
              <a:t> </a:t>
            </a:r>
            <a:r>
              <a:rPr lang="ru-RU" sz="1600" dirty="0" err="1" smtClean="0"/>
              <a:t>засвідчує</a:t>
            </a:r>
            <a:r>
              <a:rPr lang="ru-RU" sz="1600" dirty="0" smtClean="0"/>
              <a:t> </a:t>
            </a:r>
            <a:r>
              <a:rPr lang="ru-RU" sz="1600" dirty="0" err="1" smtClean="0"/>
              <a:t>дольову</a:t>
            </a:r>
            <a:r>
              <a:rPr lang="ru-RU" sz="1600" dirty="0" smtClean="0"/>
              <a:t> </a:t>
            </a:r>
            <a:r>
              <a:rPr lang="ru-RU" sz="1600" dirty="0" err="1" smtClean="0"/>
              <a:t>участьу</a:t>
            </a:r>
            <a:r>
              <a:rPr lang="ru-RU" sz="1600" dirty="0" smtClean="0"/>
              <a:t> статутному </a:t>
            </a:r>
            <a:r>
              <a:rPr lang="ru-RU" sz="1600" dirty="0" err="1" smtClean="0"/>
              <a:t>фонді</a:t>
            </a:r>
            <a:r>
              <a:rPr lang="ru-RU" sz="1600" dirty="0" smtClean="0"/>
              <a:t> </a:t>
            </a:r>
            <a:r>
              <a:rPr lang="ru-RU" sz="1600" dirty="0" err="1" smtClean="0"/>
              <a:t>акціонерного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товариства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67400" y="20574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Посередник на біржі, працюючий на себе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67400" y="3124200"/>
            <a:ext cx="3276600" cy="685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Посередник на біржі,  працюючий за дорученням клієнта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7400" y="38862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/>
              <a:t>Письмове</a:t>
            </a:r>
            <a:r>
              <a:rPr lang="ru-RU" sz="1600" dirty="0" smtClean="0"/>
              <a:t> </a:t>
            </a:r>
            <a:r>
              <a:rPr lang="ru-RU" sz="1600" dirty="0" err="1" smtClean="0"/>
              <a:t>безперечне</a:t>
            </a:r>
            <a:r>
              <a:rPr lang="ru-RU" sz="1600" dirty="0" smtClean="0"/>
              <a:t> </a:t>
            </a:r>
            <a:r>
              <a:rPr lang="ru-RU" sz="1600" dirty="0" err="1" smtClean="0"/>
              <a:t>боргове</a:t>
            </a:r>
            <a:r>
              <a:rPr lang="ru-RU" sz="1600" dirty="0" smtClean="0"/>
              <a:t> </a:t>
            </a:r>
            <a:r>
              <a:rPr lang="ru-RU" sz="1600" dirty="0" err="1" smtClean="0"/>
              <a:t>зобов’язання</a:t>
            </a:r>
            <a:r>
              <a:rPr lang="ru-RU" sz="1600" dirty="0" smtClean="0"/>
              <a:t> у </a:t>
            </a:r>
            <a:r>
              <a:rPr lang="ru-RU" sz="1600" dirty="0" err="1" smtClean="0"/>
              <a:t>вигляді</a:t>
            </a:r>
            <a:r>
              <a:rPr lang="ru-RU" sz="1600" dirty="0" smtClean="0"/>
              <a:t> </a:t>
            </a:r>
            <a:r>
              <a:rPr lang="ru-RU" sz="1600" dirty="0" err="1" smtClean="0"/>
              <a:t>цінного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паперу</a:t>
            </a:r>
            <a:endParaRPr lang="ru-RU" sz="1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7400" y="4953000"/>
            <a:ext cx="3276600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Документ, що засвідчує </a:t>
            </a:r>
            <a:r>
              <a:rPr lang="uk-UA" sz="1600" dirty="0" err="1" smtClean="0"/>
              <a:t>пріорите</a:t>
            </a:r>
            <a:r>
              <a:rPr lang="uk-UA" sz="1600" dirty="0" smtClean="0"/>
              <a:t>, авторство і право власності на винахід</a:t>
            </a:r>
            <a:endParaRPr lang="ru-RU" sz="1600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334000" y="1295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334000" y="22098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334000" y="3048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334000" y="39624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</a:t>
            </a:r>
            <a:endParaRPr lang="ru-RU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334000" y="4953000"/>
            <a:ext cx="533400" cy="609600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2201038">
            <a:off x="4406806" y="2146581"/>
            <a:ext cx="1123717" cy="1804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291326">
            <a:off x="4397480" y="2920375"/>
            <a:ext cx="1126579" cy="17456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351621">
            <a:off x="4253014" y="3792165"/>
            <a:ext cx="1323773" cy="18807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7772461">
            <a:off x="3736914" y="2867558"/>
            <a:ext cx="2419313" cy="1667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368076">
            <a:off x="4493116" y="4985034"/>
            <a:ext cx="989262" cy="1856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738</Words>
  <Application>Microsoft Office PowerPoint</Application>
  <PresentationFormat>Экран (4:3)</PresentationFormat>
  <Paragraphs>216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СЮРПРИЗ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Вася</dc:creator>
  <cp:lastModifiedBy>Admin</cp:lastModifiedBy>
  <cp:revision>131</cp:revision>
  <dcterms:created xsi:type="dcterms:W3CDTF">2012-11-10T17:50:44Z</dcterms:created>
  <dcterms:modified xsi:type="dcterms:W3CDTF">2014-04-07T07:26:50Z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283569</vt:lpwstr>
  </property>
  <property fmtid="{D5CDD505-2E9C-101B-9397-08002B2CF9AE}" name="NXPowerLiteVersion" pid="3">
    <vt:lpwstr>D4.1.4</vt:lpwstr>
  </property>
</Properties>
</file>