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handoutMaster+xml" PartName="/ppt/handoutMasters/handoutMaster1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22"/>
  </p:notesMasterIdLst>
  <p:handoutMasterIdLst>
    <p:handoutMasterId r:id="rId23"/>
  </p:handoutMasterIdLst>
  <p:sldIdLst>
    <p:sldId id="256" r:id="rId2"/>
    <p:sldId id="257" r:id="rId3"/>
    <p:sldId id="258" r:id="rId4"/>
    <p:sldId id="260" r:id="rId5"/>
    <p:sldId id="281" r:id="rId6"/>
    <p:sldId id="282" r:id="rId7"/>
    <p:sldId id="261" r:id="rId8"/>
    <p:sldId id="264" r:id="rId9"/>
    <p:sldId id="263" r:id="rId10"/>
    <p:sldId id="266" r:id="rId11"/>
    <p:sldId id="267" r:id="rId12"/>
    <p:sldId id="285" r:id="rId13"/>
    <p:sldId id="268" r:id="rId14"/>
    <p:sldId id="259" r:id="rId15"/>
    <p:sldId id="269" r:id="rId16"/>
    <p:sldId id="270" r:id="rId17"/>
    <p:sldId id="271" r:id="rId18"/>
    <p:sldId id="287" r:id="rId19"/>
    <p:sldId id="286" r:id="rId20"/>
    <p:sldId id="283" r:id="rId21"/>
  </p:sldIdLst>
  <p:sldSz cx="9144000" cy="6858000" type="screen4x3"/>
  <p:notesSz cx="6858000" cy="99456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786" y="-2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1860" y="-96"/>
      </p:cViewPr>
      <p:guideLst>
        <p:guide orient="horz" pos="3133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FFE121-D8FA-44F0-8B09-99796DD46D36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0D3F23-AD27-4FC5-84AF-7247141CAE8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14.gif"/><Relationship Id="rId4" Type="http://schemas.openxmlformats.org/officeDocument/2006/relationships/image" Target="../media/image13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Коледж\информатика\1.jpg" id="6" name="Picture 3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7164288" y="116632"/>
            <a:ext cx="1573597" cy="980728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idx="1" type="subTitle"/>
          </p:nvPr>
        </p:nvSpPr>
        <p:spPr>
          <a:xfrm>
            <a:off x="2195736" y="5805264"/>
            <a:ext cx="3168352" cy="792088"/>
          </a:xfrm>
        </p:spPr>
        <p:txBody>
          <a:bodyPr>
            <a:normAutofit/>
          </a:bodyPr>
          <a:lstStyle/>
          <a:p>
            <a:r>
              <a:rPr b="0" dirty="0" lang="uk-UA" smtClean="0">
                <a:solidFill>
                  <a:schemeClr val="tx1">
                    <a:lumMod val="95000"/>
                    <a:lumOff val="5000"/>
                  </a:schemeClr>
                </a:solidFill>
                <a:latin charset="0" pitchFamily="18" typeface="Times New Roman"/>
                <a:cs charset="0" pitchFamily="18" typeface="Times New Roman"/>
              </a:rPr>
              <a:t>Виконала – Бернацька Анна</a:t>
            </a:r>
          </a:p>
          <a:p>
            <a:r>
              <a:rPr b="0" dirty="0" lang="uk-UA" smtClean="0">
                <a:solidFill>
                  <a:schemeClr val="tx1">
                    <a:lumMod val="95000"/>
                    <a:lumOff val="5000"/>
                  </a:schemeClr>
                </a:solidFill>
                <a:latin charset="0" pitchFamily="18" typeface="Times New Roman"/>
                <a:cs charset="0" pitchFamily="18" typeface="Times New Roman"/>
              </a:rPr>
              <a:t> студентка групи АР - 104</a:t>
            </a:r>
            <a:endParaRPr b="0" dirty="0" lang="ru-RU">
              <a:solidFill>
                <a:schemeClr val="tx1">
                  <a:lumMod val="95000"/>
                  <a:lumOff val="5000"/>
                </a:schemeClr>
              </a:solidFill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descr="data:image/jpeg;base64,/9j/4AAQSkZJRgABAQAAAQABAAD/2wCEAAkGBxQTEhUUERQUFRUUGBQUGBgSGBcZGBUYFRQWGRUXFxUeHCggGBwlGxUUITEhJSkrLi4uGB8zODMsNygtLisBCgoKDg0OGxAQGywlHyQsLywsLCwsLDQsLDQsLCwsLC0sLCwsLDAsLCwsLCwsLCwsLCwsLCwsLCwsLCwsLCwsLP/AABEIALEBHAMBEQACEQEDEQH/xAAcAAEAAgMBAQEAAAAAAAAAAAAABAUBAwYCBwj/xABFEAACAQIDBAgCCAMGBQUBAAABAgADEQQSIQUxQVEGEyJhcYGRoQcyFEJSYnKxwdEjkvAWQ6LS4fEzU4Kywhc0Y3PiFf/EABsBAQADAQEBAQAAAAAAAAAAAAADBAUCAQYH/8QANhEAAgEDAgQCCQMFAAMBAAAAAAECAwQREjEFIUFRE3EiMmGBkaGxwdEUQvAGI1Lh8TNyghX/2gAMAwEAAhEDEQA/APuMAQBAEAQBAEAQBAEAQBAEAQCBtLbFGgB1tRVJ3LvZvwoNTOJ1IQ9Zk9C1rV3/AG4t/Reb2IlDa9SqL0qLKOdfsX7wm+0U6imsoXFB0ZaW0/J59xtyVz81VV/An6kzsgMjCP8A86r/AIP8sAwcNU4V6nmEP6QDGfELxp1PEFD6i4gEL+1S02K4mlUoi9g9s9M95dd3nKrulGWJJr29DUjwudSClRkpPqs4l8Hv7i9w2JSooamyup3FSCPUSxGSkspmdUpzpy0zWH7TdOjgQBAEAQBAEAQBAEAQBAEAQBAEAQBAEAQBAEAQBAEAQDRjMYlJC9RgirvLf1rOZSUVlncISqSUYrLfQ5qtteviB/BH0ekf7xxesw5oh0TxbXulWVac/V5Lv19xqwtKND/y+lL/ABXqrza38l8TGDwFOmSVF3O93OZz4sdZxGCTz17ndStOa0vkuy5L4Fvsx7sRzF/T/eWKT54KFzHkmWeSTlMZYAywDy62BPnPGepZZQlr+cqNmokVx2ZkbPhnNBzqcutN/wAdPd5ixkXh6XmDw/kWv1GuOivHWvmvJ/ks9m9Iu0KWKXqqh0Vgb06n4W+qfumT07jL0zWH8mU7jh+I+JQeqPVfuXmvuuR0IMtGYIAgCAIAgCAIAgCAIAgCAIAgCAIAgCAIAgCAIAgETaePShTapUNlXlvJO4AcSTOZzUFlklKlOrNQgstnJsHruKuJG7WnR3rS5FvtVPYcJRk3N5l7l+TahGNCOilv1l39i7R+b6k3PPckekZ4yMEjAVrVF9PWd05ekRV4Zgy8r4hUF3ZVA4sQB6mXDKKj+1+Bvb6Zhr8utT94yCywm0aVUXpVKdT8DK35GAesc9qbeB99JzN+iySis1Ejns8pZNbAzxkYNeJprUUq6hlO8H+tDPHhrDOoOUJaovDM7I2q+HZaNdi9JiFp1W3oeFOp+jesko1XF6Zvyf2ZFd20asXVpLDXrRX1X3XTyOtlwyBAEAQBAEAQBAEAQBAEAQBAEAQBAEAQBAEAQDDNbUwDhq+LOJrGq3/CpkrRXmRo1UjmSCB3TOqVPElnotvz+D6CjQ/T09P7pet7F0j+fgSM88yNIzxkaTXWxKopZiFVRckmwAHEmFzPGklllIdpV8Rrh7UKO8V6gu78jSpcvvMfIy1Cj1kZ1W7zygaMRs6hfNWzYl9+fFMapvzVT2V8gJYKJBx2LTcFQeCr+0A5jHFM2ZVCt9pOy3qtjAJezenWMoDIzmvS07NY3YAfZqbx53nM46lgkpVNElI7zYXSGlilvTNmHzI3zL+47xKU4uO5rUqsai5FpnnGSbSM8ZGk111DqVYXUixBnjw1hnUcxeqO5YdFNosCcNVOZkF6bH69Phf7y7jLVvVb9GW6+aM7iFuotVYL0X07Pt5PdfDodNLJnCAIAgCAIAgCAIAgCAQgmaowJOgFrEjx3HvHrANFKvUN2RboC6i7jMcrFT2SvMH60lcIrk3z8v59CNTb5pcvM9/TnA7VNx4IT/2F554edmvjj64PdfdP+eR6XatO9iwB5EgH+U2b2jwp9h4ke5JXEqeNvG4/ORvkdmxWB3G/hAPUAQBAEA5rpljyFXDobNWvmI3rSHznz+UeMq3VTTHSt39DT4ZQUpurJco/N9F935FMhAAAFgAAAOAG6U9uRqNNvLPXWRk80jrJ7kaTl62MGJqEvrh6ZsqndWcb3bminQDcSLy9Rp6VlmLd3GuWmOyN+K2r3ycplNi9p34wCsq1GaAQq6Eb/eAQK7QDTg8a9GoKlI5WU3B58weYM8lFSWGdQm4PKPruwNsriaIqLodzL9lhvH6zOqRcJYZvUKiqw1IsuskeSbSOsjI0kfEuylatP56RzDvH1lPcRf0Ea3FqS6HvhqpF0pbS+T6P4/LJ3mAxa1aaVEN1cBh5iasWmk0fNSi4ScZbrkyRPTkQBAEA1tXUbyPWMg01toIvzNb8XZ92tOlCUtkzlyit2aTtMG2VWa/FVdh/MqlfedeFLrhebR54kehjr6xvamRyLFV/Vj7Roit5fD+Ian0QotnD57hkOU2ckfIGBBAXgw4TyUUsNdf+HsZZzkk4EnIL79fYzg6NVTSsDzFvz/YQDVhquVqi7gHJHg6h/wDuZvSTyjqSfs+nIhUtLaNpxE5VM8dQ0NigbjQ8xv8AUT1JJ7nr1Yzgh1KVMaZQpP2boT/LYyZSb65+f1Imsc8Gh6uQqQzZbqGDG/ZJsTmPaBF77+E6dJST5czyNXDXM6LDPdRffuPiND+Uolw2MYBGbGgAM2gOguRv9e4z2MXLY8cktz1TxiNuYGHFrdBST2OExtVqmIrVWVgL9WlwfkTj5kk+kyq2p1G2vYj6W08OFvCCay+b59X09y+5r62RZLOkZ4yNJTdK9omnQIU2aqRTB5BvmPkt5NQjrmU72p4dJ43fI5dNo2UKm5QAOQAmmfPGupiCd5gHmmw3sbAcTAJGAw1fFNlwyELxdh+XKQ1K0YbkkKbkdTgfholr16jM3dKcruXQnVBG2t8MqBHZdxOf1Uz3wYlHtL4Z1FBNKoG7jpO1e43PHb9iB0Yp1sHierrKVWr2e7N9U/p5zupUhVjmO6J7PVSqaXszvOslTJt6QakZGk20qTt8qse8DT1nUYylsiKdSnD1mkXnRItSFSlUFlDF0O8WbetxyPCaFtCUYaZe4xL+rSqVdcHuufn/ALLs7RS4AYEnQajfwEteHLsyhrj3N1OrckWsRb3nB0bYBS7axJBCg2uQvDQBSzEAggn5BqOMmoQUm89CKtNxSwRlVNMxY/idrfyg5faT+rthe5FdS1PHNkqjkTVUVe8Lb1NpHKWd2SR5bIk08WCLggjmJxoT2O3NxeGbRXnjgeqZFpP/AAnY/wB47eYzZFP8qieVeTS7L/Z7T5rPcsMOLKvgPffIyQjbS0yNyP7E+wMArdp1clUH7ae9Nv2qe0uW61Qx2f1/4VK70yz3/n3K7EY65yg6DfbeSdwvw7/KVb2t4foLcu8NtfGzUlsjxQ6SUqDFTqSL5Vyi3IkkgC/rIrKjVrt6ItruT8TrUbeK8SST6LqzXjelVKqyqRlvpqVYEncLg6HxtJruzuKMdbi8Lr2IOHXttXk6aktT2Xcqdu7W6pCACwa4Gu423E/1ul7hFVXMnCT5rn5op8atnZ4qRXoyePJ/7O06LY/raIYm5YK/863PuGlOtT8OpKHZk1KeuCkuqLkyIkK3NYIfsVCp/wCoEfmyySnzyvYcT5YZ7rMh+ZVPiAZ0lJbM4ck3sRSiMLqGtzUtbyG6eqSe+H8A4yi9miHXtYkEN3Oqny0AnX6enPeJ4rqrTeFJm1Nm4eogbqwLgHskjQi43abiJRna002mjRp8QuMJqR8l+KjKlelSS9lUubm+rEgey+8U6UaedJ5XuqlbGvocvRr2ElKxmri4B1vRTodUxNqmIutIaheLSlWuccolinS6s+o4LBJSUJTUKo5Sg23uWkkjfPAIB4ecSOkU23NmLWXK28EEHiLG+hkOtweUTRSeDdsnY6OoNRmJ4gaC/GbNO1g0m3kiq8UqZajFL5kypRppUy01UWFySMx3kDU96t7TQoWlPTqwZdxxCs3hyJVEBt7O9uWlv5QJM9MeSx/PMrZk+bybqXVX+VSR9rtEfzXInOW9n8DprTjKN1eoCFUAdp03aaBsx9lM8UcZb7DVnCXckYU3Zz329JCTEgwD5xt7bxGKVApa4LaG1usaw9kWa1pSjG1nWk8Jfb/bM25nKdxChBZb+5JfayUQGc3NxbiSeSjgP6Mw4TrXdTEE2+3Y+inRoWNHNRpLu+v58ifX6b0cpuCtxoQyNbvIBv6XmhV4fcxi2o5MW34jazqJOaXmafpg+ZDv103OPy15zJo3Lpy9nU+guLJVYe3o/wCdCW20hkLDXQsO/S83o01PDXU+X1uLae6LNqeVKVLkFU+QsfcyhOWqTftNCCxFIuJwdETaq/w27rH319rwDlOlWOthlrAX6thcc84y+mYr6TQ4bHXW0PqvpzKV+9NLWuht6IUUxGFz1EVmJck2sfmItffuAEq39CCryTWzLPDrqrG3jpkfP9oqRWq3FjnfTlqQB5ACfU8OpQp20FDbH/T5DitapWupyqPLzj3LY006eY5bgaXJO4DmZ7e3UKEPSWc9O/8Ao5sLSpXqeg8Y557f7J/STpGXoilmDKuW5CKoJUfNxIO/jxnylCs6FTXTwj7G4pePDRUbft6lx8KOkqORhmNqgV7cmW+YZTzFzpOrmv41R1MYb3OaFLwoKGc4PqEgJinx6m1ZR9nOviozD3AklJ4mjioswZR/SHqDMqsyLy1F7X18Bb1nPEJTg9EV5k/CoU5J1JyWehUJ05dQQijLc2LC5I57xaadpwWpKknOWG+nYxr7jtJV2qUcpcs9/IzQ2m9elUenkWpTBJDMNbC+gvdrjd3ylG3q2d0qc+cH19hozure/s3Up8prp2a+zLLodtE1MN2j2gWB/wCk/wCUpJuJUVSuGls8Mr2FXxKCb3OI6a9Gq2JxBq0hcaL6f7zGq3UadTSzTp0HOOpFNh/h/i2O4DxM8/WQPf08jsOjfw8SkweuQ7DcOEgqXLlyRJCilud0igCw0HdKpMZgCAIBh5yz1EOuJXmTwNGy8QULDgCT+s+gtXmjF+wyq6xUl5lNh8XUq4nEDMvV0soOZgpJtqASd1w9xNe7To2cFBelLL9xQs9FW8m6r9GOPj/o14fps6XCKuS+lxe48iAPCS2vBJumnOWG+eOxUvuP0vF0045S5Z7k/Zm1HxILKjZ1Jvl1yk6jXkeUx7mhWs6+nGeqfc37S4tr611Zx0ae6ZbbHxnWVL/8tWY9xPZ/ziaNdaaSffH5Mig81Gu2S/2cOwDzufeUS6R+kW00w2GqVqhyqq7+86AAcTcwD4rhOk5fFnEIMuvYHZYqoXKLg3F7X9ZaldzdBUElj6lZW0fG8Zvn9C221jevPXZlNlCkBQpAvqbDRu/du7pc4Vc0qMnCSxnr9mUeMW1avFTjJtR/b917Ssn0x8mfQOgWBR8MTUQHKz5S191+W7Q3nxvE7ekrmTS35+8+74VfXDtIJy25LyWxSUMezY76OAMpq6W0sFOdhblYMJp06UY2Pidk/wAGZKpKd84PnzO7o1s9cD7Nz/XnlmEbZcwDXiUzIy8wR6iAcbjKHW4PEU+ORiPFe2PcCWbOp4deEvb9SC5hrpSj7DhNlber0qfV0qmRGN7gC4J4ZjuBk/8AUltXivHo7fu7r2nX9J3NnKo7a5Xpfsy+T7rz7E/AbKavUALHM5ALNc6niZk8I4vXtv7b9KLfXdeTNr+oeA2t0nWj6E0ui5PHdEDbPRTGjEtTp086WQB8yqu65vc30JPCWb7iMKtVt8sdDDsLCVvS0rnl5ydh0f6IUqCg1QtarxLC6r3Ip3eJ1mPVuJTfLkjUhSUdyfX2NQFSnWWkiVKbBg6KFIsdRpvBFwR3yKNacJLn1JHTjJPkdlNozin2octameDAg+X9CAcPsjb9PCLicLUR2YVaqqFsLqSRcsd3+ss8YreC4VsNqaXllLmj3gtk7t1KKklobznfD6pHK44NTpmoVbKCqkjhmOmvkZp0+OU61rqhynjGOzf1MK4/pyta3nh1OdPOVLul9H3LPZmxMRjqdz/Ao/Vup7XeqaEj7xPrPnK93iXPmz6Clb+jhLCL7oxsSrgjUptUFVGsymxUr9VgRc/c1vwnUL13Hoy3j9Dl2ypc47P6mnaG0nFQUKBVaj3dnYZhRpiwzZbi7E6AHTeeErVbRVa+uW2CeFfRT0rfJ4fF18KOt+kPiaY1qJVWnmycWpMgWxG/KQbgSSpaU2vRWGcRryzzOyo1QyqykFWAYEcQRcEeUzWsPBcTye54BAEAQDDzmR6iJXleZPAr7sC+QAtwB0BOUbzy0m5byULaMn0RmVY6qzS7nM0+gVdb1RiVesSWIylQSTcgNmNt/ETx8Qc3mSCtVBeiUZr1Grii9Jlq9rMMpBOUE3I3HQfMJv8ADOIRpvTKXo469DC4pw51oqVOPp56dTpui+3aeD6zrkft27S2NgAbXXfxMzr/AIvC6uVCnFtbL2+43eHf05VtbJ1ak4p+tJPpj27Z7kvogx6jEVtQa1YgeAF/zc+k0uKLQ6dL/GP8+hj8OeuMqn+TPo2HSyqOQA9plmiUnSnZ9Ov1SVlDoGL5G+UsBZSRxtc+soXtWUNMYvGSzbQUstkCvsLDumRqNPL91QpHeCNQZUVSS55J3BPofPukPQ3FUnJwwNamd2qh17mvYN4iX6d3Fr0uTK0qEs+iWQ6MVaeGpVKpAZlUFRvBy63O7hNqtx6cLePhx5vq/rgy7P8ApulXuZKrLEVzwvPbJFpbXxGG7NKqQD9Ru0p56Hd5T5yyjd3Vzpg223lt7Lu2fa8TfDbOz11YJJLEUuTfZIldBKZfGPUbXIjsT95za/u0+44pijaRpR7pfDmfm3C81a8qsvP4nf7AW9So3LT1P/5nzZ9CX0AQDnMNTy1nQ7iSPI/6GM45jGeR8mKClUqUm0yO6Wb7rED2n28ZeJTUu6Pja1FxqPHRltszFtTINKoVtqB2WHowMx63CrZz1qOH7DZo8XvlT8OUtS25838d/jk7HYm0GqXNRszX32A04aAWnynF7ZUK6lHaS+a3N7hteVai1LdMuJnZLppri5AGtz7cZ5GOucY+09b0xbLvAPdF7hY+Wn6TeMwhbfTso32WHv8A7QD530r2PVOMd6dKqy1Aj5qakgNls2oGhuvvN63lb17NUa7Xk38MGLXVzQu/Ht8p919GWewBiU7D0WyMQSWpsCMt7a7uPKYV9w63pUZOjPPXGV0NujxS6uKkFXhjple06hTMBPJpYIGLpO9RMgGVc+ckgWBQgabyc1vSaHDVFupJ9kl55z9EVLvV6CXfn8GcLhGFTaWJVxcIEOu4hQMoPcCzGXiuV3SfaAVzTw72RlJYL8oO45TwuN4GnqYB3Pw+rlsBRv8AVDJ5KxA9gJkXCxUZepeqjopCSCAIAgHl5yz1ETEGVqhPAiUKLlWKC5upsTbs5xmt35QZ9BCmnb6H/j88cjKlN+LqXf7ltTa4mSnlF5rmQtp1agF6KZ21HylgAVIO433S7w6jGtXxKWEk+ZWuqsqVPMFl5OF2hsvEHVqNY8gtNrDwFvzJn1nD7Oxtpa4yTl3bXyMDid/xC9j4ck1Dslv59/odj0ewBp4fC0mUqxOdlO8FmzEHyIlC/qqrcSkny6e4uWdPw6MYnaymWSk2m16l+C2XzOszuIR5Rl2Ldo94nkSmTmrE1AFN5zLn6K3Z0sLmzjdpbWrOuVqpCA3AyoCBqAL2vun2lLhNF04wnl4S6nzL4rc05ynTws7cjncRUUXN9TvJNyfMzbtbalQjppRwjEvKte5nrrScn7enkjqvhzRtRxFa3zMqA8wgubebe0yuN1MzjDss/H/hr8IpaKbl3O26O07UyftN+Q/e8xDWLaAIBQbROSvm4Gx9rfmPeAHx1O98mp+7v87T3U9snmF2C4/WyodxOoA0G/UmeOWFls9SNG2aWJqYdjQKJVFmRaouGsblWP1Li4uL2lGu41Vh7fMnpvQ8nMr0yFMZcXRrYeoN6ujEE/cdQQwmc6VRck0y4qkGuZL2I2JxNYV36zD4dAQiHs1K5b6zqR2UHAbz+fUJRo5bfMjqS18kuR1ezcSFIptxJIbmTrYjgZdtr2NSWh7ledHCyidjcP1iFd17fnNAgKqvnTKvWISTa1tbW3wDFAMSS73UaDLpfnrvA8JRr3UYvGSaFN7nPvsvE0SVw+JpvTucoxIYvTB4dYp/iAcM2vfMircW+c5x5FuLqY5rJJ2bgUoqxdzVq1CGqVCLXI3Ki/UQcF9bmV5cWp0/UPfBlN5kfJ+lVSrSx1RgwHWWHBVZdLA23bhN3h17+pp6nuR3dsqaUoLl9yDiajG4dQHCnQEG4PEGaBRPsvRDB9ThKKfdB8b6395i1Z6ptmhCOIpFzODoQBAEA1uZxJnaKvamIyU2bkCf2lWbyXLem5zUe5E6Lj+EDWZnzcH1AU8PTnzkX/62h6JN8jm/pQnVfhxSXsW5insyvS7GFr0uq+qMRnZ6Q+yCD/EA4Xse8yVXlvPnnHkU1risYyXGyNmGlTa9d6lVznao3y3tYKtO9kQAAWGvEkmadC7ppYiV6kZSfpG5a1QAFnUa2a4+XWxmpCanHUirJYeCww2DYurs6sBuyzs8JmMxQprc+AHM8pFWrRpR1SO4Qc3hHM7bwVWtSfqaxpVSQ62+QlfqOLXKnj/QmVK8VTKlt2LKhoeUUFPpgKfYxVKrRrDQpkZgx5oyghge6Q+HNeq8osKpB7lh0fxGLxNYVerOHwyA269f4tZiNCEv2FHM6mWaFJRlqk+ZBVqprSlyOgq4t1zZ0+XUkEEEcxfUjymnCopeZUlHBrOPT6yeqyXU+5xhdjxisUpTKotfS1rTxvO56XGy6eWko8/UkwCXAEA8VDYE2vaAc7jNoOzjOhCre1gSdecA1Pj0Zx93XdvJ3ad1ifMcpkcTvoW+Iyft/Bbt6Lmm/cb32lyE+cqcZz6qZbVt3PH01juH5yBcQrT2R14MUeHqPOJ1a7OlGBW4+oQA1zdSGHiDeQ29apCtGTb5PJLpi4tHco1wDz1n6UYBDxOy6bnMRrzBIMA4mhtRFULUqBWXQhmAII3ggmfnN5SuXVkpZ39pvQUGk4kmjtfCj58RRXxqIPa8ntOHuXOaOZuX7Vk1Y3pHhQOw5qH/AONWb/Fa3vLdXhsXszqlRrz2izjNrURiixqLlBtYcRa+pPPWWrSDto4izYp2idLRUM7M6EUHQsrMKo3Hkf2Mvfr6ilz2MS54dGm8LbobtkdIa+AbqcSpamN3Ne9GOlvunyMuOEK61Q5MztUqXKWx3+yttUMQP4VRWPFdzjxQ6yrOnOHrImjOMtiwnB0IBprYpF+ZlHiRf0nqjJ7IaktzR9JVhdSCO6QVVKHKSJaeJbHNdJ8VcCmPE/oJBFZeTa4fS5ub9xq2Nt+mihK6stgBmVSynv01HpKL4cnUcs8mV7i1rJtxWfIvDtzBkaYijfkzBT6NYyWrw2OnkUMVU+cX8CP/AP1qIOlVPJ1/eYsratCXop/MmXPcs+jeGXEdZUYlkuFXXsmw1PI8B5T7Xgiqq2/ud+WTKvdOtaex1FCgqCyiwmwVDnOlFW9amnBVLeZNv/GfMf1HVaUIr2s0rCPKTNVJ24GfOUqlfoy1KMTeMS4lr9VXh0I/Dgwu0TxHvPY8XnH1o/M8dsujPOMxylbneuovzHDzmlbcZg5JvkRu1exivj1dewpPEWB8p9annmZhcbMxr1B20sfaAWMAQBAEA8sgO8QDi+kzGliM5UhGUAMASLi9wSN3DfPmeO2FWtNTppvljl/PaaVnWgoOMnjmQU2sh5nwVj+k+fjwq5z6kvgW3Wp/5IsMNtNPs1j+GjVPvltNq14XUXrRZUqVo9GSmxTt/wAPDV272CoP8TX9poPhra2+P+skPjpdTSvR6vWYdcVppxVDmY92cgAeh8Z7R4JTjJSqPOOi2/nwPZXssYijrqaAAAbhpNspHqAcx062CMRQLKo6yn2hpqRxEhr0lVg4stWVy7atGoum67o+XUFHLu8DPnXFptPoffRnCcVOOz5olU0nqRzJklEnaRC5Ga+16eEHWVHCDv8ArdwG8yxRs6lwnpXJdei9/wBjOvrmhTjio/Jdfci22XtLCbSo5ls67mB0dDyI3jxkE41LaeH8ejMeMoVo5RT4/oIQc2Gqd4V+HgeEu0797SK87XsYoVdo0NCKrAfZcN7OrWk3iW890RaKsdjw3SdnJ6+pkK6FKmhH/QLA+NpYpxpJZiRTc84ZrPSM7qIdv/rQgethO5VoLqcqnJ9DH9omwWHrVq4IZrdWjntM1rLfkP2mbXxdVVGO3Vl2l/Yg2zm+g+18fj6zqESqFBd3bsZbnRc2653Ad3dNCHDqFT0XmPtXP5dfihDjNxQXSS7Pl81+GdLig1NslZWptyfcfwtubyMq3XBriktcMTj3j91ujbsuPWtw1CXoS7S+z2ZodJjm+mb9h7I+kV1pgDfdjbcOMt2NF1KmXsjK4zdqhQ0R9aXLyXV/Y+04bDqiqiiwUAADkJvHxRtgFFt/YRrMKlJ8tRRbtC6sORGh8wfWUrywp3SWvdbMno3EqW2xX00xFP8A4mHL99F1b/C2UzOjwhw25kzuVIzW2ko+aliFPfRqH3UETmrw2TXKP0PY1lncrMRtROT+aOPzWYFfhVfV6MH8C5CtTxzkiJV2kHGVAzMdwVSSfacUeFXTkloa80d+PTXPUjv9nYbLTphgLhVB8QBefoEI6YqPYw5PLySrTo8MwBAEAQBAMFYBgIOUAzlgGbQBAEAQBAPl3TfYBw9Q16QvRc3cD6h5+Bmde22r+5Hfr/O5vcI4iqf9io+T2fZ/gqaIBFxqJlo+jm8bkzZeAq4lstAAKDZqzDsLzCj67dw0HGb9pwuMEql1yXSC3fn2XzPl+Icb5ula831l0Xl3fyOnxvQTCVMLVw7gs1UWNZtagYG6sp+rYgHKNOEv1KspxUEkoraK2/77XzMBes5ybcnu3v8Az2H562hg8ZsbGFSSji+Vh8lZL6EcweW8SlVpRqLTJFinUcHqifT+iXxFo4kBKlqdX7JNs34TuPse6YtexnT5x2NKldRnye52iY4HjKmJljMSJiqNB2zOis3MidKVVcjlqBU7c6QUcLTLMUpjhoMzdyrxMlp0J1H3OJ1YxXY+TVDids4sJSBCA3u2oprxdzxY8vITetbbQsR3Mu4r55s+7dGti0cDh1oUBoNWY/NUY72Y8/yFhNOFLHIzJVcvJKxirUUq6hlO8MLj/STw1QeYvBHKSksM47a+w2p3bD3Zd/VsbsPwHiO4ytecNo3ib9Sp3Wz/APZfde81uHcbrWT0yzOn26r/ANX9mdr8PdmU0w4qqwd6upYfVsfk7iDv75QVq7b+01zXz9pJcXrvJus3vt7F2OsnRCIAgCAYtABUQDAQcoB6gCAIAgCAIAgCAIAgCAIAgCAIBpxVFXRlcAqwsQd1oDPmWzejCVa1Tq6j/QwxA4GoQe0qH7A3ZuPCWaVjStZ+K1mb2XSPta7+zodVeK3Fel4Cl6C69X7M9ju6IVFCoAqqLBVFgB3CdPVJ5k8sppqKwtjJrRpOdZUdItjYfG0uqxVMVF3g7mQ80YaqYdPJ4qmNj4z0j+D1emS2DqLWTeEchKg7vst43HhIpUJLYmjcR6lFTxG18H2SuJAHB0NRfIkEW8DKtS0g/WiWYXLW0hX6YbTfsjMp3dilZvyMjVlTT2O3dSa3Jew/h/jcY4qYsvSQ2u1Yk1GHJUOvrYS9StW+SWEUqt3Fdcs+w7B2RQwdIUsOgUbyfrMebHiZoQpKKwjOnWcnlk5q8lUCLWanrztQOfEItWtO1AeIRtm7XOEr9Z/c1CBWUbgToKoHMceY8Ir2/j09P7l6v4/BNQuPDnno9/yfTUa4BGoPvPnjaR6gCAIAgCAIAgCAIAgCAIAgCAIAgCAIAgCAIByfSTHmtUOEpsQgAbEOu8KdVog8GYbzwHjNG0peHHx5f/K+/kvqUripql4a9/4N1JgqhVAVVAAA3AAaACGm3l7nGpJYRlq89UDhzNbV50oEbmamrztQOXM1NXnWg4czWcROlA4czU2JPOdqmcuZqavOlA4czU2InagcOZpfE23mdqGTh1MESrtNB9a/hrJY0JPoQyuIrqQMRtc/VHmf2k8bbuyF3fYpNoYl3+ZjbkNB6SzCnGOyCrSluz6p8NNqmtg1VjdqB6o/hHyf4dPKfK8UoeFcNraXP8n1HD63iUV7OR1szi8IAgCAIAgCAIAgCAIAgCAIAgCAIAgCAIBXdINpjDUHqnUqLKPtOxsi+bESa3outUUF1/jIq1RU4ORx+y0KJ2jeo5NSo32nY3b03eAE16mJS5bLkvJGYnpXPd7kvr5woHEpnh8RbfO1AjdQh1dqUxvdfI3/ACksbeb2RBK5prqiHV27T4EnwB/WTK0qEMr2mR32+vBW9pIrOXcid7HojS23Cdyep/0kitPaRu8fRGs7Wc7lHvOv08V1OXdTfQ8HaFQ8h4Ce+DA5deZpevUP1j5aTtQguhG5zfUjupO8nzkqwRvLNdp6cmDPQRq4npNBnW/CTFZcRWp/bQN5o1vyeYnHIZhCftx8f+H0PCJ85R9n0/6fVZ84bggCAIAgCAIAgCAIAgCAIAgCAIAgCAIAgHCfETaSirh6LMAozV2vxy9mmLce1c+U2OF0W4zmlz2Xv3M3iFVRcYvz/Bzb9Il+opPedB+81I2T/czFq3qWyIlbbFVuIX8I/UyxG1prpkozu6kuuCHUqs3zEnxN5OopbIrucnuzxOjkQD2iTxs6SN9OlI3IkUSQlCRuZKoGwYec6zrQZ+jzzWNBqehO1M5cDQ9KdqRG4kd0kiZG0Ra07OoFz8N6ttoJ3q49r/pMvjCzbe9G7wn/AMvuPs0+VPojMAQBAEAQBAEAQBAEAQBAEAQBAEAQBAEA+M/Eqtmx7D7CU1/M/wDlPquDRxbZ7t/Y+d4s81fcUlETUZhTJE8ImIAgHtFnjZ0kSqVOQykTRiTaNCQymTxiTKeHkEpk8YG9cNOHUJPDMnDRrHhmiph53GZw6ZDrUZNGRDKmQK6yeMiF0yqxbSaLPIwJ3QZj9NpkcM35W/WZnGZxVvpe7fL3G1wuD8XPZH27DNcT5Y+gN0AQBAEAQBAEAQBAEAQBAEAQBAEAQBAMEwD4l8Qf/f1DzCn2t+k+q4PLNtjs2fO8Vj/dz7CrovNRmJNG8NPCLBnNB5gAwe4JNESKTJYxLDDpK85FmECzw9OVpyLcKZYUaMrSmWY0ySuHkTmSqkGoQpnvhEWtRksZnEqZWYpJYhMglSOe2hjaa72Hkby2uSzLkvaQeHl4XMqqFKriWy0KZN/rEaesqV+K0qaxT9J/Iu0eGzm8y5L5n03oT0S+jjM5zVG3ngO4T5+vXnWnrm+ZtUqUaUdMTuaa2kJIeoAgCAIAgCAIAgCAIAgCAIAgCAIAgCAeKo0gHyb4m7MYOtcA2tlbu10M1eF3ioTcZ+rLr2/nUoX9s6sMx3XzOLpV59Ummso+anT5kgV4IfDM9fA8M9U685Z6qZOoVxxI85DJMnjAsaGNpje6jxIlaUJPZFmKiupOp7cw6/NVXTlc/kJWnRqdvoWYOHc3f2zwa/3hb8Kn9bStKk160or/AOkWYtdE37ma6nxCw4+SlWfwAAP5yBxpLerH3Zf2Jlr6QfyRGfpvXfSjg28XzH8gJ54ttH90n5LH1PfDrP8Aal5vP0NJq7VrfLTWmPAfrczz9dSj6lP4v8Hv6Sb9aXwX5NtLoNi62uIrnwEjlxKv+3EfJfnJIrKl1y/Nl7sz4c0EILA1Dzc3lOdSc3mTbLMYRgsRWDrMDshKYsqgDunB0WiJaAe4AgCAIAgCAIAgCAIAgCAIAgCAIAgCAIAMAr9o7OWopDAEHQgwDgdp/DRGYmk7U78BqPSWKV1WpcoSaIalClU9aOSB/wCmNT/nn0H7Sb/9K6/z+S/BF+ht/wDE9j4Yvxrt6CePiN0/3v5Hv6K3/wAUbV+F/OvUnLv7l/vZ0rSgv2I3p8LqfGpUPnOHd13vOXxZ0reiv2r4G+n8McON+c+JMjdao95P4napwWyXwJdH4cYUf3d/EmcNt7naSRPw/QjCruor5ieAsaPR2iu6mg8hAJtPZqDcB5CAb1woHCAbBSEA9hYBmAIAgCAIAgCAIAgCAIAgCAIAgCAIAgCAIAgCAYMA8NAPEAyYBkQD1AMQD0sAQDMAQDJgCAIAgCAIAgCAIAgCAIAgCAIB/9k=" id="18434" name="AutoShape 2"/>
          <p:cNvSpPr>
            <a:spLocks noChangeArrowheads="1" noChangeAspect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anchor="t" anchorCtr="0" bIns="45720" compatLnSpc="1" lIns="91440" numCol="1" rIns="91440" tIns="45720" vert="horz" wrap="square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descr="D:\Коледж\информатика\images (11).jpg" id="18436" name="Picture 4"/>
          <p:cNvPicPr>
            <a:picLocks noChangeArrowheads="1" noChangeAspect="1"/>
          </p:cNvPicPr>
          <p:nvPr/>
        </p:nvPicPr>
        <p:blipFill>
          <a:blip cstate="print" r:embed="rId3"/>
          <a:stretch>
            <a:fillRect/>
          </a:stretch>
        </p:blipFill>
        <p:spPr bwMode="auto">
          <a:xfrm>
            <a:off x="2051720" y="1700808"/>
            <a:ext cx="4248472" cy="2596652"/>
          </a:xfrm>
          <a:prstGeom prst="rect">
            <a:avLst/>
          </a:prstGeom>
          <a:noFill/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5436096" y="4365104"/>
            <a:ext cx="349188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square">
            <a:prstTxWarp prst="textNoShape">
              <a:avLst/>
            </a:prstTxWarp>
            <a:spAutoFit/>
          </a:bodyPr>
          <a:lstStyle/>
          <a:p>
            <a:pPr algn="r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dirty="0" lang="ru-RU" smtClean="0">
                <a:solidFill>
                  <a:srgbClr val="000000"/>
                </a:solidFill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Т</a:t>
            </a:r>
            <a:r>
              <a:rPr b="0" baseline="0" cap="none" dirty="0" i="0" kumimoji="0" lang="ru-RU" normalizeH="0" smtClean="0" strike="noStrike" u="none">
                <a:ln>
                  <a:noFill/>
                </a:ln>
                <a:solidFill>
                  <a:srgbClr val="000000"/>
                </a:solidFill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ы заходишь в этот чат </a:t>
            </a:r>
            <a:br>
              <a:rPr b="0" baseline="0" cap="none" dirty="0" i="0" kumimoji="0" lang="ru-RU" normalizeH="0" smtClean="0" strike="noStrike" u="none">
                <a:ln>
                  <a:noFill/>
                </a:ln>
                <a:solidFill>
                  <a:srgbClr val="000000"/>
                </a:solidFill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</a:br>
            <a:r>
              <a:rPr b="0" baseline="0" cap="none" dirty="0" i="0" kumimoji="0" lang="ru-RU" normalizeH="0" smtClean="0" strike="noStrike" u="none">
                <a:ln>
                  <a:noFill/>
                </a:ln>
                <a:solidFill>
                  <a:srgbClr val="000000"/>
                </a:solidFill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и тебе тут каждый рад...</a:t>
            </a:r>
            <a:br>
              <a:rPr b="0" baseline="0" cap="none" dirty="0" i="0" kumimoji="0" lang="ru-RU" normalizeH="0" smtClean="0" strike="noStrike" u="none">
                <a:ln>
                  <a:noFill/>
                </a:ln>
                <a:solidFill>
                  <a:srgbClr val="000000"/>
                </a:solidFill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</a:br>
            <a:r>
              <a:rPr b="0" baseline="0" cap="none" dirty="0" i="0" kumimoji="0" lang="ru-RU" normalizeH="0" smtClean="0" strike="noStrike" u="none">
                <a:ln>
                  <a:noFill/>
                </a:ln>
                <a:solidFill>
                  <a:srgbClr val="000000"/>
                </a:solidFill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тут найдёшь себе друзей </a:t>
            </a:r>
            <a:br>
              <a:rPr b="0" baseline="0" cap="none" dirty="0" i="0" kumimoji="0" lang="ru-RU" normalizeH="0" smtClean="0" strike="noStrike" u="none">
                <a:ln>
                  <a:noFill/>
                </a:ln>
                <a:solidFill>
                  <a:srgbClr val="000000"/>
                </a:solidFill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</a:br>
            <a:r>
              <a:rPr b="0" baseline="0" cap="none" dirty="0" i="0" kumimoji="0" lang="ru-RU" normalizeH="0" smtClean="0" strike="noStrike" u="none">
                <a:ln>
                  <a:noFill/>
                </a:ln>
                <a:solidFill>
                  <a:srgbClr val="000000"/>
                </a:solidFill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и близких по душе людей!!!</a:t>
            </a:r>
            <a:endParaRPr b="0" baseline="0" cap="none" dirty="0" i="0" kumimoji="0" lang="ru-RU" normalizeH="0" smtClean="0" strike="noStrike" u="none">
              <a:ln>
                <a:noFill/>
              </a:ln>
              <a:solidFill>
                <a:schemeClr val="tx1"/>
              </a:solidFill>
              <a:effectLst/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ransition/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5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decel="50000" dur="1000" fill="hold" id="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decel="50000" dur="1000" fill="hold" id="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filter="fade" transition="in">
                                      <p:cBhvr>
                                        <p:cTn dur="1000" id="9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55576" y="1196752"/>
            <a:ext cx="7467600" cy="5184576"/>
          </a:xfrm>
        </p:spPr>
        <p:txBody>
          <a:bodyPr>
            <a:noAutofit/>
          </a:bodyPr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Люди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чатятся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І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десь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поруч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поле для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друку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повідомлень</a:t>
            </a:r>
            <a:endParaRPr lang="en-US" sz="2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Те,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я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надрукувала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відправила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відразу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ж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з'являється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тій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частині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де народ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спілкується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buNone/>
            </a:pPr>
            <a:endParaRPr lang="en-US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Якщо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ж я хочу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відправити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повідомлення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певній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людині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то натискаю на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нік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в списку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всіх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ників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Люди чатятся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628800"/>
            <a:ext cx="5108658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neumeka.ru/images/stat/int/chat/2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2996952"/>
            <a:ext cx="5976664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www.neumeka.ru/images/stat/int/chat/3.gi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4437112"/>
            <a:ext cx="4315166" cy="41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www.neumeka.ru/images/stat/int/chat/4.gif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8" y="5661248"/>
            <a:ext cx="6048672" cy="598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8172400" y="580526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10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9" name="Picture 3" descr="D:\Коледж\информатика\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64288" y="116632"/>
            <a:ext cx="1573597" cy="980728"/>
          </a:xfrm>
          <a:prstGeom prst="rect">
            <a:avLst/>
          </a:prstGeom>
          <a:noFill/>
        </p:spPr>
      </p:pic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7241232" cy="778098"/>
          </a:xfrm>
        </p:spPr>
        <p:txBody>
          <a:bodyPr/>
          <a:lstStyle/>
          <a:p>
            <a:r>
              <a:rPr lang="ru-RU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Спілкування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чаті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D:\Коледж\информатика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116632"/>
            <a:ext cx="1573597" cy="980728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692696"/>
            <a:ext cx="8064896" cy="3096344"/>
          </a:xfrm>
        </p:spPr>
        <p:txBody>
          <a:bodyPr>
            <a:normAutofit/>
          </a:bodyPr>
          <a:lstStyle/>
          <a:p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Тепер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друкую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повідомлення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цій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людині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en-US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1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Моє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повідомлення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з'являється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загальному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списку.</a:t>
            </a:r>
          </a:p>
          <a:p>
            <a:endParaRPr lang="en-US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Якщо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я хочу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відправити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людині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повідомлення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так,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щоб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інші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учасники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чату не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бачили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я повинна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зробити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через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спеціальну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функцію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приватне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повідомлення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en-US" sz="2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www.neumeka.ru/images/stat/int/chat/5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196752"/>
            <a:ext cx="4896544" cy="476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neumeka.ru/images/stat/int/chat/6.gi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2204864"/>
            <a:ext cx="3921572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8172400" y="580526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11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3074" name="Picture 2" descr="D:\Коледж\информатика\images (13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4005064"/>
            <a:ext cx="3418604" cy="27376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5842992" cy="724942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Правила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спілкування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чаті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1412776"/>
            <a:ext cx="7560840" cy="187220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Як таких правил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спілкування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чаті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немає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Єдине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Вам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потрібно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звикнути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до того,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чатах, не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надто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шанують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правила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російської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мови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А знаки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пунктуації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часто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взагалі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ігноруються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Ще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Інтернеті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популярні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смайлики. </a:t>
            </a:r>
          </a:p>
          <a:p>
            <a:endParaRPr lang="ru-RU" dirty="0"/>
          </a:p>
        </p:txBody>
      </p:sp>
      <p:pic>
        <p:nvPicPr>
          <p:cNvPr id="4" name="Picture 3" descr="D:\Коледж\информатика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116632"/>
            <a:ext cx="1573597" cy="980728"/>
          </a:xfrm>
          <a:prstGeom prst="rect">
            <a:avLst/>
          </a:prstGeom>
          <a:noFill/>
        </p:spPr>
      </p:pic>
      <p:pic>
        <p:nvPicPr>
          <p:cNvPr id="2050" name="Picture 2" descr="D:\Коледж\информатика\images (18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4005064"/>
            <a:ext cx="5040560" cy="202192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8172400" y="580526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12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3096344" cy="11430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Смайли</a:t>
            </a:r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- 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1340768"/>
            <a:ext cx="7704856" cy="17281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картинки,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поєднання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знаків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Таким чином люди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висловлюють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емоції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Якщо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Вашому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чаті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таких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веселих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картинок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немає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можна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виразити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цю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емоцію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допомогою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розділових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знаків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http://vorobus.com/wp-content/uploads/2011/02/smayl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2950846"/>
            <a:ext cx="5503033" cy="3907154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7" name="Picture 3" descr="D:\Коледж\информатика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116632"/>
            <a:ext cx="1573597" cy="980728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8172400" y="580526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13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D:\Коледж\информатика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116632"/>
            <a:ext cx="1573597" cy="980728"/>
          </a:xfrm>
          <a:prstGeom prst="rect">
            <a:avLst/>
          </a:prstGeom>
          <a:noFill/>
        </p:spPr>
      </p:pic>
      <p:graphicFrame>
        <p:nvGraphicFramePr>
          <p:cNvPr id="7" name="Содержимое 6"/>
          <p:cNvGraphicFramePr>
            <a:graphicFrameLocks noGrp="1"/>
          </p:cNvGraphicFramePr>
          <p:nvPr>
            <p:ph sz="quarter" idx="1"/>
          </p:nvPr>
        </p:nvGraphicFramePr>
        <p:xfrm>
          <a:off x="539552" y="1412776"/>
          <a:ext cx="6984776" cy="4831543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233093"/>
                <a:gridCol w="513101"/>
                <a:gridCol w="692391"/>
                <a:gridCol w="1053803"/>
                <a:gridCol w="3492388"/>
              </a:tblGrid>
              <a:tr h="411943"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200"/>
                        </a:spcAft>
                      </a:pPr>
                      <a:r>
                        <a:rPr lang="ru-RU" sz="1800" dirty="0" err="1">
                          <a:latin typeface="Times New Roman" pitchFamily="18" charset="0"/>
                          <a:cs typeface="Times New Roman" pitchFamily="18" charset="0"/>
                        </a:rPr>
                        <a:t>Символи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200"/>
                        </a:spcAft>
                      </a:pPr>
                      <a:r>
                        <a:rPr lang="ru-RU" sz="1800" dirty="0" err="1">
                          <a:latin typeface="Times New Roman" pitchFamily="18" charset="0"/>
                          <a:cs typeface="Times New Roman" pitchFamily="18" charset="0"/>
                        </a:rPr>
                        <a:t>Опис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/>
                </a:tc>
              </a:tr>
              <a:tr h="427330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SzPts val="1000"/>
                        <a:buFont typeface="Symbol"/>
                        <a:buNone/>
                        <a:tabLst>
                          <a:tab pos="457200" algn="l"/>
                        </a:tabLst>
                      </a:pP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:-)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/>
                </a:tc>
                <a:tc gridSpan="2">
                  <a:txBody>
                    <a:bodyPr/>
                    <a:lstStyle/>
                    <a:p>
                      <a:pPr marL="342900" lvl="0" indent="-342900"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SzPts val="1000"/>
                        <a:buFont typeface="Symbol"/>
                        <a:buNone/>
                        <a:tabLst>
                          <a:tab pos="457200" algn="l"/>
                        </a:tabLst>
                      </a:pP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:)</a:t>
                      </a:r>
                      <a:r>
                        <a:rPr lang="ru-RU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Pts val="1000"/>
                        <a:buFont typeface="Symbol"/>
                        <a:buNone/>
                        <a:tabLst>
                          <a:tab pos="457200" algn="l"/>
                        </a:tabLst>
                        <a:defRPr/>
                      </a:pP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=)</a:t>
                      </a:r>
                      <a:endParaRPr lang="ru-RU" sz="24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/>
                </a:tc>
                <a:tc>
                  <a:txBody>
                    <a:bodyPr/>
                    <a:lstStyle/>
                    <a:p>
                      <a:pPr>
                        <a:lnSpc>
                          <a:spcPts val="169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latin typeface="Times New Roman" pitchFamily="18" charset="0"/>
                          <a:cs typeface="Times New Roman" pitchFamily="18" charset="0"/>
                        </a:rPr>
                        <a:t>Щасливе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>
                          <a:latin typeface="Times New Roman" pitchFamily="18" charset="0"/>
                          <a:cs typeface="Times New Roman" pitchFamily="18" charset="0"/>
                        </a:rPr>
                        <a:t>личко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/>
                </a:tc>
              </a:tr>
              <a:tr h="427330">
                <a:tc gridSpan="2">
                  <a:txBody>
                    <a:bodyPr/>
                    <a:lstStyle/>
                    <a:p>
                      <a:pPr marL="342900" lvl="0" indent="-342900"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SzPts val="1000"/>
                        <a:buFont typeface="Symbol"/>
                        <a:buNone/>
                        <a:tabLst>
                          <a:tab pos="457200" algn="l"/>
                        </a:tabLst>
                      </a:pP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:-(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lvl="0" indent="-342900"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SzPts val="1000"/>
                        <a:buFont typeface="Symbol"/>
                        <a:buNone/>
                        <a:tabLst>
                          <a:tab pos="457200" algn="l"/>
                        </a:tabLst>
                      </a:pP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:( 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69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Нещасливе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личко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/>
                </a:tc>
              </a:tr>
              <a:tr h="427330">
                <a:tc gridSpan="2">
                  <a:txBody>
                    <a:bodyPr/>
                    <a:lstStyle/>
                    <a:p>
                      <a:pPr marL="342900" lvl="0" indent="-342900"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SzPts val="1000"/>
                        <a:buFont typeface="Symbol"/>
                        <a:buNone/>
                        <a:tabLst>
                          <a:tab pos="457200" algn="l"/>
                        </a:tabLst>
                      </a:pP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;)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lvl="0" indent="-342900"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SzPts val="1000"/>
                        <a:buFont typeface="Symbol"/>
                        <a:buNone/>
                        <a:tabLst>
                          <a:tab pos="457200" algn="l"/>
                        </a:tabLst>
                      </a:pP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;-)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69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latin typeface="Times New Roman" pitchFamily="18" charset="0"/>
                          <a:cs typeface="Times New Roman" pitchFamily="18" charset="0"/>
                        </a:rPr>
                        <a:t>Личко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1800" dirty="0" err="1">
                          <a:latin typeface="Times New Roman" pitchFamily="18" charset="0"/>
                          <a:cs typeface="Times New Roman" pitchFamily="18" charset="0"/>
                        </a:rPr>
                        <a:t>що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>
                          <a:latin typeface="Times New Roman" pitchFamily="18" charset="0"/>
                          <a:cs typeface="Times New Roman" pitchFamily="18" charset="0"/>
                        </a:rPr>
                        <a:t>підморгує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/>
                </a:tc>
              </a:tr>
              <a:tr h="427330">
                <a:tc gridSpan="2">
                  <a:txBody>
                    <a:bodyPr/>
                    <a:lstStyle/>
                    <a:p>
                      <a:pPr marL="342900" lvl="0" indent="-342900"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SzPts val="1000"/>
                        <a:buFont typeface="Symbol"/>
                        <a:buNone/>
                        <a:tabLst>
                          <a:tab pos="457200" algn="l"/>
                        </a:tabLst>
                      </a:pP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:-</a:t>
                      </a:r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O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Pts val="1000"/>
                        <a:buFont typeface="Symbol"/>
                        <a:buNone/>
                        <a:tabLst>
                          <a:tab pos="457200" algn="l"/>
                        </a:tabLst>
                        <a:defRPr/>
                      </a:pP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:</a:t>
                      </a:r>
                      <a:r>
                        <a:rPr lang="ru-RU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o</a:t>
                      </a:r>
                      <a:endParaRPr lang="ru-RU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8100" marR="38100" marT="38100" marB="3810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69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latin typeface="Times New Roman" pitchFamily="18" charset="0"/>
                          <a:cs typeface="Times New Roman" pitchFamily="18" charset="0"/>
                        </a:rPr>
                        <a:t>Здивоване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>
                          <a:latin typeface="Times New Roman" pitchFamily="18" charset="0"/>
                          <a:cs typeface="Times New Roman" pitchFamily="18" charset="0"/>
                        </a:rPr>
                        <a:t>личко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/>
                </a:tc>
              </a:tr>
              <a:tr h="427330">
                <a:tc gridSpan="2">
                  <a:txBody>
                    <a:bodyPr/>
                    <a:lstStyle/>
                    <a:p>
                      <a:pPr marL="342900" lvl="0" indent="-342900"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SzPts val="1000"/>
                        <a:buFont typeface="Symbol"/>
                        <a:buNone/>
                        <a:tabLst>
                          <a:tab pos="457200" algn="l"/>
                        </a:tabLst>
                      </a:pPr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: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D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8100" marR="38100" marT="38100" marB="3810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Pts val="1000"/>
                        <a:buFont typeface="Symbol"/>
                        <a:buNone/>
                        <a:tabLst>
                          <a:tab pos="457200" algn="l"/>
                        </a:tabLst>
                        <a:defRPr/>
                      </a:pP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:-D</a:t>
                      </a:r>
                      <a:endParaRPr lang="ru-RU" sz="24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69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latin typeface="Times New Roman" pitchFamily="18" charset="0"/>
                          <a:cs typeface="Times New Roman" pitchFamily="18" charset="0"/>
                        </a:rPr>
                        <a:t>Усміхнене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>
                          <a:latin typeface="Times New Roman" pitchFamily="18" charset="0"/>
                          <a:cs typeface="Times New Roman" pitchFamily="18" charset="0"/>
                        </a:rPr>
                        <a:t>личко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/>
                </a:tc>
              </a:tr>
              <a:tr h="427330">
                <a:tc gridSpan="2">
                  <a:txBody>
                    <a:bodyPr/>
                    <a:lstStyle/>
                    <a:p>
                      <a:pPr marL="342900" lvl="0" indent="-342900"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SzPts val="1000"/>
                        <a:buFont typeface="Symbol"/>
                        <a:buNone/>
                        <a:tabLst>
                          <a:tab pos="457200" algn="l"/>
                        </a:tabLst>
                      </a:pP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8-D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Pts val="1000"/>
                        <a:buFont typeface="Symbol"/>
                        <a:buNone/>
                        <a:tabLst>
                          <a:tab pos="457200" algn="l"/>
                        </a:tabLst>
                        <a:defRPr/>
                      </a:pP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8-)</a:t>
                      </a:r>
                    </a:p>
                  </a:txBody>
                  <a:tcPr marL="38100" marR="38100" marT="38100" marB="3810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69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latin typeface="Times New Roman" pitchFamily="18" charset="0"/>
                          <a:cs typeface="Times New Roman" pitchFamily="18" charset="0"/>
                        </a:rPr>
                        <a:t>Круте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>
                          <a:latin typeface="Times New Roman" pitchFamily="18" charset="0"/>
                          <a:cs typeface="Times New Roman" pitchFamily="18" charset="0"/>
                        </a:rPr>
                        <a:t>личко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/>
                </a:tc>
              </a:tr>
              <a:tr h="427330">
                <a:tc gridSpan="2">
                  <a:txBody>
                    <a:bodyPr/>
                    <a:lstStyle/>
                    <a:p>
                      <a:pPr marL="342900" lvl="0" indent="-342900"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SzPts val="1000"/>
                        <a:buFont typeface="Symbol"/>
                        <a:buNone/>
                        <a:tabLst>
                          <a:tab pos="457200" algn="l"/>
                        </a:tabLst>
                      </a:pP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:-|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Pts val="1000"/>
                        <a:buFont typeface="Symbol"/>
                        <a:buNone/>
                        <a:tabLst>
                          <a:tab pos="457200" algn="l"/>
                        </a:tabLst>
                        <a:defRPr/>
                      </a:pP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:|</a:t>
                      </a:r>
                    </a:p>
                  </a:txBody>
                  <a:tcPr marL="38100" marR="38100" marT="38100" marB="3810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69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latin typeface="Times New Roman" pitchFamily="18" charset="0"/>
                          <a:cs typeface="Times New Roman" pitchFamily="18" charset="0"/>
                        </a:rPr>
                        <a:t>Байдуже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>
                          <a:latin typeface="Times New Roman" pitchFamily="18" charset="0"/>
                          <a:cs typeface="Times New Roman" pitchFamily="18" charset="0"/>
                        </a:rPr>
                        <a:t>личко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/>
                </a:tc>
              </a:tr>
              <a:tr h="427330"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:'(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69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Личко, що плаче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/>
                </a:tc>
              </a:tr>
              <a:tr h="427330">
                <a:tc gridSpan="2">
                  <a:txBody>
                    <a:bodyPr/>
                    <a:lstStyle/>
                    <a:p>
                      <a:pPr marL="342900" lvl="0" indent="-342900"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SzPts val="1000"/>
                        <a:buFont typeface="Symbol"/>
                        <a:buNone/>
                        <a:tabLst>
                          <a:tab pos="457200" algn="l"/>
                        </a:tabLst>
                      </a:pP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:-@</a:t>
                      </a:r>
                      <a:endParaRPr lang="en-US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8100" marR="38100" marT="38100" marB="3810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Pts val="1000"/>
                        <a:buFont typeface="Symbol"/>
                        <a:buNone/>
                        <a:tabLst>
                          <a:tab pos="457200" algn="l"/>
                        </a:tabLst>
                        <a:defRPr/>
                      </a:pP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:@</a:t>
                      </a:r>
                    </a:p>
                  </a:txBody>
                  <a:tcPr marL="38100" marR="38100" marT="38100" marB="3810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69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Розгніване личко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/>
                </a:tc>
              </a:tr>
              <a:tr h="427330">
                <a:tc gridSpan="2">
                  <a:txBody>
                    <a:bodyPr/>
                    <a:lstStyle/>
                    <a:p>
                      <a:pPr marL="342900" lvl="0" indent="-342900" algn="ctr">
                        <a:lnSpc>
                          <a:spcPct val="100000"/>
                        </a:lnSpc>
                        <a:spcAft>
                          <a:spcPts val="1000"/>
                        </a:spcAft>
                        <a:buSzPts val="1000"/>
                        <a:buFont typeface="Symbol"/>
                        <a:buNone/>
                        <a:tabLst>
                          <a:tab pos="457200" algn="l"/>
                        </a:tabLst>
                      </a:pP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:-</a:t>
                      </a:r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P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42900" marR="0" lvl="0" indent="-3429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Pts val="1000"/>
                        <a:buFont typeface="Symbol"/>
                        <a:buNone/>
                        <a:tabLst>
                          <a:tab pos="457200" algn="l"/>
                        </a:tabLst>
                        <a:defRPr/>
                      </a:pP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:</a:t>
                      </a:r>
                      <a:r>
                        <a:rPr lang="ru-RU" sz="2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p</a:t>
                      </a:r>
                      <a:endParaRPr lang="ru-RU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8100" marR="38100" marT="38100" marB="3810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69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latin typeface="Times New Roman" pitchFamily="18" charset="0"/>
                          <a:cs typeface="Times New Roman" pitchFamily="18" charset="0"/>
                        </a:rPr>
                        <a:t>Личко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>
                          <a:latin typeface="Times New Roman" pitchFamily="18" charset="0"/>
                          <a:cs typeface="Times New Roman" pitchFamily="18" charset="0"/>
                        </a:rPr>
                        <a:t>з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>
                          <a:latin typeface="Times New Roman" pitchFamily="18" charset="0"/>
                          <a:cs typeface="Times New Roman" pitchFamily="18" charset="0"/>
                        </a:rPr>
                        <a:t>висолопленим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>
                          <a:latin typeface="Times New Roman" pitchFamily="18" charset="0"/>
                          <a:cs typeface="Times New Roman" pitchFamily="18" charset="0"/>
                        </a:rPr>
                        <a:t>язиком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8172400" y="580526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14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6768752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Емоції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36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допомогою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смайлів</a:t>
            </a:r>
            <a:endParaRPr lang="ru-RU" sz="36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1" descr="D:\Коледж\информатика\images (9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4293096"/>
            <a:ext cx="3613662" cy="234888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Кому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навіщо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потрібні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чати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1196752"/>
            <a:ext cx="8136904" cy="331236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Раніше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чатів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була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практична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користь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Наприклад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два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товариша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живуть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різних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країнах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Дзвонити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дорого, 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спілкуватися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хочеться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Якщо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Інтернет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то проблема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вирішена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Але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завжди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зручно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Все-таки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пошта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пошта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Потрібно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думати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складати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лист,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відправляти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чекати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відповіді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цьому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плані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чат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зручніше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імітація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живого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спілкування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Написав -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негайно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ж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отримав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відповідь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72400" y="580526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15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6" name="Picture 3" descr="D:\Коледж\информатика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116632"/>
            <a:ext cx="1573597" cy="98072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1844824"/>
            <a:ext cx="7467600" cy="1296144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Люди активно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користуються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програмами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замінюють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чати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Skype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скайп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), ICQ 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аська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Mail.ru-агент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інші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набагато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зручніше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 descr="https://encrypted-tbn0.gstatic.com/images?q=tbn:ANd9GcRHCh1CuL00YgwSIoMCcgzyNhref8FM0eWLY4Q_-FHnsSmvTzhos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212976"/>
            <a:ext cx="2132857" cy="2132857"/>
          </a:xfrm>
          <a:prstGeom prst="rect">
            <a:avLst/>
          </a:prstGeom>
          <a:noFill/>
        </p:spPr>
      </p:pic>
      <p:pic>
        <p:nvPicPr>
          <p:cNvPr id="26632" name="Picture 8" descr="https://encrypted-tbn0.gstatic.com/images?q=tbn:ANd9GcRWBuv0Zzi4iGCM2xF_ZhTAfLMlroNf5pDfbXDYRHAN7YOUvgVtJ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4509120"/>
            <a:ext cx="2132855" cy="2132856"/>
          </a:xfrm>
          <a:prstGeom prst="rect">
            <a:avLst/>
          </a:prstGeom>
          <a:noFill/>
        </p:spPr>
      </p:pic>
      <p:sp>
        <p:nvSpPr>
          <p:cNvPr id="26634" name="AutoShape 10" descr="data:image/jpeg;base64,/9j/4AAQSkZJRgABAQAAAQABAAD/2wCEAAkGBxQTERUUEhQWFBQUFBcUFhUUFRQUFBQUFBQWFhYUFxcYHCggGBolHBUXITEhJSkrLi4uGB8zODMsNygtLisBCgoKDg0OGxAQGywkHyQtLCwsLCwsLCwsLSwsLCwsLCwsLCwsLCwsLCwsLCwsLCwsLCssLCwsLCwsLCwsLCwtK//AABEIALgAsQMBIgACEQEDEQH/xAAcAAABBQEBAQAAAAAAAAAAAAAAAwQFBgcCAQj/xABAEAABAwIDBgMGAwYFBAMAAAABAAIDBBEFBiESMUFRYXEigZEHEzKhscFSYtEUFUJy4fAjQ4Ki8SSSssIWU3P/xAAaAQEAAwEBAQAAAAAAAAAAAAAAAgQFAwEG/8QAKREAAgICAQMDBAIDAAAAAAAAAAECAwQRMRIhQQUiURMUYXEjMmKRsf/aAAwDAQACEQMRAD8A3FCEIAQhCAEISE84aEAsSvNsKv1uNgGwuT04d1AVubfdnxscBzFj90Bfw5dKk4Nm+Kb4Hg2OovZw7jgrPS1ocN6AfErh8wCb1NUAFV8TxvQnaDWjQuP0A4/3oUBZpMQaOKS/ereao0zJ5WlzIZni17uIiv2DiD8lX6o1bLkQ1DbfhcyTd0DifkoOyK5ZFziuWa/HXtPFOWSgrDaXOUrDYkPI3sdeOQdwR9laMv57ilcGbWzJ+B2jtN9uY7KaaZI066FE0GJB3FSjHXQHSEIQAhCEAIQhACEIQAhCEAnM+wVNzFjQa7Y2rabTj+Fuo+dj6KzYpLZpWSUVR+04v7p2obMC4fkibtAHoSB5XTegy6YbgT5mh0rnRRnVsbPC9wOt5H7xfkPVParKdI9paYv9Qc4O77V7qbLlw5yqStZXlMwH2h5UmwuZlZTSOdFtbJJ+Jlz8D7aOad19PurnkzN7ZomuvY7nC/wu4j++YV6xehZUQyQyjaZI0scOhFrjkRwXzbD7zDa6WnedA7ZvuuN7HeYPzXWmzrXc6Vz6kbbjePAgNB3i7jyaFKZYwu7Wzyt8btY2EaRMPw6fiI1vwus4wBrqmeFjr2me2/8A+TQXu8iGn/uWzXUbrOnseWS12O3FReJQ6bQ8x908e9Ivesy/U1plO1qS0VfEqSKZuzKxrx+YA27HeFmGespuhaZ6Zzi1hDi25L47H4mu3kDrqOa0/FXe7eR5hQFbWAgg7iLHsVkY+XdTbpcb7oz6r7K56XBHezbODpmbEh/xGaH8w/hdbh16hbJhdXtAL5XytL7quIbuO23yBuPovojKlVdoX2Se1s+gT2XML1cs3LpD0EIQgBCEIAQhCAEJN8oCbSV7RxQDbGx4SsCZWmjzGxzj4JJmX4DZmHu79gTfyW7YjXNLTqsI9rtBdzKhnxM8LiN+ze7T5G/qvGth8G/ly4cVWsg5jFbQxy3G20e7lHESMAvfuLHzVhLllz2nplGXZ6OXuWT+1zK/vZ4apjSQAI5Q34iGu8BtzsSD2C1V5UXjLLxO6eL03/K6lTPpkj2uWmVnIcO3UMkDCxkUBjaHCzifCC63ktBcVVsqu/xXfyfcKyuKllS9xK9+44kckHvXUjkyqJln8sqcsgs3P8AdyNvI/wDCz7E8S2GucTo0E+fD5q55tn/6d/QtP+8D7rHczYhtH3TTxu7vwClViddqPYUdViPMpsL6gv8A7u43+y+hMns8LVhuT4w23PeVsWC4yyJo23Bo5uNh6nRb5qmlR7l2q7R48xwBDgRzBBClqesDkA8QvA5eoAQhCAE3qJ9kJaQ2Cp+bMW2G7LT4neEdOZQHWJ41vs4NDficdw6d1CubUSi8Uc7hwebRNPYOtfvZPso4cJR7+QXaDaFpGmh1lPUnd0F+KtxK5Tt0c5T0ZLin7bALuZM1vMt96zzcy+yPRVLFsTMzSx7QQ4W8O4377l9BlyrOY8m01Vdxb7qXhLGADf8AMLWcFBZC33Iq1eTFvZrjUuH1mxI137PM4RvJB8DgfC8jha+o5Fb+JOW47lmtdlioYWtn2HMaRaRgsXBu4HkVasGxC1o3H+Un/wAVC+HWuqJG2PUtonXuTWcXBHMW9Uo56byPVBPTKy5IjKz7TuH5T8nBWh7lTsIk2a23Mvb6gn7K0Tz2U8x+5folkP3CdVLZQtZUruuqlAYhXBoud/Ac1CmpsjXDbIT2gYr7qlP4nuaGjsb3+SzvLeGxTS7VTLsR3udfG88h3UzmGOauqmU0DTI/4nW3Nvxcf4QBx6rScn5BgogHvtLUcXkeFnSNp3d9/ZXp2Qx49+SzKcal35E8LoSGAUlM2GO2kk9w53UN+M9zbzXtdgczh4qht+Qh8PbV91aJ5lFVlQsy31Kfh6Kc8uXgzDHW1dC8SxkAA/Ey5jd0e07r/wBlaHkbO7algPwvGj2E/CenMHgVE4rK1zXNdYhwsQdxBWa4XO6jrrNPgLtnux3w+f8AVX8DMd6alyizi5DsWnyfV2H1YcAn4VFyniW00a8FeIXXC0C2doQhANK+SzVk2Yap09Z7ph1JbE0/hMh8TvIa+S0/GnWaVjOU8QDsddHJo5skhaDxIYdn5LyT0tnjekbNTQtjY1jBZrGhrR0AsF696Tc9JPlWZKeym5CpeuS5NzMuTOuTkyDYtM0OBDgCDwKqmM4QY7vjuWb7cW/06qyOqAkZKlewulB9hGxxIPDMU2xsuPiH+4fqnM0qhMfp2xuD2G20b7PEEcR0UhhmWZqgB87yxp3N/iI524LvKEGuvhHdVdfeJDTVQbVNeCLbbSbHTk4fVWGqqgRcG45gp87JFNbfJfntD9FXsZypLTgyU7y9o1LdNoDibDR3ooWSqsaW+6OlmP1a/AwxSvDe/AfcqBgglqJNlgu48T8LRzJ4AJNjHzSBo8T3G39egCveF0rKePZbqTq53Fx/TovcjIhiQ/yZwttjRHXk7y/gUVHGWs8T3naklPxSO+zRuA4fNL1NWAo+uxMDiq5X4zfisCeRZc9oypWzsfYmqzEgFXcQxZRNXiV+Kh6qs6rtTiOT3I6V0OT7j6rxAniqhi0u3UttvBaPO6UrsWtozU8+A7dUtlnCnSSB7hx05nqt7Exvp9zUop6e5smRXmw7BapR/CFnuTcPLWjRaJTNsFeLIshCEBF4xHdpXzxnuGSixKOtiH8TXdNtuhaeQc3T1X0pVR3CoGb8AbKxzXN2g4ahAO8BzRBWxCSB4OniZuew8WuG8d09kmXz5iWW56STbp5HNtus4tcOlxv805oPaJiERDJSJRfc9gL7cbFlr+d1VeMvBwdPwbm6dJuqVVcNzA6aMP2QLjcdErJibuih9uzz6LZPPqkg6pUC6rlO4HybdIyMnP8ADJ6EfQJ9t8kljSfgm8BpxU1l36siF7cDY2APn9FoV1QPZ7LaaZrtHbI0O/Q6/VXSasa3eVmZ+Sqp9LfBbrhpaHDnJnVVbWDU+SiMSx6w8OnVVetxonisSzIla/YdUtFRzTXuo8YiladmCYWLRuG14ZB67LlOYpmFjf8AMaP9Q/VUf2izGaWnjb4nm4AG87RAA9QVJUfsdncLy1EbDyaxz7dL3H0W59rVdTXZdLT1r9mVmY9c59UnoRxHM8f/ANgPa7vooGpzGzhtHyt9Vd4vY7EB46mQn8rGj6ro+ySmH+fKfJn6LtXHDr87OMFjw8mZ1GOuPwgDvqUwkne/eSfotSm9ldON08nYhhCTkyi6JtozE+3BzXMPqL/RXIZGOv6liNtK4KPguFBzhfX6LVsqYENDZUGsjlpztGMx2O/RzD5g6fIq5ZFzpG94if4JRwO59vwn7b1cjJSW09lhSTW0a/hFCGgKaaFC4TXhwGqmWuuvT06QhCA8IUfiNOCFIqKxeazSgM+xzDWSPLSQ0DVx5D9VGUdJTua5lLG1rDo6oe1xLuZZpd/0Cg3Y4KqTZ2rse9z3D8TGnRp6fDdTn7xAFtLblwtu6Xo1MH055Eet8Ezh+F0kLQ0uc63PbF/QX+aefvClZ8LQOzP1VLq8aHNQ1VjJ5qs8hs2a/SK495GgVeao2jQH5BVvEc5OPwNA6m5VMqsTvxUZVYkGi5PYc1575nZrEx1vklKrNNRT1cdS15Lb+JgsGubucNOYutLpsyR1EYkifcEaji08WkcCspyllibEprm7YGG0knAcdhnNxHpv72nG/ZtLC50mHzlvERvcQ7QagP3HsR5qn6hjUXdKslqS8+P0z5HJzalfJrsmS2IYiTxUDX4o2Npc82A9T0AVTkxCuMwp3XEznBgYWsDi5xsBc6a33q5YR7LJpSH189hvMcZ2nW5F25vkD3UIYFdKTsktfjyc7MiMVtsjPZ7TftmImpkI2YLOaw7zoQzyB8V+a2L9pWOZrylPhkoqqNzjE03vvfHza/8AE08/VWPLWchUssbNlaPE3n+ZvMKPqEJzStp7w418GRmdc/5Yd1/wvj6hN5J1CfvEr39susf6s/Jn/UkP5plG1Uq8knTCqmXeu1nWNjGVfJcEHXus+zBR+6eJIvDrwPwu33HRW+vqVVsclvG7y+q2MFyUl8F/GckzV/Z5mQzRMc4+K1nfzDQrWcPm2gF82ezCoIuOG3p6C6+gsvyXaOy2zSJ5C8QgPVB483wlTiYYjDtAoD5XriaLEZAdGF7iOHgkN9B03eSmZq8nirV7Scoe/wDE3wyNvZ1t4/C7p+pWUStqIDsua6w5jaHkQq91PX3Rr+nep/bJwa7E5UViYTVPVRRrZHbh6AlJugkcdQddAOJJ3ALyNGuTrkerdX9Reor+WvXgpbJeVZcRntq2JhBlk5D8Debj8t/dajyNM90cenvZTu4Rxj4nuPQfotxwLCYqOBsMIs1u88XuPxPceJP2C5ZV8aI6XJgZmbLy+44oaKKmhbFC0MjYLBo+ZPMk6kpnWVCVq6hV7EatfK5Fjslo+etm5vRnWcpdnFoZBvvC70fb/wBVuLpVgWd5P+rhd+VvykJ+62qKou0HmB9Fp5b6aKn+C5e9VQ/QvVkEEEXBFiDqCOIKxvOmWXUcoqaa4i2r6b4ieB/KVrMsqj6xrXscx4DmuBaQdxB4FUcbNlRZvmL5RVqyHVL8eUULAsztms1/hl5cHfy9einRVLN804MaWcht9g+KN3Tl3CXwvMzmgNlu4cHfxDvzWxd6fCyP1KeH4NCzFjNddf8Ao0B1YmFXW6KLZiLXi7XXH98EzqqpVYYrT7o4Ro0z2tqrqvYrNpbmU7qZuJUbTxGaUAbr+gWxjVa7mhTXovfs7pSA3rr67lvmX47NCy7I+GWtpwWv4XDZoV0sj9CF6gBcPbddoQEFimFh4Oio+LZTDidFqZakZKUFAYjU5QtfT5KNpcIjilMj7WiG1rz5rY8Zp2taTbcspo3CpqGt3sLjM8c2MPhae52dOIBULJqEXJ+CM5dMdloy1RljDNILSzWNj/lx/wAEY5cz1KkZ50lLOmE86+Tyb3Jtsw7rHJ7Csn0VfrZU/q5lBVkyq0w29nCuO3so+d3/AOMzoy/+4/otgoqkOiY4G4LGkegWLZulvOOjB8y5X3JOK7dHGL6x3jPYfD8iPRbWfS3iQa8GhlQ/gi/gtskqYVE6bTVyh6vEVjwocmZ8a22Ns4wCand+Jnjae28eYv8AJZzSwbZsr1U1twexVWy3FtVBHCx+osvpvTVKNbizZw01DTOP3PKNWfWxSbxUDQh3pdbHg2Xw9o0UhNk4HgPRaDSfJb1vkwyPDZpDqCO/6K7ZUyxYjS5O88/6K/0uTgDuHorThOXwy2i9PTjLOFbAGnBXGFlgkaWmDQnSAEIQgBCEIAXhXq8KApXtAqCykncN7YZCO4jcVlOQK4PMrr7mRtHa7yfstgzXTbcbmkXDmkEHiCLEL5xwWrdQVT4pdAfA4+fhf2VbMrlZTKMeTjkRcq2kazJWJnLWBQUmI31BuDuTKbEOq+Y+3lJ9zFVMnyTNZWDmoKrq0zqK7qoyrrbNJ9O6vUYmi1VQQ2MS7czrdvQWT7LGLe4kLXX2H2B6HgU1wijMryd/6lT1ZlVz2Xbo4buR6Fb0qoyh0Pg03BOHSyWqa7kVEVFWoZ8dTD4S11u20PKyQImkNtl3psqnDB6WV442mOsQxGwLQdTp2UzkXDSXbRHxH5BMsGy05zgXi/Th5rWMp5etbRXYQUFpFmMVFdi5ZYo7NFxwVpFIOSa4XS7LQpNTJDdtIEq2MBdoQAhCEAIQhACEIQAhCEBGYrTbTSsZ9oWTRMdseGQCwdzHJ3MLdpG3ChcUwsPB0QHylI6opTsvBtyOrT2KVGMg77j5rbMcymHX8IPSyoWJ5CbfRtv5dFylTCXdog64spcmIt53TO7pnBo/46lWyPI1jrtHv/RWXA8n2Is23kvY1xjweqCQ0ydl/wCEW/qtPpMugs3Jxl7AQwDRXCCnAC6EjNcSykDwUbHk3XctdfSgrgUTeSAouF5VDbaK3YfhoYNykmQAJQBAeMZZdIQgBCEIAQhCAEIQgBCEIAQhCAFyWoQgG81IHcFG1GCtPBeIQDX/AOPt5fJPaXB2t4IQgJOGABLoQgBCEIAQhCAEIQgBCEIAQhCAEIQgP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36" name="AutoShape 12" descr="data:image/jpeg;base64,/9j/4AAQSkZJRgABAQAAAQABAAD/2wCEAAkGBxQTERUUEhQWFBQUFBcUFhUUFRQUFBQUFBQWFhYUFxcYHCggGBolHBUXITEhJSkrLi4uGB8zODMsNygtLisBCgoKDg0OGxAQGywkHyQtLCwsLCwsLCwsLSwsLCwsLCwsLCwsLCwsLCwsLCwsLCwsLCssLCwsLCwsLCwsLCwtK//AABEIALgAsQMBIgACEQEDEQH/xAAcAAABBQEBAQAAAAAAAAAAAAAAAwQFBgcCAQj/xABAEAABAwIDBgMGAwYFBAMAAAABAAIDBBEFBiESMUFRYXEigZEHEzKhscFSYtEUFUJy4fAjQ4Ki8SSSssIWU3P/xAAaAQEAAwEBAQAAAAAAAAAAAAAAAgQFAwEG/8QAKREAAgICAQMDBAIDAAAAAAAAAAECAwQRMRIhQQUiURMUYXEjMmKRsf/aAAwDAQACEQMRAD8A3FCEIAQhCAEISE84aEAsSvNsKv1uNgGwuT04d1AVubfdnxscBzFj90Bfw5dKk4Nm+Kb4Hg2OovZw7jgrPS1ocN6AfErh8wCb1NUAFV8TxvQnaDWjQuP0A4/3oUBZpMQaOKS/ereao0zJ5WlzIZni17uIiv2DiD8lX6o1bLkQ1DbfhcyTd0DifkoOyK5ZFziuWa/HXtPFOWSgrDaXOUrDYkPI3sdeOQdwR9laMv57ilcGbWzJ+B2jtN9uY7KaaZI066FE0GJB3FSjHXQHSEIQAhCEAIQhACEIQAhCEAnM+wVNzFjQa7Y2rabTj+Fuo+dj6KzYpLZpWSUVR+04v7p2obMC4fkibtAHoSB5XTegy6YbgT5mh0rnRRnVsbPC9wOt5H7xfkPVParKdI9paYv9Qc4O77V7qbLlw5yqStZXlMwH2h5UmwuZlZTSOdFtbJJ+Jlz8D7aOad19PurnkzN7ZomuvY7nC/wu4j++YV6xehZUQyQyjaZI0scOhFrjkRwXzbD7zDa6WnedA7ZvuuN7HeYPzXWmzrXc6Vz6kbbjePAgNB3i7jyaFKZYwu7Wzyt8btY2EaRMPw6fiI1vwus4wBrqmeFjr2me2/8A+TQXu8iGn/uWzXUbrOnseWS12O3FReJQ6bQ8x908e9Ivesy/U1plO1qS0VfEqSKZuzKxrx+YA27HeFmGespuhaZ6Zzi1hDi25L47H4mu3kDrqOa0/FXe7eR5hQFbWAgg7iLHsVkY+XdTbpcb7oz6r7K56XBHezbODpmbEh/xGaH8w/hdbh16hbJhdXtAL5XytL7quIbuO23yBuPovojKlVdoX2Se1s+gT2XML1cs3LpD0EIQgBCEIAQhCAEJN8oCbSV7RxQDbGx4SsCZWmjzGxzj4JJmX4DZmHu79gTfyW7YjXNLTqsI9rtBdzKhnxM8LiN+ze7T5G/qvGth8G/ly4cVWsg5jFbQxy3G20e7lHESMAvfuLHzVhLllz2nplGXZ6OXuWT+1zK/vZ4apjSQAI5Q34iGu8BtzsSD2C1V5UXjLLxO6eL03/K6lTPpkj2uWmVnIcO3UMkDCxkUBjaHCzifCC63ktBcVVsqu/xXfyfcKyuKllS9xK9+44kckHvXUjkyqJln8sqcsgs3P8AdyNvI/wDCz7E8S2GucTo0E+fD5q55tn/6d/QtP+8D7rHczYhtH3TTxu7vwClViddqPYUdViPMpsL6gv8A7u43+y+hMns8LVhuT4w23PeVsWC4yyJo23Bo5uNh6nRb5qmlR7l2q7R48xwBDgRzBBClqesDkA8QvA5eoAQhCAE3qJ9kJaQ2Cp+bMW2G7LT4neEdOZQHWJ41vs4NDficdw6d1CubUSi8Uc7hwebRNPYOtfvZPso4cJR7+QXaDaFpGmh1lPUnd0F+KtxK5Tt0c5T0ZLin7bALuZM1vMt96zzcy+yPRVLFsTMzSx7QQ4W8O4377l9BlyrOY8m01Vdxb7qXhLGADf8AMLWcFBZC33Iq1eTFvZrjUuH1mxI137PM4RvJB8DgfC8jha+o5Fb+JOW47lmtdlioYWtn2HMaRaRgsXBu4HkVasGxC1o3H+Un/wAVC+HWuqJG2PUtonXuTWcXBHMW9Uo56byPVBPTKy5IjKz7TuH5T8nBWh7lTsIk2a23Mvb6gn7K0Tz2U8x+5folkP3CdVLZQtZUruuqlAYhXBoud/Ac1CmpsjXDbIT2gYr7qlP4nuaGjsb3+SzvLeGxTS7VTLsR3udfG88h3UzmGOauqmU0DTI/4nW3Nvxcf4QBx6rScn5BgogHvtLUcXkeFnSNp3d9/ZXp2Qx49+SzKcal35E8LoSGAUlM2GO2kk9w53UN+M9zbzXtdgczh4qht+Qh8PbV91aJ5lFVlQsy31Kfh6Kc8uXgzDHW1dC8SxkAA/Ey5jd0e07r/wBlaHkbO7algPwvGj2E/CenMHgVE4rK1zXNdYhwsQdxBWa4XO6jrrNPgLtnux3w+f8AVX8DMd6alyizi5DsWnyfV2H1YcAn4VFyniW00a8FeIXXC0C2doQhANK+SzVk2Yap09Z7ph1JbE0/hMh8TvIa+S0/GnWaVjOU8QDsddHJo5skhaDxIYdn5LyT0tnjekbNTQtjY1jBZrGhrR0AsF696Tc9JPlWZKeym5CpeuS5NzMuTOuTkyDYtM0OBDgCDwKqmM4QY7vjuWb7cW/06qyOqAkZKlewulB9hGxxIPDMU2xsuPiH+4fqnM0qhMfp2xuD2G20b7PEEcR0UhhmWZqgB87yxp3N/iI524LvKEGuvhHdVdfeJDTVQbVNeCLbbSbHTk4fVWGqqgRcG45gp87JFNbfJfntD9FXsZypLTgyU7y9o1LdNoDibDR3ooWSqsaW+6OlmP1a/AwxSvDe/AfcqBgglqJNlgu48T8LRzJ4AJNjHzSBo8T3G39egCveF0rKePZbqTq53Fx/TovcjIhiQ/yZwttjRHXk7y/gUVHGWs8T3naklPxSO+zRuA4fNL1NWAo+uxMDiq5X4zfisCeRZc9oypWzsfYmqzEgFXcQxZRNXiV+Kh6qs6rtTiOT3I6V0OT7j6rxAniqhi0u3UttvBaPO6UrsWtozU8+A7dUtlnCnSSB7hx05nqt7Exvp9zUop6e5smRXmw7BapR/CFnuTcPLWjRaJTNsFeLIshCEBF4xHdpXzxnuGSixKOtiH8TXdNtuhaeQc3T1X0pVR3CoGb8AbKxzXN2g4ahAO8BzRBWxCSB4OniZuew8WuG8d09kmXz5iWW56STbp5HNtus4tcOlxv805oPaJiERDJSJRfc9gL7cbFlr+d1VeMvBwdPwbm6dJuqVVcNzA6aMP2QLjcdErJibuih9uzz6LZPPqkg6pUC6rlO4HybdIyMnP8ADJ6EfQJ9t8kljSfgm8BpxU1l36siF7cDY2APn9FoV1QPZ7LaaZrtHbI0O/Q6/VXSasa3eVmZ+Sqp9LfBbrhpaHDnJnVVbWDU+SiMSx6w8OnVVetxonisSzIla/YdUtFRzTXuo8YiladmCYWLRuG14ZB67LlOYpmFjf8AMaP9Q/VUf2izGaWnjb4nm4AG87RAA9QVJUfsdncLy1EbDyaxz7dL3H0W59rVdTXZdLT1r9mVmY9c59UnoRxHM8f/ANgPa7vooGpzGzhtHyt9Vd4vY7EB46mQn8rGj6ro+ySmH+fKfJn6LtXHDr87OMFjw8mZ1GOuPwgDvqUwkne/eSfotSm9ldON08nYhhCTkyi6JtozE+3BzXMPqL/RXIZGOv6liNtK4KPguFBzhfX6LVsqYENDZUGsjlpztGMx2O/RzD5g6fIq5ZFzpG94if4JRwO59vwn7b1cjJSW09lhSTW0a/hFCGgKaaFC4TXhwGqmWuuvT06QhCA8IUfiNOCFIqKxeazSgM+xzDWSPLSQ0DVx5D9VGUdJTua5lLG1rDo6oe1xLuZZpd/0Cg3Y4KqTZ2rse9z3D8TGnRp6fDdTn7xAFtLblwtu6Xo1MH055Eet8Ezh+F0kLQ0uc63PbF/QX+aefvClZ8LQOzP1VLq8aHNQ1VjJ5qs8hs2a/SK495GgVeao2jQH5BVvEc5OPwNA6m5VMqsTvxUZVYkGi5PYc1575nZrEx1vklKrNNRT1cdS15Lb+JgsGubucNOYutLpsyR1EYkifcEaji08WkcCspyllibEprm7YGG0knAcdhnNxHpv72nG/ZtLC50mHzlvERvcQ7QagP3HsR5qn6hjUXdKslqS8+P0z5HJzalfJrsmS2IYiTxUDX4o2Npc82A9T0AVTkxCuMwp3XEznBgYWsDi5xsBc6a33q5YR7LJpSH189hvMcZ2nW5F25vkD3UIYFdKTsktfjyc7MiMVtsjPZ7TftmImpkI2YLOaw7zoQzyB8V+a2L9pWOZrylPhkoqqNzjE03vvfHza/8AE08/VWPLWchUssbNlaPE3n+ZvMKPqEJzStp7w418GRmdc/5Yd1/wvj6hN5J1CfvEr39susf6s/Jn/UkP5plG1Uq8knTCqmXeu1nWNjGVfJcEHXus+zBR+6eJIvDrwPwu33HRW+vqVVsclvG7y+q2MFyUl8F/GckzV/Z5mQzRMc4+K1nfzDQrWcPm2gF82ezCoIuOG3p6C6+gsvyXaOy2zSJ5C8QgPVB483wlTiYYjDtAoD5XriaLEZAdGF7iOHgkN9B03eSmZq8nirV7Scoe/wDE3wyNvZ1t4/C7p+pWUStqIDsua6w5jaHkQq91PX3Rr+nep/bJwa7E5UViYTVPVRRrZHbh6AlJugkcdQddAOJJ3ALyNGuTrkerdX9Reor+WvXgpbJeVZcRntq2JhBlk5D8Debj8t/dajyNM90cenvZTu4Rxj4nuPQfotxwLCYqOBsMIs1u88XuPxPceJP2C5ZV8aI6XJgZmbLy+44oaKKmhbFC0MjYLBo+ZPMk6kpnWVCVq6hV7EatfK5Fjslo+etm5vRnWcpdnFoZBvvC70fb/wBVuLpVgWd5P+rhd+VvykJ+62qKou0HmB9Fp5b6aKn+C5e9VQ/QvVkEEEXBFiDqCOIKxvOmWXUcoqaa4i2r6b4ieB/KVrMsqj6xrXscx4DmuBaQdxB4FUcbNlRZvmL5RVqyHVL8eUULAsztms1/hl5cHfy9einRVLN804MaWcht9g+KN3Tl3CXwvMzmgNlu4cHfxDvzWxd6fCyP1KeH4NCzFjNddf8Ao0B1YmFXW6KLZiLXi7XXH98EzqqpVYYrT7o4Ro0z2tqrqvYrNpbmU7qZuJUbTxGaUAbr+gWxjVa7mhTXovfs7pSA3rr67lvmX47NCy7I+GWtpwWv4XDZoV0sj9CF6gBcPbddoQEFimFh4Oio+LZTDidFqZakZKUFAYjU5QtfT5KNpcIjilMj7WiG1rz5rY8Zp2taTbcspo3CpqGt3sLjM8c2MPhae52dOIBULJqEXJ+CM5dMdloy1RljDNILSzWNj/lx/wAEY5cz1KkZ50lLOmE86+Tyb3Jtsw7rHJ7Csn0VfrZU/q5lBVkyq0w29nCuO3so+d3/AOMzoy/+4/otgoqkOiY4G4LGkegWLZulvOOjB8y5X3JOK7dHGL6x3jPYfD8iPRbWfS3iQa8GhlQ/gi/gtskqYVE6bTVyh6vEVjwocmZ8a22Ns4wCand+Jnjae28eYv8AJZzSwbZsr1U1twexVWy3FtVBHCx+osvpvTVKNbizZw01DTOP3PKNWfWxSbxUDQh3pdbHg2Xw9o0UhNk4HgPRaDSfJb1vkwyPDZpDqCO/6K7ZUyxYjS5O88/6K/0uTgDuHorThOXwy2i9PTjLOFbAGnBXGFlgkaWmDQnSAEIQgBCEIAXhXq8KApXtAqCykncN7YZCO4jcVlOQK4PMrr7mRtHa7yfstgzXTbcbmkXDmkEHiCLEL5xwWrdQVT4pdAfA4+fhf2VbMrlZTKMeTjkRcq2kazJWJnLWBQUmI31BuDuTKbEOq+Y+3lJ9zFVMnyTNZWDmoKrq0zqK7qoyrrbNJ9O6vUYmi1VQQ2MS7czrdvQWT7LGLe4kLXX2H2B6HgU1wijMryd/6lT1ZlVz2Xbo4buR6Fb0qoyh0Pg03BOHSyWqa7kVEVFWoZ8dTD4S11u20PKyQImkNtl3psqnDB6WV442mOsQxGwLQdTp2UzkXDSXbRHxH5BMsGy05zgXi/Th5rWMp5etbRXYQUFpFmMVFdi5ZYo7NFxwVpFIOSa4XS7LQpNTJDdtIEq2MBdoQAhCEAIQhACEIQAhCEBGYrTbTSsZ9oWTRMdseGQCwdzHJ3MLdpG3ChcUwsPB0QHylI6opTsvBtyOrT2KVGMg77j5rbMcymHX8IPSyoWJ5CbfRtv5dFylTCXdog64spcmIt53TO7pnBo/46lWyPI1jrtHv/RWXA8n2Is23kvY1xjweqCQ0ydl/wCEW/qtPpMugs3Jxl7AQwDRXCCnAC6EjNcSykDwUbHk3XctdfSgrgUTeSAouF5VDbaK3YfhoYNykmQAJQBAeMZZdIQgBCEIAQhCAEIQgBCEIAQhCAFyWoQgG81IHcFG1GCtPBeIQDX/AOPt5fJPaXB2t4IQgJOGABLoQgBCEIAQhCAEIQgBCEIAQhCAEIQgP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38" name="AutoShape 14" descr="data:image/jpeg;base64,/9j/4AAQSkZJRgABAQAAAQABAAD/2wCEAAkGBxQTERUUEhQWFBQUFBcUFhUUFRQUFBQUFBQWFhYUFxcYHCggGBolHBUXITEhJSkrLi4uGB8zODMsNygtLisBCgoKDg0OGxAQGywkHyQtLCwsLCwsLCwsLSwsLCwsLCwsLCwsLCwsLCwsLCwsLCwsLCssLCwsLCwsLCwsLCwtK//AABEIALgAsQMBIgACEQEDEQH/xAAcAAABBQEBAQAAAAAAAAAAAAAAAwQFBgcCAQj/xABAEAABAwIDBgMGAwYFBAMAAAABAAIDBBEFBiESMUFRYXEigZEHEzKhscFSYtEUFUJy4fAjQ4Ki8SSSssIWU3P/xAAaAQEAAwEBAQAAAAAAAAAAAAAAAgQFAwEG/8QAKREAAgICAQMDBAIDAAAAAAAAAAECAwQRMRIhQQUiURMUYXEjMmKRsf/aAAwDAQACEQMRAD8A3FCEIAQhCAEISE84aEAsSvNsKv1uNgGwuT04d1AVubfdnxscBzFj90Bfw5dKk4Nm+Kb4Hg2OovZw7jgrPS1ocN6AfErh8wCb1NUAFV8TxvQnaDWjQuP0A4/3oUBZpMQaOKS/ereao0zJ5WlzIZni17uIiv2DiD8lX6o1bLkQ1DbfhcyTd0DifkoOyK5ZFziuWa/HXtPFOWSgrDaXOUrDYkPI3sdeOQdwR9laMv57ilcGbWzJ+B2jtN9uY7KaaZI066FE0GJB3FSjHXQHSEIQAhCEAIQhACEIQAhCEAnM+wVNzFjQa7Y2rabTj+Fuo+dj6KzYpLZpWSUVR+04v7p2obMC4fkibtAHoSB5XTegy6YbgT5mh0rnRRnVsbPC9wOt5H7xfkPVParKdI9paYv9Qc4O77V7qbLlw5yqStZXlMwH2h5UmwuZlZTSOdFtbJJ+Jlz8D7aOad19PurnkzN7ZomuvY7nC/wu4j++YV6xehZUQyQyjaZI0scOhFrjkRwXzbD7zDa6WnedA7ZvuuN7HeYPzXWmzrXc6Vz6kbbjePAgNB3i7jyaFKZYwu7Wzyt8btY2EaRMPw6fiI1vwus4wBrqmeFjr2me2/8A+TQXu8iGn/uWzXUbrOnseWS12O3FReJQ6bQ8x908e9Ivesy/U1plO1qS0VfEqSKZuzKxrx+YA27HeFmGespuhaZ6Zzi1hDi25L47H4mu3kDrqOa0/FXe7eR5hQFbWAgg7iLHsVkY+XdTbpcb7oz6r7K56XBHezbODpmbEh/xGaH8w/hdbh16hbJhdXtAL5XytL7quIbuO23yBuPovojKlVdoX2Se1s+gT2XML1cs3LpD0EIQgBCEIAQhCAEJN8oCbSV7RxQDbGx4SsCZWmjzGxzj4JJmX4DZmHu79gTfyW7YjXNLTqsI9rtBdzKhnxM8LiN+ze7T5G/qvGth8G/ly4cVWsg5jFbQxy3G20e7lHESMAvfuLHzVhLllz2nplGXZ6OXuWT+1zK/vZ4apjSQAI5Q34iGu8BtzsSD2C1V5UXjLLxO6eL03/K6lTPpkj2uWmVnIcO3UMkDCxkUBjaHCzifCC63ktBcVVsqu/xXfyfcKyuKllS9xK9+44kckHvXUjkyqJln8sqcsgs3P8AdyNvI/wDCz7E8S2GucTo0E+fD5q55tn/6d/QtP+8D7rHczYhtH3TTxu7vwClViddqPYUdViPMpsL6gv8A7u43+y+hMns8LVhuT4w23PeVsWC4yyJo23Bo5uNh6nRb5qmlR7l2q7R48xwBDgRzBBClqesDkA8QvA5eoAQhCAE3qJ9kJaQ2Cp+bMW2G7LT4neEdOZQHWJ41vs4NDficdw6d1CubUSi8Uc7hwebRNPYOtfvZPso4cJR7+QXaDaFpGmh1lPUnd0F+KtxK5Tt0c5T0ZLin7bALuZM1vMt96zzcy+yPRVLFsTMzSx7QQ4W8O4377l9BlyrOY8m01Vdxb7qXhLGADf8AMLWcFBZC33Iq1eTFvZrjUuH1mxI137PM4RvJB8DgfC8jha+o5Fb+JOW47lmtdlioYWtn2HMaRaRgsXBu4HkVasGxC1o3H+Un/wAVC+HWuqJG2PUtonXuTWcXBHMW9Uo56byPVBPTKy5IjKz7TuH5T8nBWh7lTsIk2a23Mvb6gn7K0Tz2U8x+5folkP3CdVLZQtZUruuqlAYhXBoud/Ac1CmpsjXDbIT2gYr7qlP4nuaGjsb3+SzvLeGxTS7VTLsR3udfG88h3UzmGOauqmU0DTI/4nW3Nvxcf4QBx6rScn5BgogHvtLUcXkeFnSNp3d9/ZXp2Qx49+SzKcal35E8LoSGAUlM2GO2kk9w53UN+M9zbzXtdgczh4qht+Qh8PbV91aJ5lFVlQsy31Kfh6Kc8uXgzDHW1dC8SxkAA/Ey5jd0e07r/wBlaHkbO7algPwvGj2E/CenMHgVE4rK1zXNdYhwsQdxBWa4XO6jrrNPgLtnux3w+f8AVX8DMd6alyizi5DsWnyfV2H1YcAn4VFyniW00a8FeIXXC0C2doQhANK+SzVk2Yap09Z7ph1JbE0/hMh8TvIa+S0/GnWaVjOU8QDsddHJo5skhaDxIYdn5LyT0tnjekbNTQtjY1jBZrGhrR0AsF696Tc9JPlWZKeym5CpeuS5NzMuTOuTkyDYtM0OBDgCDwKqmM4QY7vjuWb7cW/06qyOqAkZKlewulB9hGxxIPDMU2xsuPiH+4fqnM0qhMfp2xuD2G20b7PEEcR0UhhmWZqgB87yxp3N/iI524LvKEGuvhHdVdfeJDTVQbVNeCLbbSbHTk4fVWGqqgRcG45gp87JFNbfJfntD9FXsZypLTgyU7y9o1LdNoDibDR3ooWSqsaW+6OlmP1a/AwxSvDe/AfcqBgglqJNlgu48T8LRzJ4AJNjHzSBo8T3G39egCveF0rKePZbqTq53Fx/TovcjIhiQ/yZwttjRHXk7y/gUVHGWs8T3naklPxSO+zRuA4fNL1NWAo+uxMDiq5X4zfisCeRZc9oypWzsfYmqzEgFXcQxZRNXiV+Kh6qs6rtTiOT3I6V0OT7j6rxAniqhi0u3UttvBaPO6UrsWtozU8+A7dUtlnCnSSB7hx05nqt7Exvp9zUop6e5smRXmw7BapR/CFnuTcPLWjRaJTNsFeLIshCEBF4xHdpXzxnuGSixKOtiH8TXdNtuhaeQc3T1X0pVR3CoGb8AbKxzXN2g4ahAO8BzRBWxCSB4OniZuew8WuG8d09kmXz5iWW56STbp5HNtus4tcOlxv805oPaJiERDJSJRfc9gL7cbFlr+d1VeMvBwdPwbm6dJuqVVcNzA6aMP2QLjcdErJibuih9uzz6LZPPqkg6pUC6rlO4HybdIyMnP8ADJ6EfQJ9t8kljSfgm8BpxU1l36siF7cDY2APn9FoV1QPZ7LaaZrtHbI0O/Q6/VXSasa3eVmZ+Sqp9LfBbrhpaHDnJnVVbWDU+SiMSx6w8OnVVetxonisSzIla/YdUtFRzTXuo8YiladmCYWLRuG14ZB67LlOYpmFjf8AMaP9Q/VUf2izGaWnjb4nm4AG87RAA9QVJUfsdncLy1EbDyaxz7dL3H0W59rVdTXZdLT1r9mVmY9c59UnoRxHM8f/ANgPa7vooGpzGzhtHyt9Vd4vY7EB46mQn8rGj6ro+ySmH+fKfJn6LtXHDr87OMFjw8mZ1GOuPwgDvqUwkne/eSfotSm9ldON08nYhhCTkyi6JtozE+3BzXMPqL/RXIZGOv6liNtK4KPguFBzhfX6LVsqYENDZUGsjlpztGMx2O/RzD5g6fIq5ZFzpG94if4JRwO59vwn7b1cjJSW09lhSTW0a/hFCGgKaaFC4TXhwGqmWuuvT06QhCA8IUfiNOCFIqKxeazSgM+xzDWSPLSQ0DVx5D9VGUdJTua5lLG1rDo6oe1xLuZZpd/0Cg3Y4KqTZ2rse9z3D8TGnRp6fDdTn7xAFtLblwtu6Xo1MH055Eet8Ezh+F0kLQ0uc63PbF/QX+aefvClZ8LQOzP1VLq8aHNQ1VjJ5qs8hs2a/SK495GgVeao2jQH5BVvEc5OPwNA6m5VMqsTvxUZVYkGi5PYc1575nZrEx1vklKrNNRT1cdS15Lb+JgsGubucNOYutLpsyR1EYkifcEaji08WkcCspyllibEprm7YGG0knAcdhnNxHpv72nG/ZtLC50mHzlvERvcQ7QagP3HsR5qn6hjUXdKslqS8+P0z5HJzalfJrsmS2IYiTxUDX4o2Npc82A9T0AVTkxCuMwp3XEznBgYWsDi5xsBc6a33q5YR7LJpSH189hvMcZ2nW5F25vkD3UIYFdKTsktfjyc7MiMVtsjPZ7TftmImpkI2YLOaw7zoQzyB8V+a2L9pWOZrylPhkoqqNzjE03vvfHza/8AE08/VWPLWchUssbNlaPE3n+ZvMKPqEJzStp7w418GRmdc/5Yd1/wvj6hN5J1CfvEr39susf6s/Jn/UkP5plG1Uq8knTCqmXeu1nWNjGVfJcEHXus+zBR+6eJIvDrwPwu33HRW+vqVVsclvG7y+q2MFyUl8F/GckzV/Z5mQzRMc4+K1nfzDQrWcPm2gF82ezCoIuOG3p6C6+gsvyXaOy2zSJ5C8QgPVB483wlTiYYjDtAoD5XriaLEZAdGF7iOHgkN9B03eSmZq8nirV7Scoe/wDE3wyNvZ1t4/C7p+pWUStqIDsua6w5jaHkQq91PX3Rr+nep/bJwa7E5UViYTVPVRRrZHbh6AlJugkcdQddAOJJ3ALyNGuTrkerdX9Reor+WvXgpbJeVZcRntq2JhBlk5D8Debj8t/dajyNM90cenvZTu4Rxj4nuPQfotxwLCYqOBsMIs1u88XuPxPceJP2C5ZV8aI6XJgZmbLy+44oaKKmhbFC0MjYLBo+ZPMk6kpnWVCVq6hV7EatfK5Fjslo+etm5vRnWcpdnFoZBvvC70fb/wBVuLpVgWd5P+rhd+VvykJ+62qKou0HmB9Fp5b6aKn+C5e9VQ/QvVkEEEXBFiDqCOIKxvOmWXUcoqaa4i2r6b4ieB/KVrMsqj6xrXscx4DmuBaQdxB4FUcbNlRZvmL5RVqyHVL8eUULAsztms1/hl5cHfy9einRVLN804MaWcht9g+KN3Tl3CXwvMzmgNlu4cHfxDvzWxd6fCyP1KeH4NCzFjNddf8Ao0B1YmFXW6KLZiLXi7XXH98EzqqpVYYrT7o4Ro0z2tqrqvYrNpbmU7qZuJUbTxGaUAbr+gWxjVa7mhTXovfs7pSA3rr67lvmX47NCy7I+GWtpwWv4XDZoV0sj9CF6gBcPbddoQEFimFh4Oio+LZTDidFqZakZKUFAYjU5QtfT5KNpcIjilMj7WiG1rz5rY8Zp2taTbcspo3CpqGt3sLjM8c2MPhae52dOIBULJqEXJ+CM5dMdloy1RljDNILSzWNj/lx/wAEY5cz1KkZ50lLOmE86+Tyb3Jtsw7rHJ7Csn0VfrZU/q5lBVkyq0w29nCuO3so+d3/AOMzoy/+4/otgoqkOiY4G4LGkegWLZulvOOjB8y5X3JOK7dHGL6x3jPYfD8iPRbWfS3iQa8GhlQ/gi/gtskqYVE6bTVyh6vEVjwocmZ8a22Ns4wCand+Jnjae28eYv8AJZzSwbZsr1U1twexVWy3FtVBHCx+osvpvTVKNbizZw01DTOP3PKNWfWxSbxUDQh3pdbHg2Xw9o0UhNk4HgPRaDSfJb1vkwyPDZpDqCO/6K7ZUyxYjS5O88/6K/0uTgDuHorThOXwy2i9PTjLOFbAGnBXGFlgkaWmDQnSAEIQgBCEIAXhXq8KApXtAqCykncN7YZCO4jcVlOQK4PMrr7mRtHa7yfstgzXTbcbmkXDmkEHiCLEL5xwWrdQVT4pdAfA4+fhf2VbMrlZTKMeTjkRcq2kazJWJnLWBQUmI31BuDuTKbEOq+Y+3lJ9zFVMnyTNZWDmoKrq0zqK7qoyrrbNJ9O6vUYmi1VQQ2MS7czrdvQWT7LGLe4kLXX2H2B6HgU1wijMryd/6lT1ZlVz2Xbo4buR6Fb0qoyh0Pg03BOHSyWqa7kVEVFWoZ8dTD4S11u20PKyQImkNtl3psqnDB6WV442mOsQxGwLQdTp2UzkXDSXbRHxH5BMsGy05zgXi/Th5rWMp5etbRXYQUFpFmMVFdi5ZYo7NFxwVpFIOSa4XS7LQpNTJDdtIEq2MBdoQAhCEAIQhACEIQAhCEBGYrTbTSsZ9oWTRMdseGQCwdzHJ3MLdpG3ChcUwsPB0QHylI6opTsvBtyOrT2KVGMg77j5rbMcymHX8IPSyoWJ5CbfRtv5dFylTCXdog64spcmIt53TO7pnBo/46lWyPI1jrtHv/RWXA8n2Is23kvY1xjweqCQ0ydl/wCEW/qtPpMugs3Jxl7AQwDRXCCnAC6EjNcSykDwUbHk3XctdfSgrgUTeSAouF5VDbaK3YfhoYNykmQAJQBAeMZZdIQgBCEIAQhCAEIQgBCEIAQhCAFyWoQgG81IHcFG1GCtPBeIQDX/AOPt5fJPaXB2t4IQgJOGABLoQgBCEIAQhCAEIQgBCEIAQhCAEIQgP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40" name="Picture 16" descr="https://encrypted-tbn2.gstatic.com/images?q=tbn:ANd9GcRKb_MvmNndRqN7E8PTHvMzpkuobcdtDgPqk6awx9hyqfCcj0U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60412" y="3233236"/>
            <a:ext cx="2282880" cy="2282881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8172400" y="580526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16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1" name="Picture 3" descr="D:\Коледж\информатика\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64288" y="116632"/>
            <a:ext cx="1573597" cy="980728"/>
          </a:xfrm>
          <a:prstGeom prst="rect">
            <a:avLst/>
          </a:prstGeom>
          <a:noFill/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323528" y="0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4800" b="0" i="0" u="none" strike="noStrike" kern="1200" cap="small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683568" y="692696"/>
            <a:ext cx="6747520" cy="836712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Але зараз </a:t>
            </a:r>
            <a:r>
              <a:rPr lang="ru-RU" sz="3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вже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неактуально </a:t>
            </a: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D:\Коледж\информатика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116632"/>
            <a:ext cx="1573597" cy="980728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836712"/>
            <a:ext cx="7467600" cy="2448272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Але все-таки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ще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люди,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спілкуються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чатах.      В основному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молоді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люди,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найчастіше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14-17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років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у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яких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багато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вільного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часу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абсолютно не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знають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чим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зайнятися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Вони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заходять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чати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знайомляться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там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такими ж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нудьгуючими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хлопцями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дівчатами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час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пролітає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дуже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швидко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1" name="Picture 1" descr="D:\Коледж\информатика\images (4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501008"/>
            <a:ext cx="3312368" cy="2481078"/>
          </a:xfrm>
          <a:prstGeom prst="rect">
            <a:avLst/>
          </a:prstGeom>
          <a:noFill/>
        </p:spPr>
      </p:pic>
      <p:pic>
        <p:nvPicPr>
          <p:cNvPr id="25602" name="Picture 2" descr="D:\Коледж\информатика\загруженное (4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3501008"/>
            <a:ext cx="3392293" cy="244501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172400" y="580526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17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Чат все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вивернув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навпаки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931224" cy="23328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Кожен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може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вступити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розмову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ніхто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може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знати,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хто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зараз в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контакті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Ніхто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знає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хто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вони. </a:t>
            </a:r>
          </a:p>
          <a:p>
            <a:pPr>
              <a:buNone/>
            </a:pP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- Теми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розмови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існує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Розмова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розпадається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фрагменти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має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єдиної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лінії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buNone/>
            </a:pP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Ця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ілюзія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спілкування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чаті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багатьох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приваблива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6146" name="Picture 2" descr="D:\Коледж\информатика\images (10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3789040"/>
            <a:ext cx="3259683" cy="325968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8172400" y="580526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18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7" name="Picture 3" descr="D:\Коледж\информатика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116632"/>
            <a:ext cx="1573597" cy="98072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7467600" cy="1008112"/>
          </a:xfrm>
        </p:spPr>
        <p:txBody>
          <a:bodyPr/>
          <a:lstStyle/>
          <a:p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Виділимо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гідності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05880" y="1542802"/>
            <a:ext cx="6542384" cy="2016224"/>
          </a:xfrm>
        </p:spPr>
        <p:txBody>
          <a:bodyPr/>
          <a:lstStyle/>
          <a:p>
            <a:pPr lvl="0"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- Чат не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вимагає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розумових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зусиль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lvl="0"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- Чат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демократичний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lvl="0"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-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чаті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немає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справжніх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особистостей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lvl="0"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- Чат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задовольняє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потребу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спілкування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lvl="0"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4" name="Picture 3" descr="D:\Коледж\информатика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116632"/>
            <a:ext cx="1573597" cy="98072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172400" y="580526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>
                <a:solidFill>
                  <a:schemeClr val="bg1"/>
                </a:solidFill>
              </a:rPr>
              <a:t>19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5122" name="Picture 2" descr="D:\Коледж\информатика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4221088"/>
            <a:ext cx="4202579" cy="263691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7467600" cy="11430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Чат - </a:t>
            </a:r>
            <a:endParaRPr lang="ru-RU" sz="48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D:\Коледж\информатика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116632"/>
            <a:ext cx="1573597" cy="980728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1700808"/>
            <a:ext cx="8064896" cy="1872208"/>
          </a:xfrm>
        </p:spPr>
        <p:txBody>
          <a:bodyPr>
            <a:normAutofit/>
          </a:bodyPr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місце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Інтернеті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де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можна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поговорити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lvl="0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Чат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у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перекладі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англійського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розмова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Інтернеті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чат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представляє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себе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такий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ресурс, де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можна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говорити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іншими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користувачами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режимі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реального часу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172400" y="580526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2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4098" name="Picture 2" descr="D:\Коледж\информатика\images (3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3501008"/>
            <a:ext cx="3888432" cy="316162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060848"/>
            <a:ext cx="7467600" cy="2439144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ДЯКУЮ ЗА УВАГУ</a:t>
            </a:r>
            <a:endParaRPr lang="ru-RU" sz="8000" b="1" cap="none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Picture 3" descr="D:\Коледж\информатика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116632"/>
            <a:ext cx="1573597" cy="98072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172400" y="580526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20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Коледж\информатика\1.jpg" id="7" name="Picture 3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7164288" y="116632"/>
            <a:ext cx="1573597" cy="980728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 sz="quarter"/>
          </p:nvPr>
        </p:nvSpPr>
        <p:spPr>
          <a:xfrm>
            <a:off x="251520" y="1556792"/>
            <a:ext cx="8424936" cy="28083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    Я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відкриваю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 чат,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друкую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своє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ім'я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і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 починаю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листуватися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з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 людьми,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які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знаходяться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 в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цьому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чаті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.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Тобто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,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переді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 мною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є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 список людей, я натискаю на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ім</a:t>
            </a:r>
            <a:r>
              <a:rPr dirty="0" lang="en-US" smtClean="0">
                <a:latin charset="0" pitchFamily="18" typeface="Times New Roman"/>
                <a:cs charset="0" pitchFamily="18" typeface="Times New Roman"/>
              </a:rPr>
              <a:t>’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я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людини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,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з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якою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 хочу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поспілкуватися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,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і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друкую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 на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клавіатурі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йому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повідомлення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.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Його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бачу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 я,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мій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співрозмовник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і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інші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учасники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 чату. </a:t>
            </a:r>
          </a:p>
          <a:p>
            <a:endParaRPr dirty="0" lang="ru-RU"/>
          </a:p>
        </p:txBody>
      </p:sp>
      <p:pic>
        <p:nvPicPr>
          <p:cNvPr descr="D:\Коледж\информатика\images (17).jpg" id="16385" name="Picture 1"/>
          <p:cNvPicPr>
            <a:picLocks noChangeArrowheads="1" noChangeAspect="1"/>
          </p:cNvPicPr>
          <p:nvPr/>
        </p:nvPicPr>
        <p:blipFill>
          <a:blip cstate="print" r:embed="rId3"/>
          <a:srcRect b="71"/>
          <a:stretch>
            <a:fillRect/>
          </a:stretch>
        </p:blipFill>
        <p:spPr bwMode="auto">
          <a:xfrm>
            <a:off x="4211960" y="3789040"/>
            <a:ext cx="3787239" cy="2887163"/>
          </a:xfrm>
          <a:prstGeom prst="rect">
            <a:avLst/>
          </a:prstGeom>
          <a:noFill/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251520" y="3356992"/>
            <a:ext cx="4464496" cy="17281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algn="l" defTabSz="914400" eaLnBrk="1" fontAlgn="auto" hangingPunct="1" indent="-274320" latinLnBrk="0" lvl="0" marL="274320" marR="0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b="0" cap="none" dirty="0" i="0" kern="1200" kumimoji="0" lang="ru-RU" noProof="0" normalizeH="0" smtClean="0" spc="0" strike="noStrike" sz="24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charset="0" pitchFamily="18" typeface="Times New Roman"/>
                <a:cs charset="0" pitchFamily="18" typeface="Times New Roman"/>
              </a:rPr>
              <a:t>   </a:t>
            </a:r>
            <a:r>
              <a:rPr b="0" cap="none" dirty="0" i="0" kern="1200" kumimoji="0" lang="en-US" noProof="0" normalizeH="0" smtClean="0" spc="0" strike="noStrike" sz="24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charset="0" pitchFamily="18" typeface="Times New Roman"/>
                <a:cs charset="0" pitchFamily="18" typeface="Times New Roman"/>
              </a:rPr>
              <a:t> </a:t>
            </a:r>
            <a:r>
              <a:rPr b="0" baseline="0" cap="none" dirty="0" err="1" i="0" kern="1200" kumimoji="0" lang="ru-RU" noProof="0" normalizeH="0" smtClean="0" spc="0" strike="noStrike" sz="24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charset="0" pitchFamily="18" typeface="Times New Roman"/>
                <a:cs charset="0" pitchFamily="18" typeface="Times New Roman"/>
              </a:rPr>
              <a:t>Якщо</a:t>
            </a:r>
            <a:r>
              <a:rPr b="0" baseline="0" cap="none" dirty="0" i="0" kern="1200" kumimoji="0" lang="ru-RU" noProof="0" normalizeH="0" smtClean="0" spc="0" strike="noStrike" sz="24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charset="0" pitchFamily="18" typeface="Times New Roman"/>
                <a:cs charset="0" pitchFamily="18" typeface="Times New Roman"/>
              </a:rPr>
              <a:t> </a:t>
            </a:r>
            <a:r>
              <a:rPr b="0" baseline="0" cap="none" dirty="0" err="1" i="0" kern="1200" kumimoji="0" lang="ru-RU" noProof="0" normalizeH="0" smtClean="0" spc="0" strike="noStrike" sz="24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charset="0" pitchFamily="18" typeface="Times New Roman"/>
                <a:cs charset="0" pitchFamily="18" typeface="Times New Roman"/>
              </a:rPr>
              <a:t>ви</a:t>
            </a:r>
            <a:r>
              <a:rPr b="0" baseline="0" cap="none" dirty="0" i="0" kern="1200" kumimoji="0" lang="ru-RU" noProof="0" normalizeH="0" smtClean="0" spc="0" strike="noStrike" sz="24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charset="0" pitchFamily="18" typeface="Times New Roman"/>
                <a:cs charset="0" pitchFamily="18" typeface="Times New Roman"/>
              </a:rPr>
              <a:t> не </a:t>
            </a:r>
            <a:r>
              <a:rPr b="0" baseline="0" cap="none" dirty="0" err="1" i="0" kern="1200" kumimoji="0" lang="ru-RU" noProof="0" normalizeH="0" smtClean="0" spc="0" strike="noStrike" sz="24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charset="0" pitchFamily="18" typeface="Times New Roman"/>
                <a:cs charset="0" pitchFamily="18" typeface="Times New Roman"/>
              </a:rPr>
              <a:t>хочите</a:t>
            </a:r>
            <a:r>
              <a:rPr b="0" baseline="0" cap="none" dirty="0" i="0" kern="1200" kumimoji="0" lang="ru-RU" noProof="0" normalizeH="0" smtClean="0" spc="0" strike="noStrike" sz="24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charset="0" pitchFamily="18" typeface="Times New Roman"/>
                <a:cs charset="0" pitchFamily="18" typeface="Times New Roman"/>
              </a:rPr>
              <a:t>, </a:t>
            </a:r>
            <a:r>
              <a:rPr b="0" baseline="0" cap="none" dirty="0" err="1" i="0" kern="1200" kumimoji="0" lang="ru-RU" noProof="0" normalizeH="0" smtClean="0" spc="0" strike="noStrike" sz="24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charset="0" pitchFamily="18" typeface="Times New Roman"/>
                <a:cs charset="0" pitchFamily="18" typeface="Times New Roman"/>
              </a:rPr>
              <a:t>щоб</a:t>
            </a:r>
            <a:r>
              <a:rPr b="0" baseline="0" cap="none" dirty="0" i="0" kern="1200" kumimoji="0" lang="ru-RU" noProof="0" normalizeH="0" smtClean="0" spc="0" strike="noStrike" sz="24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charset="0" pitchFamily="18" typeface="Times New Roman"/>
                <a:cs charset="0" pitchFamily="18" typeface="Times New Roman"/>
              </a:rPr>
              <a:t> </a:t>
            </a:r>
            <a:r>
              <a:rPr b="0" baseline="0" cap="none" dirty="0" err="1" i="0" kern="1200" kumimoji="0" lang="ru-RU" noProof="0" normalizeH="0" smtClean="0" spc="0" strike="noStrike" sz="24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charset="0" pitchFamily="18" typeface="Times New Roman"/>
                <a:cs charset="0" pitchFamily="18" typeface="Times New Roman"/>
              </a:rPr>
              <a:t>інші</a:t>
            </a:r>
            <a:r>
              <a:rPr b="0" baseline="0" cap="none" dirty="0" i="0" kern="1200" kumimoji="0" lang="ru-RU" noProof="0" normalizeH="0" smtClean="0" spc="0" strike="noStrike" sz="24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charset="0" pitchFamily="18" typeface="Times New Roman"/>
                <a:cs charset="0" pitchFamily="18" typeface="Times New Roman"/>
              </a:rPr>
              <a:t> </a:t>
            </a:r>
            <a:r>
              <a:rPr b="0" baseline="0" cap="none" dirty="0" err="1" i="0" kern="1200" kumimoji="0" lang="ru-RU" noProof="0" normalizeH="0" smtClean="0" spc="0" strike="noStrike" sz="24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charset="0" pitchFamily="18" typeface="Times New Roman"/>
                <a:cs charset="0" pitchFamily="18" typeface="Times New Roman"/>
              </a:rPr>
              <a:t>бачили</a:t>
            </a:r>
            <a:r>
              <a:rPr b="0" baseline="0" cap="none" dirty="0" i="0" kern="1200" kumimoji="0" lang="ru-RU" noProof="0" normalizeH="0" smtClean="0" spc="0" strike="noStrike" sz="24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charset="0" pitchFamily="18" typeface="Times New Roman"/>
                <a:cs charset="0" pitchFamily="18" typeface="Times New Roman"/>
              </a:rPr>
              <a:t> те, </a:t>
            </a:r>
            <a:r>
              <a:rPr b="0" baseline="0" cap="none" dirty="0" err="1" i="0" kern="1200" kumimoji="0" lang="ru-RU" noProof="0" normalizeH="0" smtClean="0" spc="0" strike="noStrike" sz="24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charset="0" pitchFamily="18" typeface="Times New Roman"/>
                <a:cs charset="0" pitchFamily="18" typeface="Times New Roman"/>
              </a:rPr>
              <a:t>що</a:t>
            </a:r>
            <a:r>
              <a:rPr b="0" baseline="0" cap="none" dirty="0" i="0" kern="1200" kumimoji="0" lang="ru-RU" noProof="0" normalizeH="0" smtClean="0" spc="0" strike="noStrike" sz="24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charset="0" pitchFamily="18" typeface="Times New Roman"/>
                <a:cs charset="0" pitchFamily="18" typeface="Times New Roman"/>
              </a:rPr>
              <a:t> я </a:t>
            </a:r>
            <a:r>
              <a:rPr b="0" baseline="0" cap="none" dirty="0" err="1" i="0" kern="1200" kumimoji="0" lang="ru-RU" noProof="0" normalizeH="0" smtClean="0" spc="0" strike="noStrike" sz="24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charset="0" pitchFamily="18" typeface="Times New Roman"/>
                <a:cs charset="0" pitchFamily="18" typeface="Times New Roman"/>
              </a:rPr>
              <a:t>надрукува</a:t>
            </a:r>
            <a:r>
              <a:rPr dirty="0" err="1" lang="uk-UA" smtClean="0" sz="2400">
                <a:latin charset="0" pitchFamily="18" typeface="Times New Roman"/>
                <a:cs charset="0" pitchFamily="18" typeface="Times New Roman"/>
              </a:rPr>
              <a:t>ла</a:t>
            </a:r>
            <a:r>
              <a:rPr b="0" baseline="0" cap="none" dirty="0" i="0" kern="1200" kumimoji="0" lang="ru-RU" noProof="0" normalizeH="0" smtClean="0" spc="0" strike="noStrike" sz="24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charset="0" pitchFamily="18" typeface="Times New Roman"/>
                <a:cs charset="0" pitchFamily="18" typeface="Times New Roman"/>
              </a:rPr>
              <a:t>,  то </a:t>
            </a:r>
            <a:r>
              <a:rPr b="0" baseline="0" cap="none" dirty="0" err="1" i="0" kern="1200" kumimoji="0" lang="ru-RU" noProof="0" normalizeH="0" smtClean="0" spc="0" strike="noStrike" sz="24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charset="0" pitchFamily="18" typeface="Times New Roman"/>
                <a:cs charset="0" pitchFamily="18" typeface="Times New Roman"/>
              </a:rPr>
              <a:t>можна</a:t>
            </a:r>
            <a:r>
              <a:rPr b="0" baseline="0" cap="none" dirty="0" i="0" kern="1200" kumimoji="0" lang="ru-RU" noProof="0" normalizeH="0" smtClean="0" spc="0" strike="noStrike" sz="24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charset="0" pitchFamily="18" typeface="Times New Roman"/>
                <a:cs charset="0" pitchFamily="18" typeface="Times New Roman"/>
              </a:rPr>
              <a:t> </a:t>
            </a:r>
            <a:r>
              <a:rPr b="0" baseline="0" cap="none" dirty="0" err="1" i="0" kern="1200" kumimoji="0" lang="ru-RU" noProof="0" normalizeH="0" smtClean="0" spc="0" strike="noStrike" sz="24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charset="0" pitchFamily="18" typeface="Times New Roman"/>
                <a:cs charset="0" pitchFamily="18" typeface="Times New Roman"/>
              </a:rPr>
              <a:t>відправити</a:t>
            </a:r>
            <a:r>
              <a:rPr b="0" baseline="0" cap="none" dirty="0" i="0" kern="1200" kumimoji="0" lang="ru-RU" noProof="0" normalizeH="0" smtClean="0" spc="0" strike="noStrike" sz="24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charset="0" pitchFamily="18" typeface="Times New Roman"/>
                <a:cs charset="0" pitchFamily="18" typeface="Times New Roman"/>
              </a:rPr>
              <a:t>  </a:t>
            </a:r>
            <a:r>
              <a:rPr b="0" baseline="0" cap="none" dirty="0" err="1" i="0" kern="1200" kumimoji="0" lang="ru-RU" noProof="0" normalizeH="0" smtClean="0" spc="0" strike="noStrike" sz="24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charset="0" pitchFamily="18" typeface="Times New Roman"/>
                <a:cs charset="0" pitchFamily="18" typeface="Times New Roman"/>
              </a:rPr>
              <a:t>приватне</a:t>
            </a:r>
            <a:r>
              <a:rPr b="0" baseline="0" cap="none" dirty="0" i="0" kern="1200" kumimoji="0" lang="ru-RU" noProof="0" normalizeH="0" smtClean="0" spc="0" strike="noStrike" sz="24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charset="0" pitchFamily="18" typeface="Times New Roman"/>
                <a:cs charset="0" pitchFamily="18" typeface="Times New Roman"/>
              </a:rPr>
              <a:t> </a:t>
            </a:r>
            <a:r>
              <a:rPr b="0" baseline="0" cap="none" dirty="0" err="1" i="0" kern="1200" kumimoji="0" lang="ru-RU" noProof="0" normalizeH="0" smtClean="0" spc="0" strike="noStrike" sz="24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charset="0" pitchFamily="18" typeface="Times New Roman"/>
                <a:cs charset="0" pitchFamily="18" typeface="Times New Roman"/>
              </a:rPr>
              <a:t>повідомлення</a:t>
            </a:r>
            <a:r>
              <a:rPr b="0" baseline="0" cap="none" dirty="0" i="0" kern="1200" kumimoji="0" lang="ru-RU" noProof="0" normalizeH="0" smtClean="0" spc="0" strike="noStrike" sz="24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charset="0" pitchFamily="18" typeface="Times New Roman"/>
                <a:cs charset="0" pitchFamily="18" typeface="Times New Roman"/>
              </a:rPr>
              <a:t>.    </a:t>
            </a:r>
            <a:endParaRPr b="0" baseline="0" cap="none" dirty="0" i="0" kern="1200" kumimoji="0" lang="ru-RU" noProof="0" normalizeH="0" spc="0" strike="noStrike" sz="2400" u="none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172400" y="5805264"/>
            <a:ext cx="504056" cy="36933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ru-RU" smtClean="0">
                <a:solidFill>
                  <a:schemeClr val="bg1"/>
                </a:solidFill>
              </a:rPr>
              <a:t>3</a:t>
            </a:r>
            <a:endParaRPr b="1" dirty="0" lang="ru-RU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1560" y="332656"/>
            <a:ext cx="72362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b="1" dirty="0" err="1" lang="ru-RU" smtClean="0" sz="4800">
                <a:latin charset="0" pitchFamily="18" typeface="Times New Roman"/>
                <a:cs charset="0" pitchFamily="18" typeface="Times New Roman"/>
              </a:rPr>
              <a:t>Виглядає</a:t>
            </a:r>
            <a:r>
              <a:rPr b="1" dirty="0" lang="ru-RU" smtClean="0" sz="4800">
                <a:latin charset="0" pitchFamily="18" typeface="Times New Roman"/>
                <a:cs charset="0" pitchFamily="18" typeface="Times New Roman"/>
              </a:rPr>
              <a:t> </a:t>
            </a:r>
            <a:r>
              <a:rPr b="1" dirty="0" err="1" lang="ru-RU" smtClean="0" sz="4800">
                <a:latin charset="0" pitchFamily="18" typeface="Times New Roman"/>
                <a:cs charset="0" pitchFamily="18" typeface="Times New Roman"/>
              </a:rPr>
              <a:t>це</a:t>
            </a:r>
            <a:r>
              <a:rPr b="1" dirty="0" lang="ru-RU" smtClean="0" sz="4800">
                <a:latin charset="0" pitchFamily="18" typeface="Times New Roman"/>
                <a:cs charset="0" pitchFamily="18" typeface="Times New Roman"/>
              </a:rPr>
              <a:t> так:</a:t>
            </a:r>
            <a:r>
              <a:rPr dirty="0" lang="ru-RU" smtClean="0" sz="4800">
                <a:latin charset="0" pitchFamily="18" typeface="Times New Roman"/>
                <a:cs charset="0" pitchFamily="18" typeface="Times New Roman"/>
              </a:rPr>
              <a:t> </a:t>
            </a:r>
            <a:endParaRPr dirty="0" lang="ru-RU" sz="4800"/>
          </a:p>
        </p:txBody>
      </p:sp>
    </p:spTree>
  </p:cSld>
  <p:clrMapOvr>
    <a:masterClrMapping/>
  </p:clrMapOvr>
  <p:transition/>
  <p:timing>
    <p:tnLst>
      <p:par>
        <p:cTn dur="indefinite" id="1" nodeType="tmRoot" restart="never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39552" y="1700808"/>
            <a:ext cx="7776864" cy="1512168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обмін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миттєвими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повідомленнями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через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Інтернет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Щось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зразок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sms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надрукували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повідомлення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людині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декільком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людям),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воно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миттєво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дійшла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/>
          </a:p>
        </p:txBody>
      </p:sp>
      <p:pic>
        <p:nvPicPr>
          <p:cNvPr id="4" name="Рисунок 3" descr="Общение в чате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17074" y="3356992"/>
            <a:ext cx="4518906" cy="3501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8172400" y="580526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4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7" name="Picture 3" descr="D:\Коледж\информатика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116632"/>
            <a:ext cx="1573597" cy="980728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7467600" cy="11430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Чат -</a:t>
            </a:r>
            <a:r>
              <a:rPr lang="ru-RU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8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555776" y="188640"/>
            <a:ext cx="3312368" cy="18722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699792" y="332656"/>
            <a:ext cx="3312368" cy="18722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55576" y="2492896"/>
            <a:ext cx="3312368" cy="18722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Веб-чати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або чати на HTTP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716016" y="2492896"/>
            <a:ext cx="3312368" cy="18722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Чати на сторонніх протоколах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55576" y="4653136"/>
            <a:ext cx="3312368" cy="18722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Спеціалізований протокол для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чатів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716016" y="4653136"/>
            <a:ext cx="3312368" cy="18722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Чат-програми для обміну даними в локальній мережі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99792" y="620688"/>
            <a:ext cx="33123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За способом реалізації функціоналу чати поділяються на: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172400" y="580526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5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1" name="Picture 3" descr="D:\Коледж\информатика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116632"/>
            <a:ext cx="1573597" cy="98072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555776" y="188640"/>
            <a:ext cx="3312368" cy="18722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699792" y="332656"/>
            <a:ext cx="3312368" cy="187220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55576" y="2492896"/>
            <a:ext cx="3312368" cy="18722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Групова комунікація  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716016" y="2492896"/>
            <a:ext cx="3312368" cy="18722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Ділові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55576" y="4653136"/>
            <a:ext cx="3312368" cy="18722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Персональні комунікації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716016" y="4653136"/>
            <a:ext cx="3312368" cy="18722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Споживацькі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99792" y="620688"/>
            <a:ext cx="33123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За сферою застосуванням чати поділяються на: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172400" y="580526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6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3" name="Picture 3" descr="D:\Коледж\информатика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116632"/>
            <a:ext cx="1573597" cy="98072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Коледж\информатика\images (8).jpg" id="1025" name="Picture 1"/>
          <p:cNvPicPr>
            <a:picLocks noChangeArrowheads="1" noChangeAspect="1"/>
          </p:cNvPicPr>
          <p:nvPr/>
        </p:nvPicPr>
        <p:blipFill>
          <a:blip cstate="print" r:embed="rId2"/>
          <a:srcRect b="10"/>
          <a:stretch>
            <a:fillRect/>
          </a:stretch>
        </p:blipFill>
        <p:spPr bwMode="auto">
          <a:xfrm>
            <a:off x="3635896" y="2780928"/>
            <a:ext cx="4519389" cy="407707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b="1" dirty="0" lang="ru-RU" smtClean="0">
                <a:solidFill>
                  <a:schemeClr val="tx1">
                    <a:lumMod val="95000"/>
                    <a:lumOff val="5000"/>
                  </a:schemeClr>
                </a:solidFill>
                <a:latin charset="0" pitchFamily="18" typeface="Times New Roman"/>
                <a:cs charset="0" pitchFamily="18" typeface="Times New Roman"/>
              </a:rPr>
              <a:t>Як </a:t>
            </a:r>
            <a:r>
              <a:rPr b="1" dirty="0" err="1" lang="ru-RU" smtClean="0">
                <a:solidFill>
                  <a:schemeClr val="tx1">
                    <a:lumMod val="95000"/>
                    <a:lumOff val="5000"/>
                  </a:schemeClr>
                </a:solidFill>
                <a:latin charset="0" pitchFamily="18" typeface="Times New Roman"/>
                <a:cs charset="0" pitchFamily="18" typeface="Times New Roman"/>
              </a:rPr>
              <a:t>потрапити</a:t>
            </a:r>
            <a:r>
              <a:rPr b="1" dirty="0" lang="ru-RU" smtClean="0">
                <a:solidFill>
                  <a:schemeClr val="tx1">
                    <a:lumMod val="95000"/>
                    <a:lumOff val="5000"/>
                  </a:schemeClr>
                </a:solidFill>
                <a:latin charset="0" pitchFamily="18" typeface="Times New Roman"/>
                <a:cs charset="0" pitchFamily="18" typeface="Times New Roman"/>
              </a:rPr>
              <a:t> в чат</a:t>
            </a:r>
            <a:r>
              <a:rPr dirty="0" lang="ru-RU" smtClean="0">
                <a:solidFill>
                  <a:schemeClr val="tx1">
                    <a:lumMod val="95000"/>
                    <a:lumOff val="5000"/>
                  </a:schemeClr>
                </a:solidFill>
                <a:latin charset="0" pitchFamily="18" typeface="Times New Roman"/>
                <a:cs charset="0" pitchFamily="18" typeface="Times New Roman"/>
              </a:rPr>
              <a:t> </a:t>
            </a:r>
            <a:r>
              <a:rPr dirty="0" lang="ru-RU" smtClean="0"/>
              <a:t/>
            </a:r>
            <a:br>
              <a:rPr dirty="0" lang="ru-RU" smtClean="0"/>
            </a:br>
            <a:endParaRPr dirty="0"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 sz="quarter"/>
          </p:nvPr>
        </p:nvSpPr>
        <p:spPr>
          <a:xfrm>
            <a:off x="467544" y="1196752"/>
            <a:ext cx="8208912" cy="2448272"/>
          </a:xfrm>
        </p:spPr>
        <p:txBody>
          <a:bodyPr>
            <a:normAutofit/>
          </a:bodyPr>
          <a:lstStyle/>
          <a:p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Чатів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 в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Інтернеті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дуже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і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дуже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багато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. Є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навіть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голосові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 та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відео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чати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. </a:t>
            </a:r>
          </a:p>
          <a:p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Найчастіше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 чат -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це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частина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якогось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 сайту.</a:t>
            </a:r>
          </a:p>
          <a:p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Найчастіше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 для того,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щоб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Ви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змогли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спілкуватися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 в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чаті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, </a:t>
            </a:r>
            <a:endParaRPr dirty="0" lang="en-US" smtClean="0">
              <a:latin charset="0" pitchFamily="18" typeface="Times New Roman"/>
              <a:cs charset="0" pitchFamily="18" typeface="Times New Roman"/>
            </a:endParaRPr>
          </a:p>
          <a:p>
            <a:pPr>
              <a:buNone/>
            </a:pPr>
            <a:r>
              <a:rPr dirty="0" lang="en-US" smtClean="0">
                <a:latin charset="0" pitchFamily="18" typeface="Times New Roman"/>
                <a:cs charset="0" pitchFamily="18" typeface="Times New Roman"/>
              </a:rPr>
              <a:t>  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потрібно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зареєструватися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. </a:t>
            </a:r>
            <a:endParaRPr dirty="0" lang="ru-RU"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72400" y="5805264"/>
            <a:ext cx="504056" cy="36933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ru-RU" smtClean="0">
                <a:solidFill>
                  <a:schemeClr val="bg1"/>
                </a:solidFill>
              </a:rPr>
              <a:t>7</a:t>
            </a:r>
            <a:endParaRPr b="1" dirty="0" lang="ru-RU">
              <a:solidFill>
                <a:schemeClr val="bg1"/>
              </a:solidFill>
            </a:endParaRPr>
          </a:p>
        </p:txBody>
      </p:sp>
      <p:pic>
        <p:nvPicPr>
          <p:cNvPr descr="D:\Коледж\информатика\1.jpg" id="6" name="Picture 3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7164288" y="116632"/>
            <a:ext cx="1573597" cy="98072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dur="indefinite" id="1" nodeType="tmRoot" restart="never"/>
      </p:par>
    </p:tn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Коледж\информатика\1.jpg" id="6" name="Picture 3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7164288" y="116632"/>
            <a:ext cx="1573597" cy="980728"/>
          </a:xfrm>
          <a:prstGeom prst="rect">
            <a:avLst/>
          </a:prstGeom>
          <a:noFill/>
        </p:spPr>
      </p:pic>
      <p:pic>
        <p:nvPicPr>
          <p:cNvPr descr="D:\Коледж\информатика\images (14).jpg" id="19459" name="Picture 3"/>
          <p:cNvPicPr>
            <a:picLocks noChangeArrowheads="1" noChangeAspect="1"/>
          </p:cNvPicPr>
          <p:nvPr/>
        </p:nvPicPr>
        <p:blipFill>
          <a:blip cstate="print" r:embed="rId3"/>
          <a:stretch>
            <a:fillRect/>
          </a:stretch>
        </p:blipFill>
        <p:spPr bwMode="auto">
          <a:xfrm>
            <a:off x="3131840" y="3789040"/>
            <a:ext cx="3268906" cy="285403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7395592" cy="1412776"/>
          </a:xfrm>
        </p:spPr>
        <p:txBody>
          <a:bodyPr>
            <a:noAutofit/>
          </a:bodyPr>
          <a:lstStyle/>
          <a:p>
            <a:r>
              <a:rPr b="1" dirty="0" err="1" lang="ru-RU" smtClean="0">
                <a:solidFill>
                  <a:schemeClr val="tx1">
                    <a:lumMod val="95000"/>
                    <a:lumOff val="5000"/>
                  </a:schemeClr>
                </a:solidFill>
                <a:latin charset="0" pitchFamily="18" typeface="Times New Roman"/>
                <a:cs charset="0" pitchFamily="18" typeface="Times New Roman"/>
              </a:rPr>
              <a:t>Запитання</a:t>
            </a:r>
            <a:r>
              <a:rPr b="1" dirty="0" lang="ru-RU" smtClean="0">
                <a:solidFill>
                  <a:schemeClr val="tx1">
                    <a:lumMod val="95000"/>
                    <a:lumOff val="5000"/>
                  </a:schemeClr>
                </a:solidFill>
                <a:latin charset="0" pitchFamily="18" typeface="Times New Roman"/>
                <a:cs charset="0" pitchFamily="18" typeface="Times New Roman"/>
              </a:rPr>
              <a:t>, на </a:t>
            </a:r>
            <a:r>
              <a:rPr b="1" dirty="0" err="1" lang="ru-RU" smtClean="0">
                <a:solidFill>
                  <a:schemeClr val="tx1">
                    <a:lumMod val="95000"/>
                    <a:lumOff val="5000"/>
                  </a:schemeClr>
                </a:solidFill>
                <a:latin charset="0" pitchFamily="18" typeface="Times New Roman"/>
                <a:cs charset="0" pitchFamily="18" typeface="Times New Roman"/>
              </a:rPr>
              <a:t>які</a:t>
            </a:r>
            <a:r>
              <a:rPr b="1" dirty="0" lang="ru-RU" smtClean="0">
                <a:solidFill>
                  <a:schemeClr val="tx1">
                    <a:lumMod val="95000"/>
                    <a:lumOff val="5000"/>
                  </a:schemeClr>
                </a:solidFill>
                <a:latin charset="0" pitchFamily="18" typeface="Times New Roman"/>
                <a:cs charset="0" pitchFamily="18" typeface="Times New Roman"/>
              </a:rPr>
              <a:t> </a:t>
            </a:r>
            <a:r>
              <a:rPr b="1" dirty="0" err="1" lang="ru-RU" smtClean="0">
                <a:solidFill>
                  <a:schemeClr val="tx1">
                    <a:lumMod val="95000"/>
                    <a:lumOff val="5000"/>
                  </a:schemeClr>
                </a:solidFill>
                <a:latin charset="0" pitchFamily="18" typeface="Times New Roman"/>
                <a:cs charset="0" pitchFamily="18" typeface="Times New Roman"/>
              </a:rPr>
              <a:t>потрібно</a:t>
            </a:r>
            <a:r>
              <a:rPr b="1" dirty="0" lang="ru-RU" smtClean="0">
                <a:solidFill>
                  <a:schemeClr val="tx1">
                    <a:lumMod val="95000"/>
                    <a:lumOff val="5000"/>
                  </a:schemeClr>
                </a:solidFill>
                <a:latin charset="0" pitchFamily="18" typeface="Times New Roman"/>
                <a:cs charset="0" pitchFamily="18" typeface="Times New Roman"/>
              </a:rPr>
              <a:t/>
            </a:r>
            <a:br>
              <a:rPr b="1" dirty="0" lang="ru-RU" smtClean="0">
                <a:solidFill>
                  <a:schemeClr val="tx1">
                    <a:lumMod val="95000"/>
                    <a:lumOff val="5000"/>
                  </a:schemeClr>
                </a:solidFill>
                <a:latin charset="0" pitchFamily="18" typeface="Times New Roman"/>
                <a:cs charset="0" pitchFamily="18" typeface="Times New Roman"/>
              </a:rPr>
            </a:br>
            <a:r>
              <a:rPr b="1" dirty="0" err="1" lang="ru-RU" smtClean="0">
                <a:solidFill>
                  <a:schemeClr val="tx1">
                    <a:lumMod val="95000"/>
                    <a:lumOff val="5000"/>
                  </a:schemeClr>
                </a:solidFill>
                <a:latin charset="0" pitchFamily="18" typeface="Times New Roman"/>
                <a:cs charset="0" pitchFamily="18" typeface="Times New Roman"/>
              </a:rPr>
              <a:t>відповісти</a:t>
            </a:r>
            <a:r>
              <a:rPr b="1" dirty="0" lang="ru-RU" smtClean="0">
                <a:solidFill>
                  <a:schemeClr val="tx1">
                    <a:lumMod val="95000"/>
                    <a:lumOff val="5000"/>
                  </a:schemeClr>
                </a:solidFill>
                <a:latin charset="0" pitchFamily="18" typeface="Times New Roman"/>
                <a:cs charset="0" pitchFamily="18" typeface="Times New Roman"/>
              </a:rPr>
              <a:t> при </a:t>
            </a:r>
            <a:r>
              <a:rPr b="1" dirty="0" err="1" lang="ru-RU" smtClean="0">
                <a:solidFill>
                  <a:schemeClr val="tx1">
                    <a:lumMod val="95000"/>
                    <a:lumOff val="5000"/>
                  </a:schemeClr>
                </a:solidFill>
                <a:latin charset="0" pitchFamily="18" typeface="Times New Roman"/>
                <a:cs charset="0" pitchFamily="18" typeface="Times New Roman"/>
              </a:rPr>
              <a:t>реєстрації</a:t>
            </a:r>
            <a:r>
              <a:rPr b="1" dirty="0" lang="ru-RU" smtClean="0">
                <a:solidFill>
                  <a:schemeClr val="tx1">
                    <a:lumMod val="95000"/>
                    <a:lumOff val="5000"/>
                  </a:schemeClr>
                </a:solidFill>
                <a:latin charset="0" pitchFamily="18" typeface="Times New Roman"/>
                <a:cs charset="0" pitchFamily="18" typeface="Times New Roman"/>
              </a:rPr>
              <a:t>: </a:t>
            </a:r>
            <a:endParaRPr b="1" dirty="0" lang="ru-RU">
              <a:solidFill>
                <a:schemeClr val="tx1">
                  <a:lumMod val="95000"/>
                  <a:lumOff val="5000"/>
                </a:schemeClr>
              </a:solidFill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 sz="quarter"/>
          </p:nvPr>
        </p:nvSpPr>
        <p:spPr>
          <a:xfrm>
            <a:off x="251520" y="1529408"/>
            <a:ext cx="8352928" cy="398782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1)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Логін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 -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це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ім'я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,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під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яким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Ви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 будете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показані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 в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чаті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. </a:t>
            </a:r>
          </a:p>
          <a:p>
            <a:pPr>
              <a:buNone/>
            </a:pP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2) Пароль -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набір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 цифр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або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 букв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англійського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алфавіту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. </a:t>
            </a:r>
          </a:p>
          <a:p>
            <a:pPr>
              <a:buNone/>
            </a:pP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3)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E-mail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 - в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цьому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полі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потрібно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вказати</a:t>
            </a:r>
            <a:r>
              <a:rPr dirty="0" lang="en-US" smtClean="0">
                <a:latin charset="0" pitchFamily="18" typeface="Times New Roman"/>
                <a:cs charset="0" pitchFamily="18" typeface="Times New Roman"/>
              </a:rPr>
              <a:t> 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адресу </a:t>
            </a:r>
            <a:r>
              <a:rPr dirty="0" lang="en-US" smtClean="0">
                <a:latin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Вашої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електронної</a:t>
            </a:r>
            <a:r>
              <a:rPr dirty="0" lang="en-US" smtClean="0">
                <a:latin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пошти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.</a:t>
            </a:r>
          </a:p>
          <a:p>
            <a:pPr>
              <a:buNone/>
            </a:pP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4)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Після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 поля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E-mail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 буде картинка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з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 </a:t>
            </a:r>
            <a:r>
              <a:rPr dirty="0" err="1" lang="ru-RU" smtClean="0">
                <a:latin charset="0" pitchFamily="18" typeface="Times New Roman"/>
                <a:cs charset="0" pitchFamily="18" typeface="Times New Roman"/>
              </a:rPr>
              <a:t>перекрученими</a:t>
            </a:r>
            <a:r>
              <a:rPr dirty="0" lang="ru-RU" smtClean="0">
                <a:latin charset="0" pitchFamily="18" typeface="Times New Roman"/>
                <a:cs charset="0" pitchFamily="18" typeface="Times New Roman"/>
              </a:rPr>
              <a:t> цифрами та буквами. </a:t>
            </a:r>
            <a:endParaRPr dirty="0" lang="en-US" smtClean="0">
              <a:latin charset="0" pitchFamily="18" typeface="Times New Roman"/>
              <a:cs charset="0" pitchFamily="18" typeface="Times New Roman"/>
            </a:endParaRPr>
          </a:p>
          <a:p>
            <a:endParaRPr dirty="0" lang="ru-RU"/>
          </a:p>
        </p:txBody>
      </p:sp>
      <p:sp>
        <p:nvSpPr>
          <p:cNvPr id="5" name="TextBox 4"/>
          <p:cNvSpPr txBox="1"/>
          <p:nvPr/>
        </p:nvSpPr>
        <p:spPr>
          <a:xfrm>
            <a:off x="8172400" y="5805264"/>
            <a:ext cx="504056" cy="36933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ru-RU" smtClean="0">
                <a:solidFill>
                  <a:schemeClr val="bg1"/>
                </a:solidFill>
              </a:rPr>
              <a:t>8</a:t>
            </a:r>
            <a:endParaRPr b="1" dirty="0" lang="ru-RU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dur="indefinite" id="1" nodeType="tmRoot" restart="never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22114"/>
          </a:xfrm>
        </p:spPr>
        <p:txBody>
          <a:bodyPr/>
          <a:lstStyle/>
          <a:p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 </a:t>
            </a:r>
            <a:r>
              <a:rPr lang="ru-RU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знайти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чат?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1340768"/>
            <a:ext cx="7467600" cy="2088232"/>
          </a:xfrm>
        </p:spPr>
        <p:txBody>
          <a:bodyPr/>
          <a:lstStyle/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Через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пошукову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систему я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знайшла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чат без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реєстрації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Потрібно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нього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увійти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Знаходжу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сайті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форму для входу в чат,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придумую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друкую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нік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натискаю кнопку входу.</a:t>
            </a:r>
          </a:p>
          <a:p>
            <a:pPr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Вхід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чат                                             «Зараз в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чаті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pic>
        <p:nvPicPr>
          <p:cNvPr id="7" name="Рисунок 6" descr="Вход в чат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573016"/>
            <a:ext cx="2720750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Сейчас в чате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3573016"/>
            <a:ext cx="1856596" cy="2060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 descr="D:\Коледж\информатика\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4288" y="116632"/>
            <a:ext cx="1573597" cy="980728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8172400" y="580526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9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649</TotalTime>
  <Words>835</Words>
  <Application>Microsoft Office PowerPoint</Application>
  <PresentationFormat>Экран (4:3)</PresentationFormat>
  <Paragraphs>122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Эркер</vt:lpstr>
      <vt:lpstr>Слайд 1</vt:lpstr>
      <vt:lpstr>Чат - </vt:lpstr>
      <vt:lpstr>Слайд 3</vt:lpstr>
      <vt:lpstr>Чат - </vt:lpstr>
      <vt:lpstr>Слайд 5</vt:lpstr>
      <vt:lpstr>Слайд 6</vt:lpstr>
      <vt:lpstr>Як потрапити в чат  </vt:lpstr>
      <vt:lpstr>Запитання, на які потрібно відповісти при реєстрації: </vt:lpstr>
      <vt:lpstr>Як знайти чат?</vt:lpstr>
      <vt:lpstr>Спілкування в чаті</vt:lpstr>
      <vt:lpstr>Слайд 11</vt:lpstr>
      <vt:lpstr>Правила спілкування в чаті</vt:lpstr>
      <vt:lpstr>Смайли - </vt:lpstr>
      <vt:lpstr>Емоції за допомогою смайлів</vt:lpstr>
      <vt:lpstr>Кому і навіщо потрібні чати  </vt:lpstr>
      <vt:lpstr>Але зараз це вже неактуально </vt:lpstr>
      <vt:lpstr>Слайд 17</vt:lpstr>
      <vt:lpstr>Чат все вивернув навпаки: </vt:lpstr>
      <vt:lpstr>Виділимо гідності: </vt:lpstr>
      <vt:lpstr>ДЯКУЮ ЗА УВАГУ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Натали</cp:lastModifiedBy>
  <cp:revision>69</cp:revision>
  <dcterms:created xsi:type="dcterms:W3CDTF">2014-09-15T21:34:03Z</dcterms:created>
  <dcterms:modified xsi:type="dcterms:W3CDTF">2014-10-14T18:43:12Z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370565</vt:lpwstr>
  </property>
  <property fmtid="{D5CDD505-2E9C-101B-9397-08002B2CF9AE}" name="NXPowerLiteVersion" pid="3">
    <vt:lpwstr>D4.1.4</vt:lpwstr>
  </property>
</Properties>
</file>