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2" r:id="rId3"/>
    <p:sldId id="257" r:id="rId4"/>
    <p:sldId id="258" r:id="rId5"/>
    <p:sldId id="259" r:id="rId6"/>
    <p:sldId id="264" r:id="rId7"/>
    <p:sldId id="263" r:id="rId8"/>
    <p:sldId id="261" r:id="rId9"/>
    <p:sldId id="260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4FD6F-A120-4563-BACA-ED718EF16C82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1F81E-D2E2-4657-9767-61DE060A30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1F81E-D2E2-4657-9767-61DE060A30F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85550-CD6C-44D3-9056-5FEB918519D3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F415-49AE-463A-ADE3-86D4FCD32771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97B43-04FE-4EB9-9360-96B077543F80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DCA12-0716-4A1B-9403-78BCFAD91CB8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FDD51-44DE-4266-89D1-F2A8F09CA812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49B59-9434-4B59-9700-9331A03B9D5A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F6EB9-C580-4807-A37C-9246C50BB8BA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F141-23A1-407A-848D-822161B7C026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12715-365F-4E81-924E-C509B3097915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EF24D-C7D6-4C61-A017-428D31FF4EF6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7160-5B3B-4515-88EA-64B8F38DB65D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97802B-DDC9-40FA-9063-F39678D695D3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060848"/>
            <a:ext cx="6777318" cy="1656183"/>
          </a:xfrm>
        </p:spPr>
        <p:txBody>
          <a:bodyPr>
            <a:normAutofit fontScale="90000"/>
          </a:bodyPr>
          <a:lstStyle/>
          <a:p>
            <a:r>
              <a:rPr lang="ru-RU" sz="13800" dirty="0" err="1" smtClean="0">
                <a:solidFill>
                  <a:srgbClr val="002060"/>
                </a:solidFill>
                <a:latin typeface="Gabriola" panose="04040605051002020D02" pitchFamily="82" charset="0"/>
              </a:rPr>
              <a:t>Форуми</a:t>
            </a:r>
            <a:endParaRPr lang="ru-RU" sz="9600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Валентин\Desktop\foru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4764639" cy="316864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073" y="0"/>
            <a:ext cx="1714927" cy="1270359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67744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Виконала – Дучко Юлія</a:t>
            </a:r>
          </a:p>
          <a:p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студентка групи АР - 104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1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2799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92436" y="1967524"/>
            <a:ext cx="7756263" cy="1512168"/>
          </a:xfrm>
        </p:spPr>
        <p:txBody>
          <a:bodyPr>
            <a:normAutofit fontScale="90000"/>
          </a:bodyPr>
          <a:lstStyle/>
          <a:p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Слід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зауважити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що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довіряти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їм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особливо не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слід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. Там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спілкуються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не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тільки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професіонали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але і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звичайні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користувачі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які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поняття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не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мають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про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що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пишуть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Більш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того,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відповіді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можуть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бути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проплачені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з метою обману,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або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надання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неякісних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продуктів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і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послуг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.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7492" y="4293096"/>
            <a:ext cx="5639308" cy="2031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74" y="0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Юля\Desktop\stroitelniy-for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04705"/>
            <a:ext cx="4464496" cy="2978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10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325747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11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6750" y="358873"/>
            <a:ext cx="8203990" cy="3002860"/>
          </a:xfrm>
        </p:spPr>
        <p:txBody>
          <a:bodyPr>
            <a:normAutofit fontScale="90000"/>
          </a:bodyPr>
          <a:lstStyle/>
          <a:p>
            <a:r>
              <a:rPr lang="en-US" sz="2400" dirty="0" smtClean="0">
                <a:latin typeface="Gabriola" panose="04040605051002020D02" pitchFamily="82" charset="0"/>
              </a:rPr>
              <a:t/>
            </a:r>
            <a:br>
              <a:rPr lang="en-US" sz="2400" dirty="0" smtClean="0">
                <a:latin typeface="Gabriola" panose="04040605051002020D02" pitchFamily="82" charset="0"/>
              </a:rPr>
            </a:br>
            <a:r>
              <a:rPr lang="en-US" sz="2400" dirty="0">
                <a:latin typeface="Gabriola" panose="04040605051002020D02" pitchFamily="82" charset="0"/>
              </a:rPr>
              <a:t/>
            </a:r>
            <a:br>
              <a:rPr lang="en-US" sz="2400" dirty="0">
                <a:latin typeface="Gabriola" panose="04040605051002020D02" pitchFamily="82" charset="0"/>
              </a:rPr>
            </a:br>
            <a:r>
              <a:rPr lang="en-US" sz="2400" dirty="0" smtClean="0">
                <a:latin typeface="Gabriola" panose="04040605051002020D02" pitchFamily="82" charset="0"/>
              </a:rPr>
              <a:t/>
            </a:r>
            <a:br>
              <a:rPr lang="en-US" sz="2400" dirty="0" smtClean="0">
                <a:latin typeface="Gabriola" panose="04040605051002020D02" pitchFamily="82" charset="0"/>
              </a:rPr>
            </a:br>
            <a:r>
              <a:rPr lang="en-US" sz="2400" dirty="0">
                <a:latin typeface="Gabriola" panose="04040605051002020D02" pitchFamily="82" charset="0"/>
              </a:rPr>
              <a:t/>
            </a:r>
            <a:br>
              <a:rPr lang="en-US" sz="2400" dirty="0">
                <a:latin typeface="Gabriola" panose="04040605051002020D02" pitchFamily="82" charset="0"/>
              </a:rPr>
            </a:br>
            <a:r>
              <a:rPr lang="en-US" sz="2400" dirty="0" smtClean="0">
                <a:latin typeface="Gabriola" panose="04040605051002020D02" pitchFamily="82" charset="0"/>
              </a:rPr>
              <a:t/>
            </a:r>
            <a:br>
              <a:rPr lang="en-US" sz="2400" dirty="0" smtClean="0">
                <a:latin typeface="Gabriola" panose="04040605051002020D02" pitchFamily="82" charset="0"/>
              </a:rPr>
            </a:br>
            <a:r>
              <a:rPr lang="ru-RU" sz="2400" dirty="0" err="1" smtClean="0">
                <a:solidFill>
                  <a:srgbClr val="002060"/>
                </a:solidFill>
                <a:latin typeface="Gabriola" panose="04040605051002020D02" pitchFamily="82" charset="0"/>
              </a:rPr>
              <a:t>Сучасні</a:t>
            </a:r>
            <a:r>
              <a:rPr lang="ru-RU" sz="2400" dirty="0" smtClean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технології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зробили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крок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далеко вперед: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якщо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ще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кілька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десятиліть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тому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людство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не могло й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подумати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про те,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щоб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спілкуватися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з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людиною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що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живе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на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іншому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континенті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, за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допомогою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відео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сеансів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.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Розмови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з батьками онлайн,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обмін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даними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і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просте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спілкування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стали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більш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ніж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повсякденним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моментом в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нашому</a:t>
            </a:r>
            <a:r>
              <a:rPr lang="ru-RU" sz="24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400" dirty="0" err="1">
                <a:solidFill>
                  <a:srgbClr val="002060"/>
                </a:solidFill>
                <a:latin typeface="Gabriola" panose="04040605051002020D02" pitchFamily="82" charset="0"/>
              </a:rPr>
              <a:t>житті</a:t>
            </a:r>
            <a:endParaRPr lang="ru-RU" sz="2400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085184"/>
            <a:ext cx="5698976" cy="1239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002" y="0"/>
            <a:ext cx="1853998" cy="137337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Юля\Desktop\get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26" y="3284984"/>
            <a:ext cx="4946352" cy="370976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56376" y="630932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02348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26678"/>
            <a:ext cx="7756263" cy="1054250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Gabriola" panose="04040605051002020D02" pitchFamily="82" charset="0"/>
              </a:rPr>
              <a:t/>
            </a:r>
            <a:br>
              <a:rPr lang="en-US" sz="2800" dirty="0">
                <a:latin typeface="Gabriola" panose="04040605051002020D02" pitchFamily="82" charset="0"/>
              </a:rPr>
            </a:br>
            <a:r>
              <a:rPr lang="en-US" sz="2800" dirty="0" smtClean="0">
                <a:latin typeface="Gabriola" panose="04040605051002020D02" pitchFamily="82" charset="0"/>
              </a:rPr>
              <a:t/>
            </a:r>
            <a:br>
              <a:rPr lang="en-US" sz="2800" dirty="0" smtClean="0">
                <a:latin typeface="Gabriola" panose="04040605051002020D02" pitchFamily="82" charset="0"/>
              </a:rPr>
            </a:b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Форум -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це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місце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де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відбувається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обговорення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і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вирішення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якихось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питань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з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певної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теми.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Їх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ще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можна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умовно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назвати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інтернет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спільноти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де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збираються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люди,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яким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близька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дана тема.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3933056"/>
            <a:ext cx="6131024" cy="23915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Валентин\Desktop\1344184361_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" y="2780928"/>
            <a:ext cx="4680520" cy="448484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922" y="0"/>
            <a:ext cx="1756078" cy="1300842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56376" y="6237312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42130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546" y="172855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Слід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зазначити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,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що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інтернет-форуми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пов'язують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людей, у 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яких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 є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спільний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інтерес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, і 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одночасно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втягують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у 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свої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 круги </a:t>
            </a:r>
            <a:r>
              <a:rPr lang="ru-RU" sz="2800" dirty="0" err="1">
                <a:solidFill>
                  <a:srgbClr val="002060"/>
                </a:solidFill>
                <a:latin typeface="Gabriola" pitchFamily="82" charset="0"/>
              </a:rPr>
              <a:t>новачків</a:t>
            </a:r>
            <a:r>
              <a:rPr lang="ru-RU" sz="2800" dirty="0">
                <a:solidFill>
                  <a:srgbClr val="002060"/>
                </a:solidFill>
                <a:latin typeface="Gabriola" pitchFamily="82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2346" y="1935480"/>
            <a:ext cx="4144454" cy="23576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Валентин\Desktop\16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07622"/>
            <a:ext cx="4146810" cy="366057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74" y="0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4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91379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140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Туристичні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та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спортивні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комп'ютерні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та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молодіжні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-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різноманітні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форуми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діють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на просторах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інтернету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і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кожна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людина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зможе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знайти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собі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тему для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обговорення</a:t>
            </a:r>
            <a:endParaRPr lang="ru-RU" sz="2800" dirty="0">
              <a:solidFill>
                <a:srgbClr val="002060"/>
              </a:solidFill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6278880"/>
            <a:ext cx="433082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C:\Users\Валентин\Desktop\12617387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28347"/>
            <a:ext cx="5040560" cy="39738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614" y="289086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5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4126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0"/>
            <a:ext cx="2051720" cy="1519843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3573016"/>
            <a:ext cx="7756263" cy="105425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Gabriola" pitchFamily="82" charset="0"/>
              </a:rPr>
              <a:t>Як </a:t>
            </a:r>
            <a:r>
              <a:rPr lang="ru-RU" sz="3100" b="1" dirty="0" err="1">
                <a:solidFill>
                  <a:srgbClr val="002060"/>
                </a:solidFill>
                <a:latin typeface="Gabriola" pitchFamily="82" charset="0"/>
              </a:rPr>
              <a:t>знайти</a:t>
            </a:r>
            <a:r>
              <a:rPr lang="ru-RU" sz="3100" b="1" dirty="0">
                <a:solidFill>
                  <a:srgbClr val="002060"/>
                </a:solidFill>
                <a:latin typeface="Gabriola" pitchFamily="82" charset="0"/>
              </a:rPr>
              <a:t> форум? </a:t>
            </a:r>
            <a:r>
              <a:rPr lang="en-US" sz="3100" dirty="0" smtClean="0">
                <a:solidFill>
                  <a:srgbClr val="002060"/>
                </a:solidFill>
                <a:latin typeface="Gabriola" pitchFamily="82" charset="0"/>
              </a:rPr>
              <a:t/>
            </a:r>
            <a:br>
              <a:rPr lang="en-US" sz="3100" dirty="0" smtClean="0">
                <a:solidFill>
                  <a:srgbClr val="002060"/>
                </a:solidFill>
                <a:latin typeface="Gabriola" pitchFamily="82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Gabriola" pitchFamily="82" charset="0"/>
              </a:rPr>
              <a:t>Для 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того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щоб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знайти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форум на тему,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що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цікавить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,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можна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скористатися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пошуковою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системою.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Наприклад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,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відкрити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сайт </a:t>
            </a:r>
            <a:r>
              <a:rPr lang="en-US" sz="3100" dirty="0">
                <a:solidFill>
                  <a:srgbClr val="002060"/>
                </a:solidFill>
                <a:latin typeface="Gabriola" pitchFamily="82" charset="0"/>
              </a:rPr>
              <a:t>yandex.ru 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і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надрукувати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в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помаранчевій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рядку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пошуку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«форум яка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цікавить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 тема». </a:t>
            </a:r>
            <a:r>
              <a:rPr lang="ru-RU" sz="3100" dirty="0" err="1">
                <a:solidFill>
                  <a:srgbClr val="002060"/>
                </a:solidFill>
                <a:latin typeface="Gabriola" pitchFamily="82" charset="0"/>
              </a:rPr>
              <a:t>Наприклад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, «форум </a:t>
            </a:r>
            <a:r>
              <a:rPr lang="ru-RU" sz="3100" dirty="0" smtClean="0">
                <a:solidFill>
                  <a:srgbClr val="002060"/>
                </a:solidFill>
                <a:latin typeface="Gabriola" pitchFamily="82" charset="0"/>
              </a:rPr>
              <a:t>к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о</a:t>
            </a:r>
            <a:r>
              <a:rPr lang="ru-RU" sz="3100" dirty="0" smtClean="0">
                <a:solidFill>
                  <a:srgbClr val="002060"/>
                </a:solidFill>
                <a:latin typeface="Gabriola" pitchFamily="82" charset="0"/>
              </a:rPr>
              <a:t>шки</a:t>
            </a:r>
            <a:r>
              <a:rPr lang="ru-RU" sz="3100" dirty="0">
                <a:solidFill>
                  <a:srgbClr val="002060"/>
                </a:solidFill>
                <a:latin typeface="Gabriola" pitchFamily="82" charset="0"/>
              </a:rPr>
              <a:t>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C:\Users\Валентин\Desktop\kak_najti_forum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53136"/>
            <a:ext cx="7568009" cy="1340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6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971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2879" y="1891986"/>
            <a:ext cx="7756263" cy="1274668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Форум </a:t>
            </a:r>
            <a:r>
              <a:rPr lang="ru-RU" dirty="0" err="1">
                <a:solidFill>
                  <a:srgbClr val="002060"/>
                </a:solidFill>
                <a:latin typeface="Gabriola" pitchFamily="82" charset="0"/>
              </a:rPr>
              <a:t>власників</a:t>
            </a: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 </a:t>
            </a:r>
            <a:r>
              <a:rPr lang="ru-RU" dirty="0" err="1">
                <a:solidFill>
                  <a:srgbClr val="002060"/>
                </a:solidFill>
                <a:latin typeface="Gabriola" pitchFamily="82" charset="0"/>
              </a:rPr>
              <a:t>автомобілів</a:t>
            </a: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 </a:t>
            </a:r>
            <a:r>
              <a:rPr lang="ru-RU" dirty="0" err="1">
                <a:solidFill>
                  <a:srgbClr val="002060"/>
                </a:solidFill>
                <a:latin typeface="Gabriola" pitchFamily="82" charset="0"/>
              </a:rPr>
              <a:t>фіат</a:t>
            </a: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: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9632" y="2924944"/>
            <a:ext cx="7427168" cy="33996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Валентин\Desktop\rrr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5249"/>
            <a:ext cx="8176132" cy="38892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74" y="0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72400" y="6309320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7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67991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648" y="1124744"/>
            <a:ext cx="7756263" cy="192274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Один з </a:t>
            </a:r>
            <a:r>
              <a:rPr lang="ru-RU" dirty="0" err="1">
                <a:solidFill>
                  <a:srgbClr val="002060"/>
                </a:solidFill>
                <a:latin typeface="Gabriola" pitchFamily="82" charset="0"/>
              </a:rPr>
              <a:t>форумів</a:t>
            </a:r>
            <a:r>
              <a:rPr lang="ru-RU" dirty="0">
                <a:solidFill>
                  <a:srgbClr val="002060"/>
                </a:solidFill>
                <a:latin typeface="Gabriola" pitchFamily="82" charset="0"/>
              </a:rPr>
              <a:t> для мам: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429000"/>
            <a:ext cx="7067128" cy="2895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Валентин\Desktop\rr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7771393" cy="41583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74" y="0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pPr/>
              <a:t>8</a:t>
            </a:fld>
            <a:endParaRPr lang="ru-RU" sz="2000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771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420888"/>
            <a:ext cx="7756263" cy="1054250"/>
          </a:xfrm>
        </p:spPr>
        <p:txBody>
          <a:bodyPr>
            <a:normAutofit fontScale="90000"/>
          </a:bodyPr>
          <a:lstStyle/>
          <a:p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Форумів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в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мережі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інтернет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насправді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величезна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кількість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. Форум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може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навіть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бути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розміщений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на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якомусь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із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сайтів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.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Це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можуть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бути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форуми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комп'ютерників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автомобілістів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любителів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тварин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садівники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кулінарії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Gabriola" panose="04040605051002020D02" pitchFamily="82" charset="0"/>
              </a:rPr>
              <a:t>або</a:t>
            </a:r>
            <a:r>
              <a:rPr lang="ru-RU" sz="2800" dirty="0">
                <a:solidFill>
                  <a:srgbClr val="002060"/>
                </a:solidFill>
                <a:latin typeface="Gabriola" panose="04040605051002020D02" pitchFamily="82" charset="0"/>
              </a:rPr>
              <a:t> форум косметики.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4725144"/>
            <a:ext cx="6275040" cy="15994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Валентин\Desktop\4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401908"/>
            <a:ext cx="4320480" cy="345248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Валентин\Desktop\162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874" y="0"/>
            <a:ext cx="2188126" cy="1620888"/>
          </a:xfrm>
          <a:prstGeom prst="rect">
            <a:avLst/>
          </a:prstGeom>
          <a:noFill/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000" smtClean="0"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783515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137</Words>
  <Application>Microsoft Office PowerPoint</Application>
  <PresentationFormat>Экран (4:3)</PresentationFormat>
  <Paragraphs>25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Форуми</vt:lpstr>
      <vt:lpstr>     Сучасні технології зробили крок далеко вперед: якщо ще кілька десятиліть тому людство не могло й подумати про те, щоб спілкуватися з людиною, що живе на іншому континенті, за допомогою відео сеансів. Розмови з батьками онлайн, обмін даними і просте спілкування стали більш ніж повсякденним моментом в нашому житті</vt:lpstr>
      <vt:lpstr>  Форум - це місце, де відбувається обговорення і вирішення якихось питань з певної теми. Їх ще можна умовно назвати інтернет спільноти, де збираються люди, яким близька дана тема.</vt:lpstr>
      <vt:lpstr> Слід зазначити, що інтернет-форуми пов'язують людей, у яких є спільний інтерес, і одночасно втягують у свої круги новачків.</vt:lpstr>
      <vt:lpstr>Туристичні та спортивні, комп'ютерні та молодіжні - різноманітні форуми діють на просторах інтернету, і кожна людина зможе знайти собі тему для обговорення</vt:lpstr>
      <vt:lpstr>     Як знайти форум?  Для того щоб знайти форум на тему, що цікавить, можна скористатися пошуковою системою. Наприклад, відкрити сайт yandex.ru і надрукувати в помаранчевій рядку пошуку «форум яка цікавить тема». Наприклад, «форум кошки». </vt:lpstr>
      <vt:lpstr> Форум власників автомобілів фіат: </vt:lpstr>
      <vt:lpstr> Один з форумів для мам: </vt:lpstr>
      <vt:lpstr>Форумів в мережі інтернет насправді величезна кількість. Форум може навіть бути розміщений на якомусь із сайтів. Це можуть бути форуми комп'ютерників, автомобілістів, любителів тварин, садівники, кулінарії, або форум косметики.</vt:lpstr>
      <vt:lpstr>Слід зауважити, що довіряти їм особливо не слід. Там спілкуються не тільки професіонали, але і звичайні користувачі, які поняття не мають, про що пишуть. Більш того, відповіді можуть бути проплачені, з метою обману, або надання неякісних продуктів і послуг.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Форумы</dc:title>
  <dc:creator>Валентин</dc:creator>
  <cp:lastModifiedBy>Натали</cp:lastModifiedBy>
  <cp:revision>14</cp:revision>
  <dcterms:created xsi:type="dcterms:W3CDTF">2014-09-14T15:27:38Z</dcterms:created>
  <dcterms:modified xsi:type="dcterms:W3CDTF">2014-10-14T18:43:14Z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272734</vt:lpwstr>
  </property>
  <property fmtid="{D5CDD505-2E9C-101B-9397-08002B2CF9AE}" name="NXPowerLiteVersion" pid="3">
    <vt:lpwstr>D4.1.4</vt:lpwstr>
  </property>
</Properties>
</file>