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ms-office.drawingml.diagramDrawing+xml" PartName="/ppt/diagrams/drawing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Default ContentType="image/jpeg" Extension="jpeg"/>
  <Override ContentType="application/vnd.openxmlformats-officedocument.drawingml.diagramStyle+xml" PartName="/ppt/diagrams/quickStyle1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handoutMaster+xml" PartName="/ppt/handoutMasters/handoutMaster1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8"/>
  </p:notesMasterIdLst>
  <p:handoutMasterIdLst>
    <p:handoutMasterId r:id="rId19"/>
  </p:handoutMasterIdLst>
  <p:sldIdLst>
    <p:sldId id="256" r:id="rId2"/>
    <p:sldId id="260" r:id="rId3"/>
    <p:sldId id="257" r:id="rId4"/>
    <p:sldId id="261" r:id="rId5"/>
    <p:sldId id="262" r:id="rId6"/>
    <p:sldId id="263" r:id="rId7"/>
    <p:sldId id="265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58" r:id="rId16"/>
    <p:sldId id="259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08" y="-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-186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image" Target="../media/image181.png"/><Relationship Id="rId1" Type="http://schemas.openxmlformats.org/officeDocument/2006/relationships/image" Target="../media/image171.png"/><Relationship Id="rId5" Type="http://schemas.openxmlformats.org/officeDocument/2006/relationships/image" Target="../media/image211.png"/><Relationship Id="rId4" Type="http://schemas.openxmlformats.org/officeDocument/2006/relationships/image" Target="../media/image20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61943C-046C-49CA-B801-19B8877E7AA3}" type="doc">
      <dgm:prSet loTypeId="urn:microsoft.com/office/officeart/2005/8/layout/vList4#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A3F169F-46E2-4B2B-BE6D-C7236D234F7B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У </a:t>
          </a:r>
          <a:r>
            <a:rPr lang="ru-RU" dirty="0" err="1" smtClean="0"/>
            <a:t>мережі</a:t>
          </a:r>
          <a:endParaRPr lang="ru-RU" dirty="0"/>
        </a:p>
      </dgm:t>
    </dgm:pt>
    <dgm:pt modelId="{B5EFDD75-9DD4-4D53-862D-F74BE0D71BE3}" type="parTrans" cxnId="{E6350C3D-E893-479A-AFAE-014B789B0534}">
      <dgm:prSet/>
      <dgm:spPr/>
      <dgm:t>
        <a:bodyPr/>
        <a:lstStyle/>
        <a:p>
          <a:endParaRPr lang="ru-RU"/>
        </a:p>
      </dgm:t>
    </dgm:pt>
    <dgm:pt modelId="{5562D491-EF19-44A1-B3FD-342020836D4D}" type="sibTrans" cxnId="{E6350C3D-E893-479A-AFAE-014B789B0534}">
      <dgm:prSet/>
      <dgm:spPr/>
      <dgm:t>
        <a:bodyPr/>
        <a:lstStyle/>
        <a:p>
          <a:endParaRPr lang="ru-RU"/>
        </a:p>
      </dgm:t>
    </dgm:pt>
    <dgm:pt modelId="{B568BBDA-0C46-4BA6-B321-AD81664E6AF4}">
      <dgm:prSet phldrT="[Текст]"/>
      <dgm:spPr/>
      <dgm:t>
        <a:bodyPr/>
        <a:lstStyle/>
        <a:p>
          <a:pPr marL="171450" indent="0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dirty="0" smtClean="0"/>
            <a:t> </a:t>
          </a:r>
          <a:r>
            <a:rPr lang="ru-RU" dirty="0" err="1" smtClean="0"/>
            <a:t>Користувач</a:t>
          </a:r>
          <a:r>
            <a:rPr lang="ru-RU" dirty="0" smtClean="0"/>
            <a:t> у </a:t>
          </a:r>
          <a:r>
            <a:rPr lang="ru-RU" dirty="0" err="1" smtClean="0"/>
            <a:t>мережі</a:t>
          </a:r>
          <a:r>
            <a:rPr lang="ru-RU" dirty="0" smtClean="0"/>
            <a:t> </a:t>
          </a:r>
          <a:r>
            <a:rPr lang="ru-RU" dirty="0" err="1" smtClean="0"/>
            <a:t>може</a:t>
          </a:r>
          <a:r>
            <a:rPr lang="ru-RU" dirty="0" smtClean="0"/>
            <a:t> </a:t>
          </a:r>
          <a:r>
            <a:rPr lang="ru-RU" dirty="0" err="1" smtClean="0"/>
            <a:t>приймати</a:t>
          </a:r>
          <a:r>
            <a:rPr lang="ru-RU" dirty="0" smtClean="0"/>
            <a:t> </a:t>
          </a:r>
          <a:r>
            <a:rPr lang="ru-RU" dirty="0" err="1" smtClean="0"/>
            <a:t>повідомлення</a:t>
          </a:r>
          <a:r>
            <a:rPr lang="ru-RU" dirty="0" smtClean="0"/>
            <a:t> </a:t>
          </a:r>
          <a:r>
            <a:rPr lang="ru-RU" dirty="0" err="1" smtClean="0"/>
            <a:t>від</a:t>
          </a:r>
          <a:r>
            <a:rPr lang="ru-RU" dirty="0" smtClean="0"/>
            <a:t> </a:t>
          </a:r>
          <a:r>
            <a:rPr lang="ru-RU" dirty="0" err="1" smtClean="0"/>
            <a:t>абонентів</a:t>
          </a:r>
          <a:r>
            <a:rPr lang="ru-RU" dirty="0" smtClean="0"/>
            <a:t> </a:t>
          </a:r>
          <a:r>
            <a:rPr lang="en-US" dirty="0" smtClean="0"/>
            <a:t>Skype </a:t>
          </a:r>
          <a:r>
            <a:rPr lang="ru-RU" dirty="0" err="1" smtClean="0"/>
            <a:t>і</a:t>
          </a:r>
          <a:r>
            <a:rPr lang="ru-RU" dirty="0" smtClean="0"/>
            <a:t> </a:t>
          </a:r>
          <a:r>
            <a:rPr lang="ru-RU" dirty="0" err="1" smtClean="0"/>
            <a:t>відповідати</a:t>
          </a:r>
          <a:r>
            <a:rPr lang="ru-RU" dirty="0" smtClean="0"/>
            <a:t> на них. </a:t>
          </a:r>
          <a:r>
            <a:rPr lang="ru-RU" dirty="0" err="1" smtClean="0"/>
            <a:t>Встановлюється</a:t>
          </a:r>
          <a:r>
            <a:rPr lang="ru-RU" dirty="0" smtClean="0"/>
            <a:t> автоматично </a:t>
          </a:r>
          <a:r>
            <a:rPr lang="ru-RU" dirty="0" err="1" smtClean="0"/>
            <a:t>під</a:t>
          </a:r>
          <a:r>
            <a:rPr lang="ru-RU" dirty="0" smtClean="0"/>
            <a:t> час входу в мережу </a:t>
          </a:r>
          <a:r>
            <a:rPr lang="en-US" dirty="0" smtClean="0"/>
            <a:t>Skype</a:t>
          </a:r>
          <a:endParaRPr lang="ru-RU" dirty="0"/>
        </a:p>
      </dgm:t>
    </dgm:pt>
    <dgm:pt modelId="{B696B743-0C66-4E84-AEC8-918AABFF3AFF}" type="parTrans" cxnId="{DFDA894E-C5D7-462C-A839-E0FB6F00BDD8}">
      <dgm:prSet/>
      <dgm:spPr/>
      <dgm:t>
        <a:bodyPr/>
        <a:lstStyle/>
        <a:p>
          <a:endParaRPr lang="ru-RU"/>
        </a:p>
      </dgm:t>
    </dgm:pt>
    <dgm:pt modelId="{C2A0271B-3363-412F-8FF4-7A1910ED7F32}" type="sibTrans" cxnId="{DFDA894E-C5D7-462C-A839-E0FB6F00BDD8}">
      <dgm:prSet/>
      <dgm:spPr/>
      <dgm:t>
        <a:bodyPr/>
        <a:lstStyle/>
        <a:p>
          <a:endParaRPr lang="ru-RU"/>
        </a:p>
      </dgm:t>
    </dgm:pt>
    <dgm:pt modelId="{9D7A5AE7-5CBF-40EA-AB94-D6BEBF05A89D}">
      <dgm:prSet phldrT="[Текст]"/>
      <dgm:spPr/>
      <dgm:t>
        <a:bodyPr/>
        <a:lstStyle/>
        <a:p>
          <a:r>
            <a:rPr lang="ru-RU" dirty="0" smtClean="0"/>
            <a:t> </a:t>
          </a:r>
          <a:r>
            <a:rPr lang="ru-RU" dirty="0" err="1" smtClean="0"/>
            <a:t>Комп'ютер</a:t>
          </a:r>
          <a:r>
            <a:rPr lang="ru-RU" dirty="0" smtClean="0"/>
            <a:t> </a:t>
          </a:r>
          <a:r>
            <a:rPr lang="ru-RU" dirty="0" err="1" smtClean="0"/>
            <a:t>підключений</a:t>
          </a:r>
          <a:r>
            <a:rPr lang="ru-RU" dirty="0" smtClean="0"/>
            <a:t> до </a:t>
          </a:r>
          <a:r>
            <a:rPr lang="ru-RU" dirty="0" err="1" smtClean="0"/>
            <a:t>мережі</a:t>
          </a:r>
          <a:r>
            <a:rPr lang="ru-RU" dirty="0" smtClean="0"/>
            <a:t>, </a:t>
          </a:r>
          <a:r>
            <a:rPr lang="ru-RU" dirty="0" err="1" smtClean="0"/>
            <a:t>програма</a:t>
          </a:r>
          <a:r>
            <a:rPr lang="ru-RU" dirty="0" smtClean="0"/>
            <a:t> </a:t>
          </a:r>
          <a:r>
            <a:rPr lang="en-US" dirty="0" smtClean="0"/>
            <a:t>Skype </a:t>
          </a:r>
          <a:r>
            <a:rPr lang="ru-RU" dirty="0" smtClean="0"/>
            <a:t>запущена, </a:t>
          </a:r>
          <a:r>
            <a:rPr lang="ru-RU" dirty="0" err="1" smtClean="0"/>
            <a:t>але</a:t>
          </a:r>
          <a:r>
            <a:rPr lang="ru-RU" dirty="0" smtClean="0"/>
            <a:t> </a:t>
          </a:r>
          <a:r>
            <a:rPr lang="ru-RU" dirty="0" err="1" smtClean="0"/>
            <a:t>користувач</a:t>
          </a:r>
          <a:r>
            <a:rPr lang="ru-RU" dirty="0" smtClean="0"/>
            <a:t> не </a:t>
          </a:r>
          <a:r>
            <a:rPr lang="ru-RU" dirty="0" err="1" smtClean="0"/>
            <a:t>використовує</a:t>
          </a:r>
          <a:r>
            <a:rPr lang="ru-RU" dirty="0" smtClean="0"/>
            <a:t> </a:t>
          </a:r>
          <a:r>
            <a:rPr lang="ru-RU" dirty="0" err="1" smtClean="0"/>
            <a:t>комп'ютер</a:t>
          </a:r>
          <a:r>
            <a:rPr lang="ru-RU" dirty="0" smtClean="0"/>
            <a:t> у </a:t>
          </a:r>
          <a:r>
            <a:rPr lang="ru-RU" dirty="0" err="1" smtClean="0"/>
            <a:t>даний</a:t>
          </a:r>
          <a:r>
            <a:rPr lang="ru-RU" dirty="0" smtClean="0"/>
            <a:t> час</a:t>
          </a:r>
          <a:endParaRPr lang="ru-RU" dirty="0"/>
        </a:p>
      </dgm:t>
    </dgm:pt>
    <dgm:pt modelId="{F47A0D0F-F27D-4B77-BDCB-2D35E05FB8F1}" type="parTrans" cxnId="{7A3CC799-300F-4152-9A88-38AB2CCEAE5D}">
      <dgm:prSet/>
      <dgm:spPr/>
      <dgm:t>
        <a:bodyPr/>
        <a:lstStyle/>
        <a:p>
          <a:endParaRPr lang="ru-RU"/>
        </a:p>
      </dgm:t>
    </dgm:pt>
    <dgm:pt modelId="{55A53601-2AD8-412D-AC09-F1CE65EA1066}" type="sibTrans" cxnId="{7A3CC799-300F-4152-9A88-38AB2CCEAE5D}">
      <dgm:prSet/>
      <dgm:spPr/>
      <dgm:t>
        <a:bodyPr/>
        <a:lstStyle/>
        <a:p>
          <a:endParaRPr lang="ru-RU"/>
        </a:p>
      </dgm:t>
    </dgm:pt>
    <dgm:pt modelId="{3A23F38A-CAE8-4D79-97A9-10171C9E00A0}">
      <dgm:prSet phldrT="[Текст]"/>
      <dgm:spPr/>
      <dgm:t>
        <a:bodyPr/>
        <a:lstStyle/>
        <a:p>
          <a:r>
            <a:rPr lang="ru-RU" dirty="0" smtClean="0"/>
            <a:t>Не </a:t>
          </a:r>
          <a:r>
            <a:rPr lang="ru-RU" dirty="0" err="1" smtClean="0"/>
            <a:t>турбувати</a:t>
          </a:r>
          <a:endParaRPr lang="ru-RU" dirty="0"/>
        </a:p>
      </dgm:t>
    </dgm:pt>
    <dgm:pt modelId="{6009A325-A50E-4D67-BBAC-EC9EADA90190}" type="parTrans" cxnId="{55C0E1F0-4D41-490E-AB05-2E6945FBFBE6}">
      <dgm:prSet/>
      <dgm:spPr/>
      <dgm:t>
        <a:bodyPr/>
        <a:lstStyle/>
        <a:p>
          <a:endParaRPr lang="ru-RU"/>
        </a:p>
      </dgm:t>
    </dgm:pt>
    <dgm:pt modelId="{3802E52F-2F91-4205-AF26-2BFD48C01FB1}" type="sibTrans" cxnId="{55C0E1F0-4D41-490E-AB05-2E6945FBFBE6}">
      <dgm:prSet/>
      <dgm:spPr/>
      <dgm:t>
        <a:bodyPr/>
        <a:lstStyle/>
        <a:p>
          <a:endParaRPr lang="ru-RU"/>
        </a:p>
      </dgm:t>
    </dgm:pt>
    <dgm:pt modelId="{03FE95A2-23DB-491E-8682-4EE3B5865B09}">
      <dgm:prSet phldrT="[Текст]"/>
      <dgm:spPr/>
      <dgm:t>
        <a:bodyPr/>
        <a:lstStyle/>
        <a:p>
          <a:r>
            <a:rPr lang="ru-RU" dirty="0" err="1" smtClean="0"/>
            <a:t>Користувач</a:t>
          </a:r>
          <a:r>
            <a:rPr lang="ru-RU" dirty="0" smtClean="0"/>
            <a:t> </a:t>
          </a:r>
          <a:r>
            <a:rPr lang="ru-RU" dirty="0" err="1" smtClean="0"/>
            <a:t>зайнятий</a:t>
          </a:r>
          <a:r>
            <a:rPr lang="ru-RU" dirty="0" smtClean="0"/>
            <a:t> </a:t>
          </a:r>
          <a:r>
            <a:rPr lang="ru-RU" dirty="0" err="1" smtClean="0"/>
            <a:t>і</a:t>
          </a:r>
          <a:r>
            <a:rPr lang="ru-RU" dirty="0" smtClean="0"/>
            <a:t> не </a:t>
          </a:r>
          <a:r>
            <a:rPr lang="ru-RU" dirty="0" err="1" smtClean="0"/>
            <a:t>хоче</a:t>
          </a:r>
          <a:r>
            <a:rPr lang="ru-RU" dirty="0" smtClean="0"/>
            <a:t>, </a:t>
          </a:r>
          <a:r>
            <a:rPr lang="ru-RU" dirty="0" err="1" smtClean="0"/>
            <a:t>щоб</a:t>
          </a:r>
          <a:r>
            <a:rPr lang="ru-RU" dirty="0" smtClean="0"/>
            <a:t> до </a:t>
          </a:r>
          <a:r>
            <a:rPr lang="ru-RU" dirty="0" err="1" smtClean="0"/>
            <a:t>нього</a:t>
          </a:r>
          <a:r>
            <a:rPr lang="ru-RU" dirty="0" smtClean="0"/>
            <a:t> </a:t>
          </a:r>
          <a:r>
            <a:rPr lang="ru-RU" dirty="0" err="1" smtClean="0"/>
            <a:t>зверталися</a:t>
          </a:r>
          <a:r>
            <a:rPr lang="ru-RU" dirty="0" smtClean="0"/>
            <a:t> в </a:t>
          </a:r>
          <a:r>
            <a:rPr lang="ru-RU" dirty="0" err="1" smtClean="0"/>
            <a:t>даний</a:t>
          </a:r>
          <a:r>
            <a:rPr lang="ru-RU" dirty="0" smtClean="0"/>
            <a:t> момент. За такого </a:t>
          </a:r>
          <a:r>
            <a:rPr lang="ru-RU" dirty="0" err="1" smtClean="0"/>
            <a:t>значенню</a:t>
          </a:r>
          <a:r>
            <a:rPr lang="ru-RU" dirty="0" smtClean="0"/>
            <a:t> статусу </a:t>
          </a:r>
          <a:r>
            <a:rPr lang="ru-RU" dirty="0" err="1" smtClean="0"/>
            <a:t>користувачу</a:t>
          </a:r>
          <a:r>
            <a:rPr lang="ru-RU" dirty="0" smtClean="0"/>
            <a:t> не </a:t>
          </a:r>
          <a:r>
            <a:rPr lang="ru-RU" dirty="0" err="1" smtClean="0"/>
            <a:t>надходять</a:t>
          </a:r>
          <a:r>
            <a:rPr lang="ru-RU" dirty="0" smtClean="0"/>
            <a:t> </a:t>
          </a:r>
          <a:r>
            <a:rPr lang="ru-RU" dirty="0" err="1" smtClean="0"/>
            <a:t>сповіщення</a:t>
          </a:r>
          <a:r>
            <a:rPr lang="ru-RU" dirty="0" smtClean="0"/>
            <a:t> про </a:t>
          </a:r>
          <a:r>
            <a:rPr lang="ru-RU" dirty="0" err="1" smtClean="0"/>
            <a:t>нові</a:t>
          </a:r>
          <a:r>
            <a:rPr lang="ru-RU" dirty="0" smtClean="0"/>
            <a:t> </a:t>
          </a:r>
          <a:r>
            <a:rPr lang="ru-RU" dirty="0" err="1" smtClean="0"/>
            <a:t>повідомлення</a:t>
          </a:r>
          <a:endParaRPr lang="ru-RU" dirty="0"/>
        </a:p>
      </dgm:t>
    </dgm:pt>
    <dgm:pt modelId="{4B6340FD-D88F-4D7F-BF30-71343F86938B}" type="parTrans" cxnId="{E05FDDEE-2B7B-4ADD-B855-1E37F7F0F8CE}">
      <dgm:prSet/>
      <dgm:spPr/>
      <dgm:t>
        <a:bodyPr/>
        <a:lstStyle/>
        <a:p>
          <a:endParaRPr lang="ru-RU"/>
        </a:p>
      </dgm:t>
    </dgm:pt>
    <dgm:pt modelId="{9280838D-E11C-4984-A32C-09DC70BC8EEE}" type="sibTrans" cxnId="{E05FDDEE-2B7B-4ADD-B855-1E37F7F0F8CE}">
      <dgm:prSet/>
      <dgm:spPr/>
      <dgm:t>
        <a:bodyPr/>
        <a:lstStyle/>
        <a:p>
          <a:endParaRPr lang="ru-RU"/>
        </a:p>
      </dgm:t>
    </dgm:pt>
    <dgm:pt modelId="{EA2EE76A-38BB-4FB5-BD90-D784D58A1728}">
      <dgm:prSet phldrT="[Текст]"/>
      <dgm:spPr/>
      <dgm:t>
        <a:bodyPr/>
        <a:lstStyle/>
        <a:p>
          <a:r>
            <a:rPr lang="ru-RU" dirty="0" err="1" smtClean="0"/>
            <a:t>Користувач</a:t>
          </a:r>
          <a:r>
            <a:rPr lang="ru-RU" dirty="0" smtClean="0"/>
            <a:t> не </a:t>
          </a:r>
          <a:r>
            <a:rPr lang="ru-RU" dirty="0" err="1" smtClean="0"/>
            <a:t>хоче</a:t>
          </a:r>
          <a:r>
            <a:rPr lang="ru-RU" dirty="0" smtClean="0"/>
            <a:t>, </a:t>
          </a:r>
          <a:r>
            <a:rPr lang="ru-RU" dirty="0" err="1" smtClean="0"/>
            <a:t>щоб</a:t>
          </a:r>
          <a:r>
            <a:rPr lang="ru-RU" dirty="0" smtClean="0"/>
            <a:t> </a:t>
          </a:r>
          <a:r>
            <a:rPr lang="ru-RU" dirty="0" err="1" smtClean="0"/>
            <a:t>було</a:t>
          </a:r>
          <a:r>
            <a:rPr lang="ru-RU" dirty="0" smtClean="0"/>
            <a:t> </a:t>
          </a:r>
          <a:r>
            <a:rPr lang="ru-RU" dirty="0" err="1" smtClean="0"/>
            <a:t>відомо</a:t>
          </a:r>
          <a:r>
            <a:rPr lang="ru-RU" dirty="0" smtClean="0"/>
            <a:t> про </a:t>
          </a:r>
          <a:r>
            <a:rPr lang="ru-RU" dirty="0" err="1" smtClean="0"/>
            <a:t>його</a:t>
          </a:r>
          <a:r>
            <a:rPr lang="ru-RU" dirty="0" smtClean="0"/>
            <a:t> </a:t>
          </a:r>
          <a:r>
            <a:rPr lang="ru-RU" dirty="0" err="1" smtClean="0"/>
            <a:t>присутність</a:t>
          </a:r>
          <a:r>
            <a:rPr lang="ru-RU" dirty="0" smtClean="0"/>
            <a:t> у </a:t>
          </a:r>
          <a:r>
            <a:rPr lang="ru-RU" dirty="0" err="1" smtClean="0"/>
            <a:t>мережі</a:t>
          </a:r>
          <a:r>
            <a:rPr lang="ru-RU" dirty="0" smtClean="0"/>
            <a:t> </a:t>
          </a:r>
          <a:r>
            <a:rPr lang="en-US" dirty="0" smtClean="0"/>
            <a:t>Skype</a:t>
          </a:r>
          <a:r>
            <a:rPr lang="ru-RU" dirty="0" smtClean="0"/>
            <a:t>. При </a:t>
          </a:r>
          <a:r>
            <a:rPr lang="ru-RU" dirty="0" err="1" smtClean="0"/>
            <a:t>цьому</a:t>
          </a:r>
          <a:r>
            <a:rPr lang="ru-RU" dirty="0" smtClean="0"/>
            <a:t> </a:t>
          </a:r>
          <a:r>
            <a:rPr lang="ru-RU" dirty="0" err="1" smtClean="0"/>
            <a:t>користувач</a:t>
          </a:r>
          <a:r>
            <a:rPr lang="ru-RU" dirty="0" smtClean="0"/>
            <a:t> </a:t>
          </a:r>
          <a:r>
            <a:rPr lang="ru-RU" dirty="0" err="1" smtClean="0"/>
            <a:t>може</a:t>
          </a:r>
          <a:r>
            <a:rPr lang="ru-RU" dirty="0" smtClean="0"/>
            <a:t> </a:t>
          </a:r>
          <a:r>
            <a:rPr lang="ru-RU" dirty="0" err="1" smtClean="0"/>
            <a:t>надсилати</a:t>
          </a:r>
          <a:r>
            <a:rPr lang="ru-RU" dirty="0" smtClean="0"/>
            <a:t> та </a:t>
          </a:r>
          <a:r>
            <a:rPr lang="ru-RU" dirty="0" err="1" smtClean="0"/>
            <a:t>отримувати</a:t>
          </a:r>
          <a:r>
            <a:rPr lang="ru-RU" dirty="0" smtClean="0"/>
            <a:t> </a:t>
          </a:r>
          <a:r>
            <a:rPr lang="ru-RU" dirty="0" err="1" smtClean="0"/>
            <a:t>повідомлення</a:t>
          </a:r>
          <a:endParaRPr lang="ru-RU" dirty="0"/>
        </a:p>
      </dgm:t>
    </dgm:pt>
    <dgm:pt modelId="{ACCDDA03-48B6-4F55-9C28-03D3B64036E5}" type="parTrans" cxnId="{3F46F503-D691-4647-86A2-9F8F91FAE0CF}">
      <dgm:prSet/>
      <dgm:spPr/>
      <dgm:t>
        <a:bodyPr/>
        <a:lstStyle/>
        <a:p>
          <a:endParaRPr lang="ru-RU"/>
        </a:p>
      </dgm:t>
    </dgm:pt>
    <dgm:pt modelId="{AD02966F-C1AB-4065-8A7B-6A39E93C2953}" type="sibTrans" cxnId="{3F46F503-D691-4647-86A2-9F8F91FAE0CF}">
      <dgm:prSet/>
      <dgm:spPr/>
      <dgm:t>
        <a:bodyPr/>
        <a:lstStyle/>
        <a:p>
          <a:endParaRPr lang="ru-RU"/>
        </a:p>
      </dgm:t>
    </dgm:pt>
    <dgm:pt modelId="{0922E1B9-6450-4672-885B-64F079989EE8}">
      <dgm:prSet phldrT="[Текст]"/>
      <dgm:spPr/>
      <dgm:t>
        <a:bodyPr/>
        <a:lstStyle/>
        <a:p>
          <a:r>
            <a:rPr lang="ru-RU" dirty="0" smtClean="0"/>
            <a:t>Не в </a:t>
          </a:r>
          <a:r>
            <a:rPr lang="ru-RU" dirty="0" err="1" smtClean="0"/>
            <a:t>мережі</a:t>
          </a:r>
          <a:endParaRPr lang="ru-RU" dirty="0"/>
        </a:p>
      </dgm:t>
    </dgm:pt>
    <dgm:pt modelId="{BD30FB20-3C00-42E8-8AFB-1F85F49AA55F}" type="parTrans" cxnId="{ADA52E6B-FCC3-4658-8343-3243A0B28963}">
      <dgm:prSet/>
      <dgm:spPr/>
      <dgm:t>
        <a:bodyPr/>
        <a:lstStyle/>
        <a:p>
          <a:endParaRPr lang="ru-RU"/>
        </a:p>
      </dgm:t>
    </dgm:pt>
    <dgm:pt modelId="{DA6A232E-99DA-44A2-B82E-BA09DCD5B8FD}" type="sibTrans" cxnId="{ADA52E6B-FCC3-4658-8343-3243A0B28963}">
      <dgm:prSet/>
      <dgm:spPr/>
      <dgm:t>
        <a:bodyPr/>
        <a:lstStyle/>
        <a:p>
          <a:endParaRPr lang="ru-RU"/>
        </a:p>
      </dgm:t>
    </dgm:pt>
    <dgm:pt modelId="{9E5C851D-49EF-4EE7-BB1B-7CBE0D30C2D5}">
      <dgm:prSet phldrT="[Текст]"/>
      <dgm:spPr/>
      <dgm:t>
        <a:bodyPr/>
        <a:lstStyle/>
        <a:p>
          <a:r>
            <a:rPr lang="ru-RU" dirty="0" smtClean="0"/>
            <a:t> </a:t>
          </a:r>
          <a:r>
            <a:rPr lang="ru-RU" dirty="0" err="1" smtClean="0"/>
            <a:t>Користувач</a:t>
          </a:r>
          <a:r>
            <a:rPr lang="ru-RU" dirty="0" smtClean="0"/>
            <a:t> не в </a:t>
          </a:r>
          <a:r>
            <a:rPr lang="ru-RU" dirty="0" err="1" smtClean="0"/>
            <a:t>мережі</a:t>
          </a:r>
          <a:r>
            <a:rPr lang="ru-RU" dirty="0" smtClean="0"/>
            <a:t> </a:t>
          </a:r>
          <a:r>
            <a:rPr lang="en-US" dirty="0" smtClean="0"/>
            <a:t>Skype</a:t>
          </a:r>
          <a:r>
            <a:rPr lang="ru-RU" dirty="0" smtClean="0"/>
            <a:t>, не </a:t>
          </a:r>
          <a:r>
            <a:rPr lang="ru-RU" dirty="0" err="1" smtClean="0"/>
            <a:t>може</a:t>
          </a:r>
          <a:r>
            <a:rPr lang="ru-RU" dirty="0" smtClean="0"/>
            <a:t> </a:t>
          </a:r>
          <a:r>
            <a:rPr lang="ru-RU" dirty="0" err="1" smtClean="0"/>
            <a:t>надсилати</a:t>
          </a:r>
          <a:r>
            <a:rPr lang="ru-RU" dirty="0" smtClean="0"/>
            <a:t> </a:t>
          </a:r>
          <a:r>
            <a:rPr lang="ru-RU" dirty="0" err="1" smtClean="0"/>
            <a:t>й</a:t>
          </a:r>
          <a:r>
            <a:rPr lang="ru-RU" dirty="0" smtClean="0"/>
            <a:t> </a:t>
          </a:r>
          <a:r>
            <a:rPr lang="ru-RU" dirty="0" err="1" smtClean="0"/>
            <a:t>отримувати</a:t>
          </a:r>
          <a:r>
            <a:rPr lang="ru-RU" dirty="0" smtClean="0"/>
            <a:t> </a:t>
          </a:r>
          <a:r>
            <a:rPr lang="ru-RU" dirty="0" err="1" smtClean="0"/>
            <a:t>повідомлення</a:t>
          </a:r>
          <a:endParaRPr lang="ru-RU" dirty="0"/>
        </a:p>
      </dgm:t>
    </dgm:pt>
    <dgm:pt modelId="{BF2BF825-1872-4080-BAE2-B29231E8DEA2}" type="parTrans" cxnId="{00BE5BA4-2E1D-48F3-8695-EB53E9DA2343}">
      <dgm:prSet/>
      <dgm:spPr/>
      <dgm:t>
        <a:bodyPr/>
        <a:lstStyle/>
        <a:p>
          <a:endParaRPr lang="ru-RU"/>
        </a:p>
      </dgm:t>
    </dgm:pt>
    <dgm:pt modelId="{E10ECEAD-FD46-49E9-8369-0302127B9152}" type="sibTrans" cxnId="{00BE5BA4-2E1D-48F3-8695-EB53E9DA2343}">
      <dgm:prSet/>
      <dgm:spPr/>
      <dgm:t>
        <a:bodyPr/>
        <a:lstStyle/>
        <a:p>
          <a:endParaRPr lang="ru-RU"/>
        </a:p>
      </dgm:t>
    </dgm:pt>
    <dgm:pt modelId="{9E6603A3-86A6-4A4F-81D1-34B8B8C38F00}">
      <dgm:prSet phldrT="[Текст]"/>
      <dgm:spPr/>
      <dgm:t>
        <a:bodyPr/>
        <a:lstStyle/>
        <a:p>
          <a:r>
            <a:rPr lang="ru-RU" dirty="0" err="1" smtClean="0"/>
            <a:t>Немає</a:t>
          </a:r>
          <a:r>
            <a:rPr lang="ru-RU" dirty="0" smtClean="0"/>
            <a:t> на </a:t>
          </a:r>
          <a:r>
            <a:rPr lang="ru-RU" dirty="0" err="1" smtClean="0"/>
            <a:t>місці</a:t>
          </a:r>
          <a:endParaRPr lang="ru-RU" dirty="0"/>
        </a:p>
      </dgm:t>
    </dgm:pt>
    <dgm:pt modelId="{E5CB25AB-968A-4D90-B16B-6B65D8DAB6AC}" type="parTrans" cxnId="{F6507C88-2EFE-4386-8670-0C4F4D8E4422}">
      <dgm:prSet/>
      <dgm:spPr/>
      <dgm:t>
        <a:bodyPr/>
        <a:lstStyle/>
        <a:p>
          <a:endParaRPr lang="ru-RU"/>
        </a:p>
      </dgm:t>
    </dgm:pt>
    <dgm:pt modelId="{75D7E30B-3CCC-4D35-B5A6-F5320603D525}" type="sibTrans" cxnId="{F6507C88-2EFE-4386-8670-0C4F4D8E4422}">
      <dgm:prSet/>
      <dgm:spPr/>
      <dgm:t>
        <a:bodyPr/>
        <a:lstStyle/>
        <a:p>
          <a:endParaRPr lang="ru-RU"/>
        </a:p>
      </dgm:t>
    </dgm:pt>
    <dgm:pt modelId="{FA7A7074-9521-4C19-8A0F-101832B9B099}">
      <dgm:prSet phldrT="[Текст]"/>
      <dgm:spPr/>
      <dgm:t>
        <a:bodyPr/>
        <a:lstStyle/>
        <a:p>
          <a:r>
            <a:rPr lang="ru-RU" dirty="0" err="1" smtClean="0"/>
            <a:t>Невидимий</a:t>
          </a:r>
          <a:endParaRPr lang="ru-RU" dirty="0"/>
        </a:p>
      </dgm:t>
    </dgm:pt>
    <dgm:pt modelId="{A089D2D3-9651-42B7-8682-C7B5633706FF}" type="parTrans" cxnId="{D7E4CD29-5B62-42F6-9915-1030D7725A84}">
      <dgm:prSet/>
      <dgm:spPr/>
      <dgm:t>
        <a:bodyPr/>
        <a:lstStyle/>
        <a:p>
          <a:endParaRPr lang="ru-RU"/>
        </a:p>
      </dgm:t>
    </dgm:pt>
    <dgm:pt modelId="{7DD27327-C02C-4D81-BA16-0A992C03AB58}" type="sibTrans" cxnId="{D7E4CD29-5B62-42F6-9915-1030D7725A84}">
      <dgm:prSet/>
      <dgm:spPr/>
      <dgm:t>
        <a:bodyPr/>
        <a:lstStyle/>
        <a:p>
          <a:endParaRPr lang="ru-RU"/>
        </a:p>
      </dgm:t>
    </dgm:pt>
    <dgm:pt modelId="{ED504DBE-8BD5-4BEF-85AE-426963CFCB43}">
      <dgm:prSet phldrT="[Текст]"/>
      <dgm:spPr/>
      <dgm:t>
        <a:bodyPr/>
        <a:lstStyle/>
        <a:p>
          <a:r>
            <a:rPr lang="ru-RU" dirty="0" err="1" smtClean="0"/>
            <a:t>Користувач</a:t>
          </a:r>
          <a:r>
            <a:rPr lang="ru-RU" dirty="0" smtClean="0"/>
            <a:t> не в </a:t>
          </a:r>
          <a:r>
            <a:rPr lang="ru-RU" dirty="0" err="1" smtClean="0"/>
            <a:t>мережі</a:t>
          </a:r>
          <a:r>
            <a:rPr lang="ru-RU" dirty="0" smtClean="0"/>
            <a:t> </a:t>
          </a:r>
          <a:r>
            <a:rPr lang="en-US" dirty="0" smtClean="0"/>
            <a:t>Skype</a:t>
          </a:r>
          <a:r>
            <a:rPr lang="ru-RU" dirty="0" smtClean="0"/>
            <a:t>, </a:t>
          </a:r>
          <a:r>
            <a:rPr lang="ru-RU" dirty="0" err="1" smtClean="0"/>
            <a:t>усі</a:t>
          </a:r>
          <a:r>
            <a:rPr lang="ru-RU" dirty="0" smtClean="0"/>
            <a:t> </a:t>
          </a:r>
          <a:r>
            <a:rPr lang="ru-RU" dirty="0" err="1" smtClean="0"/>
            <a:t>вхідні</a:t>
          </a:r>
          <a:r>
            <a:rPr lang="ru-RU" dirty="0" smtClean="0"/>
            <a:t> </a:t>
          </a:r>
          <a:r>
            <a:rPr lang="ru-RU" dirty="0" err="1" smtClean="0"/>
            <a:t>дзвінки</a:t>
          </a:r>
          <a:r>
            <a:rPr lang="ru-RU" dirty="0" smtClean="0"/>
            <a:t> </a:t>
          </a:r>
          <a:r>
            <a:rPr lang="ru-RU" dirty="0" err="1" smtClean="0"/>
            <a:t>будуть</a:t>
          </a:r>
          <a:r>
            <a:rPr lang="ru-RU" dirty="0" smtClean="0"/>
            <a:t> </a:t>
          </a:r>
          <a:r>
            <a:rPr lang="ru-RU" dirty="0" err="1" smtClean="0"/>
            <a:t>переадресовані</a:t>
          </a:r>
          <a:r>
            <a:rPr lang="ru-RU" dirty="0" smtClean="0"/>
            <a:t> на телефон</a:t>
          </a:r>
          <a:endParaRPr lang="ru-RU" dirty="0"/>
        </a:p>
      </dgm:t>
    </dgm:pt>
    <dgm:pt modelId="{EA57CBDF-F535-4BC2-9D84-60E09A6E4531}" type="parTrans" cxnId="{08A6622C-D63C-4C8E-80AA-BEB3ABE6EE75}">
      <dgm:prSet/>
      <dgm:spPr/>
      <dgm:t>
        <a:bodyPr/>
        <a:lstStyle/>
        <a:p>
          <a:endParaRPr lang="ru-RU"/>
        </a:p>
      </dgm:t>
    </dgm:pt>
    <dgm:pt modelId="{447DF106-CF91-4B9C-8F7B-7096453752CB}" type="sibTrans" cxnId="{08A6622C-D63C-4C8E-80AA-BEB3ABE6EE75}">
      <dgm:prSet/>
      <dgm:spPr/>
      <dgm:t>
        <a:bodyPr/>
        <a:lstStyle/>
        <a:p>
          <a:endParaRPr lang="ru-RU"/>
        </a:p>
      </dgm:t>
    </dgm:pt>
    <dgm:pt modelId="{E53673F0-FBC0-427F-B79B-391434C8E9CD}">
      <dgm:prSet phldrT="[Текст]"/>
      <dgm:spPr/>
      <dgm:t>
        <a:bodyPr/>
        <a:lstStyle/>
        <a:p>
          <a:r>
            <a:rPr lang="ru-RU" dirty="0" err="1" smtClean="0"/>
            <a:t>Працює</a:t>
          </a:r>
          <a:r>
            <a:rPr lang="ru-RU" dirty="0" smtClean="0"/>
            <a:t> </a:t>
          </a:r>
          <a:r>
            <a:rPr lang="ru-RU" dirty="0" err="1" smtClean="0"/>
            <a:t>переадресація</a:t>
          </a:r>
          <a:r>
            <a:rPr lang="ru-RU" dirty="0" smtClean="0"/>
            <a:t> </a:t>
          </a:r>
          <a:r>
            <a:rPr lang="ru-RU" dirty="0" err="1" smtClean="0"/>
            <a:t>дзвінків</a:t>
          </a:r>
          <a:endParaRPr lang="ru-RU" dirty="0"/>
        </a:p>
      </dgm:t>
    </dgm:pt>
    <dgm:pt modelId="{34153918-2CE0-460B-8CB5-7A43DF38D962}" type="parTrans" cxnId="{BCA1C1DD-BF54-4DE0-87A2-B3B322A63C2D}">
      <dgm:prSet/>
      <dgm:spPr/>
      <dgm:t>
        <a:bodyPr/>
        <a:lstStyle/>
        <a:p>
          <a:endParaRPr lang="ru-RU"/>
        </a:p>
      </dgm:t>
    </dgm:pt>
    <dgm:pt modelId="{112BE4F7-5A21-475D-AF0C-E314F1FE33BA}" type="sibTrans" cxnId="{BCA1C1DD-BF54-4DE0-87A2-B3B322A63C2D}">
      <dgm:prSet/>
      <dgm:spPr/>
      <dgm:t>
        <a:bodyPr/>
        <a:lstStyle/>
        <a:p>
          <a:endParaRPr lang="ru-RU"/>
        </a:p>
      </dgm:t>
    </dgm:pt>
    <dgm:pt modelId="{35968563-EC30-4BDB-B5E0-0C42BD93275C}" type="pres">
      <dgm:prSet presAssocID="{FD61943C-046C-49CA-B801-19B8877E7AA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81B4FB-5495-450F-AC38-8463CF43E562}" type="pres">
      <dgm:prSet presAssocID="{4A3F169F-46E2-4B2B-BE6D-C7236D234F7B}" presName="comp" presStyleCnt="0"/>
      <dgm:spPr/>
    </dgm:pt>
    <dgm:pt modelId="{81818668-78B5-4101-B430-DF74D4AC11B4}" type="pres">
      <dgm:prSet presAssocID="{4A3F169F-46E2-4B2B-BE6D-C7236D234F7B}" presName="box" presStyleLbl="node1" presStyleIdx="0" presStyleCnt="6"/>
      <dgm:spPr/>
      <dgm:t>
        <a:bodyPr/>
        <a:lstStyle/>
        <a:p>
          <a:endParaRPr lang="ru-RU"/>
        </a:p>
      </dgm:t>
    </dgm:pt>
    <dgm:pt modelId="{5EF41B91-E6D2-44DE-A7C3-6B51040E2D68}" type="pres">
      <dgm:prSet presAssocID="{4A3F169F-46E2-4B2B-BE6D-C7236D234F7B}" presName="img" presStyleLbl="fgImgPlace1" presStyleIdx="0" presStyleCnt="6" custScaleX="34341" custScaleY="9702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AB20FCC-542F-4FAC-A196-15FDDB56FAB3}" type="pres">
      <dgm:prSet presAssocID="{4A3F169F-46E2-4B2B-BE6D-C7236D234F7B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23650C-3CCD-4335-B2C0-331AC1C7196F}" type="pres">
      <dgm:prSet presAssocID="{5562D491-EF19-44A1-B3FD-342020836D4D}" presName="spacer" presStyleCnt="0"/>
      <dgm:spPr/>
    </dgm:pt>
    <dgm:pt modelId="{621642B5-49C6-415B-A55A-212711EE46B3}" type="pres">
      <dgm:prSet presAssocID="{9E6603A3-86A6-4A4F-81D1-34B8B8C38F00}" presName="comp" presStyleCnt="0"/>
      <dgm:spPr/>
    </dgm:pt>
    <dgm:pt modelId="{124B6299-5192-4EEF-B24B-B90294FDBC82}" type="pres">
      <dgm:prSet presAssocID="{9E6603A3-86A6-4A4F-81D1-34B8B8C38F00}" presName="box" presStyleLbl="node1" presStyleIdx="1" presStyleCnt="6"/>
      <dgm:spPr/>
      <dgm:t>
        <a:bodyPr/>
        <a:lstStyle/>
        <a:p>
          <a:endParaRPr lang="ru-RU"/>
        </a:p>
      </dgm:t>
    </dgm:pt>
    <dgm:pt modelId="{636D7BB7-08C9-4B6A-8CCC-E7E2A47CDED1}" type="pres">
      <dgm:prSet presAssocID="{9E6603A3-86A6-4A4F-81D1-34B8B8C38F00}" presName="img" presStyleLbl="fgImgPlace1" presStyleIdx="1" presStyleCnt="6" custScaleX="34341" custScaleY="9337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3E17A85-16FF-4F82-BA90-9F44C40E9C02}" type="pres">
      <dgm:prSet presAssocID="{9E6603A3-86A6-4A4F-81D1-34B8B8C38F00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026E9B-FDF5-4FBB-8920-1247512422FA}" type="pres">
      <dgm:prSet presAssocID="{75D7E30B-3CCC-4D35-B5A6-F5320603D525}" presName="spacer" presStyleCnt="0"/>
      <dgm:spPr/>
    </dgm:pt>
    <dgm:pt modelId="{63049DFE-660F-4FD9-9B96-9591DDAD053E}" type="pres">
      <dgm:prSet presAssocID="{3A23F38A-CAE8-4D79-97A9-10171C9E00A0}" presName="comp" presStyleCnt="0"/>
      <dgm:spPr/>
    </dgm:pt>
    <dgm:pt modelId="{6CF19588-1BEC-4B0A-B369-3EA09206F7C1}" type="pres">
      <dgm:prSet presAssocID="{3A23F38A-CAE8-4D79-97A9-10171C9E00A0}" presName="box" presStyleLbl="node1" presStyleIdx="2" presStyleCnt="6"/>
      <dgm:spPr/>
      <dgm:t>
        <a:bodyPr/>
        <a:lstStyle/>
        <a:p>
          <a:endParaRPr lang="ru-RU"/>
        </a:p>
      </dgm:t>
    </dgm:pt>
    <dgm:pt modelId="{780F124A-E134-40B0-ABF4-2C763B5045BA}" type="pres">
      <dgm:prSet presAssocID="{3A23F38A-CAE8-4D79-97A9-10171C9E00A0}" presName="img" presStyleLbl="fgImgPlace1" presStyleIdx="2" presStyleCnt="6" custScaleX="34341" custScaleY="8973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FD090380-A180-44C2-8CD5-2D67D45EE5D6}" type="pres">
      <dgm:prSet presAssocID="{3A23F38A-CAE8-4D79-97A9-10171C9E00A0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9C7EC9-D38F-4D01-805F-C10F9329FD4A}" type="pres">
      <dgm:prSet presAssocID="{3802E52F-2F91-4205-AF26-2BFD48C01FB1}" presName="spacer" presStyleCnt="0"/>
      <dgm:spPr/>
    </dgm:pt>
    <dgm:pt modelId="{1FED8BCF-A964-439A-BB19-40943A3035E4}" type="pres">
      <dgm:prSet presAssocID="{FA7A7074-9521-4C19-8A0F-101832B9B099}" presName="comp" presStyleCnt="0"/>
      <dgm:spPr/>
    </dgm:pt>
    <dgm:pt modelId="{A1DE3E24-F7B2-4DB3-9356-C8FD03CC44C3}" type="pres">
      <dgm:prSet presAssocID="{FA7A7074-9521-4C19-8A0F-101832B9B099}" presName="box" presStyleLbl="node1" presStyleIdx="3" presStyleCnt="6"/>
      <dgm:spPr/>
      <dgm:t>
        <a:bodyPr/>
        <a:lstStyle/>
        <a:p>
          <a:endParaRPr lang="ru-RU"/>
        </a:p>
      </dgm:t>
    </dgm:pt>
    <dgm:pt modelId="{12F7008F-FCB9-4567-9156-EB871137356C}" type="pres">
      <dgm:prSet presAssocID="{FA7A7074-9521-4C19-8A0F-101832B9B099}" presName="img" presStyleLbl="fgImgPlace1" presStyleIdx="3" presStyleCnt="6" custScaleX="34341" custScaleY="8609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DB6A0BE3-C7BE-4696-8997-8BEE3B85AC7D}" type="pres">
      <dgm:prSet presAssocID="{FA7A7074-9521-4C19-8A0F-101832B9B099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638EA-424A-4AA8-8706-3523D85C5ADF}" type="pres">
      <dgm:prSet presAssocID="{7DD27327-C02C-4D81-BA16-0A992C03AB58}" presName="spacer" presStyleCnt="0"/>
      <dgm:spPr/>
    </dgm:pt>
    <dgm:pt modelId="{B60F1BAB-1137-44D6-8C86-78FB1EAC73B6}" type="pres">
      <dgm:prSet presAssocID="{0922E1B9-6450-4672-885B-64F079989EE8}" presName="comp" presStyleCnt="0"/>
      <dgm:spPr/>
    </dgm:pt>
    <dgm:pt modelId="{3DFF0BD5-CFB3-404C-9019-3357A549C520}" type="pres">
      <dgm:prSet presAssocID="{0922E1B9-6450-4672-885B-64F079989EE8}" presName="box" presStyleLbl="node1" presStyleIdx="4" presStyleCnt="6"/>
      <dgm:spPr/>
      <dgm:t>
        <a:bodyPr/>
        <a:lstStyle/>
        <a:p>
          <a:endParaRPr lang="ru-RU"/>
        </a:p>
      </dgm:t>
    </dgm:pt>
    <dgm:pt modelId="{F3D36601-FDBD-4B1F-952C-CE1E2C6FDF91}" type="pres">
      <dgm:prSet presAssocID="{0922E1B9-6450-4672-885B-64F079989EE8}" presName="img" presStyleLbl="fgImgPlace1" presStyleIdx="4" presStyleCnt="6" custScaleX="34341" custScaleY="90230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50958C9C-1D2C-45E9-9928-72346F33C4B6}" type="pres">
      <dgm:prSet presAssocID="{0922E1B9-6450-4672-885B-64F079989EE8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18FFED-73CF-4160-8DA1-A88FF2884427}" type="pres">
      <dgm:prSet presAssocID="{DA6A232E-99DA-44A2-B82E-BA09DCD5B8FD}" presName="spacer" presStyleCnt="0"/>
      <dgm:spPr/>
    </dgm:pt>
    <dgm:pt modelId="{DEEF000D-2EE0-4BB9-B574-1E17C41B98D5}" type="pres">
      <dgm:prSet presAssocID="{E53673F0-FBC0-427F-B79B-391434C8E9CD}" presName="comp" presStyleCnt="0"/>
      <dgm:spPr/>
    </dgm:pt>
    <dgm:pt modelId="{448EC704-9C61-4B0B-86DA-1CDF1BC2F3C6}" type="pres">
      <dgm:prSet presAssocID="{E53673F0-FBC0-427F-B79B-391434C8E9CD}" presName="box" presStyleLbl="node1" presStyleIdx="5" presStyleCnt="6"/>
      <dgm:spPr/>
      <dgm:t>
        <a:bodyPr/>
        <a:lstStyle/>
        <a:p>
          <a:endParaRPr lang="ru-RU"/>
        </a:p>
      </dgm:t>
    </dgm:pt>
    <dgm:pt modelId="{BDD039E8-9A1E-4BC0-A510-2CCD402E3038}" type="pres">
      <dgm:prSet presAssocID="{E53673F0-FBC0-427F-B79B-391434C8E9CD}" presName="img" presStyleLbl="fgImgPlace1" presStyleIdx="5" presStyleCnt="6" custScaleX="34341" custScaleY="93872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6D2DA5FE-BC9A-4BC9-92B7-E9151473A478}" type="pres">
      <dgm:prSet presAssocID="{E53673F0-FBC0-427F-B79B-391434C8E9CD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F56888-25D6-42B5-8847-B112B8A99EDA}" type="presOf" srcId="{9E6603A3-86A6-4A4F-81D1-34B8B8C38F00}" destId="{93E17A85-16FF-4F82-BA90-9F44C40E9C02}" srcOrd="1" destOrd="0" presId="urn:microsoft.com/office/officeart/2005/8/layout/vList4#2"/>
    <dgm:cxn modelId="{E6350C3D-E893-479A-AFAE-014B789B0534}" srcId="{FD61943C-046C-49CA-B801-19B8877E7AA3}" destId="{4A3F169F-46E2-4B2B-BE6D-C7236D234F7B}" srcOrd="0" destOrd="0" parTransId="{B5EFDD75-9DD4-4D53-862D-F74BE0D71BE3}" sibTransId="{5562D491-EF19-44A1-B3FD-342020836D4D}"/>
    <dgm:cxn modelId="{41A14C32-6DDF-4CA2-86CF-37CF2C85B638}" type="presOf" srcId="{EA2EE76A-38BB-4FB5-BD90-D784D58A1728}" destId="{DB6A0BE3-C7BE-4696-8997-8BEE3B85AC7D}" srcOrd="1" destOrd="1" presId="urn:microsoft.com/office/officeart/2005/8/layout/vList4#2"/>
    <dgm:cxn modelId="{E379CE95-D1E3-44BC-B82F-8C54857726A7}" type="presOf" srcId="{9E5C851D-49EF-4EE7-BB1B-7CBE0D30C2D5}" destId="{3DFF0BD5-CFB3-404C-9019-3357A549C520}" srcOrd="0" destOrd="1" presId="urn:microsoft.com/office/officeart/2005/8/layout/vList4#2"/>
    <dgm:cxn modelId="{A619BE35-239B-4DD6-9256-6EB9016E1F47}" type="presOf" srcId="{EA2EE76A-38BB-4FB5-BD90-D784D58A1728}" destId="{A1DE3E24-F7B2-4DB3-9356-C8FD03CC44C3}" srcOrd="0" destOrd="1" presId="urn:microsoft.com/office/officeart/2005/8/layout/vList4#2"/>
    <dgm:cxn modelId="{9795A884-EAF4-4831-9117-E6BE5D2DD723}" type="presOf" srcId="{ED504DBE-8BD5-4BEF-85AE-426963CFCB43}" destId="{6D2DA5FE-BC9A-4BC9-92B7-E9151473A478}" srcOrd="1" destOrd="1" presId="urn:microsoft.com/office/officeart/2005/8/layout/vList4#2"/>
    <dgm:cxn modelId="{00BE5BA4-2E1D-48F3-8695-EB53E9DA2343}" srcId="{0922E1B9-6450-4672-885B-64F079989EE8}" destId="{9E5C851D-49EF-4EE7-BB1B-7CBE0D30C2D5}" srcOrd="0" destOrd="0" parTransId="{BF2BF825-1872-4080-BAE2-B29231E8DEA2}" sibTransId="{E10ECEAD-FD46-49E9-8369-0302127B9152}"/>
    <dgm:cxn modelId="{25F13E7E-089D-4D63-9EBD-54CBE0B324CC}" type="presOf" srcId="{FA7A7074-9521-4C19-8A0F-101832B9B099}" destId="{A1DE3E24-F7B2-4DB3-9356-C8FD03CC44C3}" srcOrd="0" destOrd="0" presId="urn:microsoft.com/office/officeart/2005/8/layout/vList4#2"/>
    <dgm:cxn modelId="{08A6622C-D63C-4C8E-80AA-BEB3ABE6EE75}" srcId="{E53673F0-FBC0-427F-B79B-391434C8E9CD}" destId="{ED504DBE-8BD5-4BEF-85AE-426963CFCB43}" srcOrd="0" destOrd="0" parTransId="{EA57CBDF-F535-4BC2-9D84-60E09A6E4531}" sibTransId="{447DF106-CF91-4B9C-8F7B-7096453752CB}"/>
    <dgm:cxn modelId="{5FE64A17-2E99-4F3E-84F1-7C747FA92453}" type="presOf" srcId="{9E5C851D-49EF-4EE7-BB1B-7CBE0D30C2D5}" destId="{50958C9C-1D2C-45E9-9928-72346F33C4B6}" srcOrd="1" destOrd="1" presId="urn:microsoft.com/office/officeart/2005/8/layout/vList4#2"/>
    <dgm:cxn modelId="{2EDBE2B8-25C6-42F9-925D-C2C99A67F929}" type="presOf" srcId="{E53673F0-FBC0-427F-B79B-391434C8E9CD}" destId="{448EC704-9C61-4B0B-86DA-1CDF1BC2F3C6}" srcOrd="0" destOrd="0" presId="urn:microsoft.com/office/officeart/2005/8/layout/vList4#2"/>
    <dgm:cxn modelId="{2209F0C5-970E-4749-AF71-F450BA2F8446}" type="presOf" srcId="{B568BBDA-0C46-4BA6-B321-AD81664E6AF4}" destId="{81818668-78B5-4101-B430-DF74D4AC11B4}" srcOrd="0" destOrd="1" presId="urn:microsoft.com/office/officeart/2005/8/layout/vList4#2"/>
    <dgm:cxn modelId="{7A3CC799-300F-4152-9A88-38AB2CCEAE5D}" srcId="{9E6603A3-86A6-4A4F-81D1-34B8B8C38F00}" destId="{9D7A5AE7-5CBF-40EA-AB94-D6BEBF05A89D}" srcOrd="0" destOrd="0" parTransId="{F47A0D0F-F27D-4B77-BDCB-2D35E05FB8F1}" sibTransId="{55A53601-2AD8-412D-AC09-F1CE65EA1066}"/>
    <dgm:cxn modelId="{6160A55F-B175-4F6B-B9A4-1D1FCBA15447}" type="presOf" srcId="{ED504DBE-8BD5-4BEF-85AE-426963CFCB43}" destId="{448EC704-9C61-4B0B-86DA-1CDF1BC2F3C6}" srcOrd="0" destOrd="1" presId="urn:microsoft.com/office/officeart/2005/8/layout/vList4#2"/>
    <dgm:cxn modelId="{4365088F-4B93-452C-A156-CC97EF085059}" type="presOf" srcId="{B568BBDA-0C46-4BA6-B321-AD81664E6AF4}" destId="{4AB20FCC-542F-4FAC-A196-15FDDB56FAB3}" srcOrd="1" destOrd="1" presId="urn:microsoft.com/office/officeart/2005/8/layout/vList4#2"/>
    <dgm:cxn modelId="{55C0E1F0-4D41-490E-AB05-2E6945FBFBE6}" srcId="{FD61943C-046C-49CA-B801-19B8877E7AA3}" destId="{3A23F38A-CAE8-4D79-97A9-10171C9E00A0}" srcOrd="2" destOrd="0" parTransId="{6009A325-A50E-4D67-BBAC-EC9EADA90190}" sibTransId="{3802E52F-2F91-4205-AF26-2BFD48C01FB1}"/>
    <dgm:cxn modelId="{92874456-DEA6-482E-9B8B-094E8FA97943}" type="presOf" srcId="{FA7A7074-9521-4C19-8A0F-101832B9B099}" destId="{DB6A0BE3-C7BE-4696-8997-8BEE3B85AC7D}" srcOrd="1" destOrd="0" presId="urn:microsoft.com/office/officeart/2005/8/layout/vList4#2"/>
    <dgm:cxn modelId="{F42DF697-EE90-4BC4-9733-5B3406DDB2D7}" type="presOf" srcId="{FD61943C-046C-49CA-B801-19B8877E7AA3}" destId="{35968563-EC30-4BDB-B5E0-0C42BD93275C}" srcOrd="0" destOrd="0" presId="urn:microsoft.com/office/officeart/2005/8/layout/vList4#2"/>
    <dgm:cxn modelId="{13F37791-660E-423B-AC7C-28020095E163}" type="presOf" srcId="{3A23F38A-CAE8-4D79-97A9-10171C9E00A0}" destId="{6CF19588-1BEC-4B0A-B369-3EA09206F7C1}" srcOrd="0" destOrd="0" presId="urn:microsoft.com/office/officeart/2005/8/layout/vList4#2"/>
    <dgm:cxn modelId="{F6507C88-2EFE-4386-8670-0C4F4D8E4422}" srcId="{FD61943C-046C-49CA-B801-19B8877E7AA3}" destId="{9E6603A3-86A6-4A4F-81D1-34B8B8C38F00}" srcOrd="1" destOrd="0" parTransId="{E5CB25AB-968A-4D90-B16B-6B65D8DAB6AC}" sibTransId="{75D7E30B-3CCC-4D35-B5A6-F5320603D525}"/>
    <dgm:cxn modelId="{2165FD9F-4C33-411C-8AC1-BDEBB724236C}" type="presOf" srcId="{0922E1B9-6450-4672-885B-64F079989EE8}" destId="{50958C9C-1D2C-45E9-9928-72346F33C4B6}" srcOrd="1" destOrd="0" presId="urn:microsoft.com/office/officeart/2005/8/layout/vList4#2"/>
    <dgm:cxn modelId="{AFDC7733-BD75-4D06-8E2E-5C5DEBD25891}" type="presOf" srcId="{9D7A5AE7-5CBF-40EA-AB94-D6BEBF05A89D}" destId="{124B6299-5192-4EEF-B24B-B90294FDBC82}" srcOrd="0" destOrd="1" presId="urn:microsoft.com/office/officeart/2005/8/layout/vList4#2"/>
    <dgm:cxn modelId="{E05FDDEE-2B7B-4ADD-B855-1E37F7F0F8CE}" srcId="{3A23F38A-CAE8-4D79-97A9-10171C9E00A0}" destId="{03FE95A2-23DB-491E-8682-4EE3B5865B09}" srcOrd="0" destOrd="0" parTransId="{4B6340FD-D88F-4D7F-BF30-71343F86938B}" sibTransId="{9280838D-E11C-4984-A32C-09DC70BC8EEE}"/>
    <dgm:cxn modelId="{DFDA894E-C5D7-462C-A839-E0FB6F00BDD8}" srcId="{4A3F169F-46E2-4B2B-BE6D-C7236D234F7B}" destId="{B568BBDA-0C46-4BA6-B321-AD81664E6AF4}" srcOrd="0" destOrd="0" parTransId="{B696B743-0C66-4E84-AEC8-918AABFF3AFF}" sibTransId="{C2A0271B-3363-412F-8FF4-7A1910ED7F32}"/>
    <dgm:cxn modelId="{E37AA17F-620B-45B3-AF4F-4D728A0BD181}" type="presOf" srcId="{4A3F169F-46E2-4B2B-BE6D-C7236D234F7B}" destId="{81818668-78B5-4101-B430-DF74D4AC11B4}" srcOrd="0" destOrd="0" presId="urn:microsoft.com/office/officeart/2005/8/layout/vList4#2"/>
    <dgm:cxn modelId="{D7E4CD29-5B62-42F6-9915-1030D7725A84}" srcId="{FD61943C-046C-49CA-B801-19B8877E7AA3}" destId="{FA7A7074-9521-4C19-8A0F-101832B9B099}" srcOrd="3" destOrd="0" parTransId="{A089D2D3-9651-42B7-8682-C7B5633706FF}" sibTransId="{7DD27327-C02C-4D81-BA16-0A992C03AB58}"/>
    <dgm:cxn modelId="{BCA1C1DD-BF54-4DE0-87A2-B3B322A63C2D}" srcId="{FD61943C-046C-49CA-B801-19B8877E7AA3}" destId="{E53673F0-FBC0-427F-B79B-391434C8E9CD}" srcOrd="5" destOrd="0" parTransId="{34153918-2CE0-460B-8CB5-7A43DF38D962}" sibTransId="{112BE4F7-5A21-475D-AF0C-E314F1FE33BA}"/>
    <dgm:cxn modelId="{66D13CFF-3226-41E6-ABDE-0D365EB4EF37}" type="presOf" srcId="{9D7A5AE7-5CBF-40EA-AB94-D6BEBF05A89D}" destId="{93E17A85-16FF-4F82-BA90-9F44C40E9C02}" srcOrd="1" destOrd="1" presId="urn:microsoft.com/office/officeart/2005/8/layout/vList4#2"/>
    <dgm:cxn modelId="{3F46F503-D691-4647-86A2-9F8F91FAE0CF}" srcId="{FA7A7074-9521-4C19-8A0F-101832B9B099}" destId="{EA2EE76A-38BB-4FB5-BD90-D784D58A1728}" srcOrd="0" destOrd="0" parTransId="{ACCDDA03-48B6-4F55-9C28-03D3B64036E5}" sibTransId="{AD02966F-C1AB-4065-8A7B-6A39E93C2953}"/>
    <dgm:cxn modelId="{474A4B06-9560-4453-B955-31EFA5B2A1B2}" type="presOf" srcId="{4A3F169F-46E2-4B2B-BE6D-C7236D234F7B}" destId="{4AB20FCC-542F-4FAC-A196-15FDDB56FAB3}" srcOrd="1" destOrd="0" presId="urn:microsoft.com/office/officeart/2005/8/layout/vList4#2"/>
    <dgm:cxn modelId="{ADA52E6B-FCC3-4658-8343-3243A0B28963}" srcId="{FD61943C-046C-49CA-B801-19B8877E7AA3}" destId="{0922E1B9-6450-4672-885B-64F079989EE8}" srcOrd="4" destOrd="0" parTransId="{BD30FB20-3C00-42E8-8AFB-1F85F49AA55F}" sibTransId="{DA6A232E-99DA-44A2-B82E-BA09DCD5B8FD}"/>
    <dgm:cxn modelId="{61608E09-27D4-40F9-83AE-FE31C79E995D}" type="presOf" srcId="{E53673F0-FBC0-427F-B79B-391434C8E9CD}" destId="{6D2DA5FE-BC9A-4BC9-92B7-E9151473A478}" srcOrd="1" destOrd="0" presId="urn:microsoft.com/office/officeart/2005/8/layout/vList4#2"/>
    <dgm:cxn modelId="{C8AD06B3-769C-46C3-8C34-DB3D10BEE60C}" type="presOf" srcId="{0922E1B9-6450-4672-885B-64F079989EE8}" destId="{3DFF0BD5-CFB3-404C-9019-3357A549C520}" srcOrd="0" destOrd="0" presId="urn:microsoft.com/office/officeart/2005/8/layout/vList4#2"/>
    <dgm:cxn modelId="{21C953B2-2A56-454E-A90A-CCD76DD0FC31}" type="presOf" srcId="{03FE95A2-23DB-491E-8682-4EE3B5865B09}" destId="{FD090380-A180-44C2-8CD5-2D67D45EE5D6}" srcOrd="1" destOrd="1" presId="urn:microsoft.com/office/officeart/2005/8/layout/vList4#2"/>
    <dgm:cxn modelId="{8C7013BA-AFAC-41BC-8A70-0D20FD61087D}" type="presOf" srcId="{9E6603A3-86A6-4A4F-81D1-34B8B8C38F00}" destId="{124B6299-5192-4EEF-B24B-B90294FDBC82}" srcOrd="0" destOrd="0" presId="urn:microsoft.com/office/officeart/2005/8/layout/vList4#2"/>
    <dgm:cxn modelId="{6D11C962-E8D1-4B63-AFE7-CDD7AC5AB9EB}" type="presOf" srcId="{3A23F38A-CAE8-4D79-97A9-10171C9E00A0}" destId="{FD090380-A180-44C2-8CD5-2D67D45EE5D6}" srcOrd="1" destOrd="0" presId="urn:microsoft.com/office/officeart/2005/8/layout/vList4#2"/>
    <dgm:cxn modelId="{7A589F62-AF84-4F64-A49D-38FC2091A8B4}" type="presOf" srcId="{03FE95A2-23DB-491E-8682-4EE3B5865B09}" destId="{6CF19588-1BEC-4B0A-B369-3EA09206F7C1}" srcOrd="0" destOrd="1" presId="urn:microsoft.com/office/officeart/2005/8/layout/vList4#2"/>
    <dgm:cxn modelId="{E36D8D7B-C6F1-4698-BA7A-7F5921122052}" type="presParOf" srcId="{35968563-EC30-4BDB-B5E0-0C42BD93275C}" destId="{B081B4FB-5495-450F-AC38-8463CF43E562}" srcOrd="0" destOrd="0" presId="urn:microsoft.com/office/officeart/2005/8/layout/vList4#2"/>
    <dgm:cxn modelId="{0248AFAA-45AA-4E6C-BE23-C132B004AB38}" type="presParOf" srcId="{B081B4FB-5495-450F-AC38-8463CF43E562}" destId="{81818668-78B5-4101-B430-DF74D4AC11B4}" srcOrd="0" destOrd="0" presId="urn:microsoft.com/office/officeart/2005/8/layout/vList4#2"/>
    <dgm:cxn modelId="{AC9BF2B3-D064-4937-9FE1-988C22B01352}" type="presParOf" srcId="{B081B4FB-5495-450F-AC38-8463CF43E562}" destId="{5EF41B91-E6D2-44DE-A7C3-6B51040E2D68}" srcOrd="1" destOrd="0" presId="urn:microsoft.com/office/officeart/2005/8/layout/vList4#2"/>
    <dgm:cxn modelId="{09172D3A-334D-4B2D-A0AE-49F3683D1E3D}" type="presParOf" srcId="{B081B4FB-5495-450F-AC38-8463CF43E562}" destId="{4AB20FCC-542F-4FAC-A196-15FDDB56FAB3}" srcOrd="2" destOrd="0" presId="urn:microsoft.com/office/officeart/2005/8/layout/vList4#2"/>
    <dgm:cxn modelId="{A53C0D63-337B-43AE-AFDF-24BD2E0F5405}" type="presParOf" srcId="{35968563-EC30-4BDB-B5E0-0C42BD93275C}" destId="{E723650C-3CCD-4335-B2C0-331AC1C7196F}" srcOrd="1" destOrd="0" presId="urn:microsoft.com/office/officeart/2005/8/layout/vList4#2"/>
    <dgm:cxn modelId="{AD978C25-EDFB-4528-99BE-1F9272E860DF}" type="presParOf" srcId="{35968563-EC30-4BDB-B5E0-0C42BD93275C}" destId="{621642B5-49C6-415B-A55A-212711EE46B3}" srcOrd="2" destOrd="0" presId="urn:microsoft.com/office/officeart/2005/8/layout/vList4#2"/>
    <dgm:cxn modelId="{0BA188DB-0FF1-4E4E-9860-D88D09E6D5DC}" type="presParOf" srcId="{621642B5-49C6-415B-A55A-212711EE46B3}" destId="{124B6299-5192-4EEF-B24B-B90294FDBC82}" srcOrd="0" destOrd="0" presId="urn:microsoft.com/office/officeart/2005/8/layout/vList4#2"/>
    <dgm:cxn modelId="{FF54E998-2E09-40CB-BA48-0AE44C55743E}" type="presParOf" srcId="{621642B5-49C6-415B-A55A-212711EE46B3}" destId="{636D7BB7-08C9-4B6A-8CCC-E7E2A47CDED1}" srcOrd="1" destOrd="0" presId="urn:microsoft.com/office/officeart/2005/8/layout/vList4#2"/>
    <dgm:cxn modelId="{454B3DD8-4605-42D1-A000-A0F9A118BCD5}" type="presParOf" srcId="{621642B5-49C6-415B-A55A-212711EE46B3}" destId="{93E17A85-16FF-4F82-BA90-9F44C40E9C02}" srcOrd="2" destOrd="0" presId="urn:microsoft.com/office/officeart/2005/8/layout/vList4#2"/>
    <dgm:cxn modelId="{EC853114-B9ED-4BC0-9A85-830F2861D67D}" type="presParOf" srcId="{35968563-EC30-4BDB-B5E0-0C42BD93275C}" destId="{FE026E9B-FDF5-4FBB-8920-1247512422FA}" srcOrd="3" destOrd="0" presId="urn:microsoft.com/office/officeart/2005/8/layout/vList4#2"/>
    <dgm:cxn modelId="{D7A3A28D-31C4-4B08-BF70-DF5823A387A1}" type="presParOf" srcId="{35968563-EC30-4BDB-B5E0-0C42BD93275C}" destId="{63049DFE-660F-4FD9-9B96-9591DDAD053E}" srcOrd="4" destOrd="0" presId="urn:microsoft.com/office/officeart/2005/8/layout/vList4#2"/>
    <dgm:cxn modelId="{19186641-A435-40AE-9B34-5BD2A41A7B65}" type="presParOf" srcId="{63049DFE-660F-4FD9-9B96-9591DDAD053E}" destId="{6CF19588-1BEC-4B0A-B369-3EA09206F7C1}" srcOrd="0" destOrd="0" presId="urn:microsoft.com/office/officeart/2005/8/layout/vList4#2"/>
    <dgm:cxn modelId="{C759C71A-8701-47CD-BDB8-76B912CC0EBF}" type="presParOf" srcId="{63049DFE-660F-4FD9-9B96-9591DDAD053E}" destId="{780F124A-E134-40B0-ABF4-2C763B5045BA}" srcOrd="1" destOrd="0" presId="urn:microsoft.com/office/officeart/2005/8/layout/vList4#2"/>
    <dgm:cxn modelId="{2B6095F9-6088-4E58-9A4E-A311644DC900}" type="presParOf" srcId="{63049DFE-660F-4FD9-9B96-9591DDAD053E}" destId="{FD090380-A180-44C2-8CD5-2D67D45EE5D6}" srcOrd="2" destOrd="0" presId="urn:microsoft.com/office/officeart/2005/8/layout/vList4#2"/>
    <dgm:cxn modelId="{6AEAE4B7-812F-471C-B89A-A63E5ADEA220}" type="presParOf" srcId="{35968563-EC30-4BDB-B5E0-0C42BD93275C}" destId="{AD9C7EC9-D38F-4D01-805F-C10F9329FD4A}" srcOrd="5" destOrd="0" presId="urn:microsoft.com/office/officeart/2005/8/layout/vList4#2"/>
    <dgm:cxn modelId="{187B449E-EF30-4732-87BE-089CE1561D2D}" type="presParOf" srcId="{35968563-EC30-4BDB-B5E0-0C42BD93275C}" destId="{1FED8BCF-A964-439A-BB19-40943A3035E4}" srcOrd="6" destOrd="0" presId="urn:microsoft.com/office/officeart/2005/8/layout/vList4#2"/>
    <dgm:cxn modelId="{DBEEA383-E685-4DA2-A06B-1B9A7E4AB3CE}" type="presParOf" srcId="{1FED8BCF-A964-439A-BB19-40943A3035E4}" destId="{A1DE3E24-F7B2-4DB3-9356-C8FD03CC44C3}" srcOrd="0" destOrd="0" presId="urn:microsoft.com/office/officeart/2005/8/layout/vList4#2"/>
    <dgm:cxn modelId="{B3551312-3610-4191-961A-A87449269D42}" type="presParOf" srcId="{1FED8BCF-A964-439A-BB19-40943A3035E4}" destId="{12F7008F-FCB9-4567-9156-EB871137356C}" srcOrd="1" destOrd="0" presId="urn:microsoft.com/office/officeart/2005/8/layout/vList4#2"/>
    <dgm:cxn modelId="{C946010C-57E9-453D-92FA-735A3862D757}" type="presParOf" srcId="{1FED8BCF-A964-439A-BB19-40943A3035E4}" destId="{DB6A0BE3-C7BE-4696-8997-8BEE3B85AC7D}" srcOrd="2" destOrd="0" presId="urn:microsoft.com/office/officeart/2005/8/layout/vList4#2"/>
    <dgm:cxn modelId="{A6D637FA-7518-4472-ADD6-72A1365DD0AB}" type="presParOf" srcId="{35968563-EC30-4BDB-B5E0-0C42BD93275C}" destId="{D77638EA-424A-4AA8-8706-3523D85C5ADF}" srcOrd="7" destOrd="0" presId="urn:microsoft.com/office/officeart/2005/8/layout/vList4#2"/>
    <dgm:cxn modelId="{559DC110-211E-45BC-9FDF-9135B1A3EB6E}" type="presParOf" srcId="{35968563-EC30-4BDB-B5E0-0C42BD93275C}" destId="{B60F1BAB-1137-44D6-8C86-78FB1EAC73B6}" srcOrd="8" destOrd="0" presId="urn:microsoft.com/office/officeart/2005/8/layout/vList4#2"/>
    <dgm:cxn modelId="{E89C3250-EDC2-4BC9-9592-B0D021E5A992}" type="presParOf" srcId="{B60F1BAB-1137-44D6-8C86-78FB1EAC73B6}" destId="{3DFF0BD5-CFB3-404C-9019-3357A549C520}" srcOrd="0" destOrd="0" presId="urn:microsoft.com/office/officeart/2005/8/layout/vList4#2"/>
    <dgm:cxn modelId="{A618FFB1-1250-4BDF-9DA6-0A7A3C98D984}" type="presParOf" srcId="{B60F1BAB-1137-44D6-8C86-78FB1EAC73B6}" destId="{F3D36601-FDBD-4B1F-952C-CE1E2C6FDF91}" srcOrd="1" destOrd="0" presId="urn:microsoft.com/office/officeart/2005/8/layout/vList4#2"/>
    <dgm:cxn modelId="{F5FB331D-959C-42C9-B99C-9A349635B110}" type="presParOf" srcId="{B60F1BAB-1137-44D6-8C86-78FB1EAC73B6}" destId="{50958C9C-1D2C-45E9-9928-72346F33C4B6}" srcOrd="2" destOrd="0" presId="urn:microsoft.com/office/officeart/2005/8/layout/vList4#2"/>
    <dgm:cxn modelId="{B17C11F3-F0EB-460F-88F2-9F51DE38978A}" type="presParOf" srcId="{35968563-EC30-4BDB-B5E0-0C42BD93275C}" destId="{2618FFED-73CF-4160-8DA1-A88FF2884427}" srcOrd="9" destOrd="0" presId="urn:microsoft.com/office/officeart/2005/8/layout/vList4#2"/>
    <dgm:cxn modelId="{C460987F-A609-403E-9D62-7322F704D6A2}" type="presParOf" srcId="{35968563-EC30-4BDB-B5E0-0C42BD93275C}" destId="{DEEF000D-2EE0-4BB9-B574-1E17C41B98D5}" srcOrd="10" destOrd="0" presId="urn:microsoft.com/office/officeart/2005/8/layout/vList4#2"/>
    <dgm:cxn modelId="{F2D3CF9C-B7FD-47AE-8B07-E581402B75A4}" type="presParOf" srcId="{DEEF000D-2EE0-4BB9-B574-1E17C41B98D5}" destId="{448EC704-9C61-4B0B-86DA-1CDF1BC2F3C6}" srcOrd="0" destOrd="0" presId="urn:microsoft.com/office/officeart/2005/8/layout/vList4#2"/>
    <dgm:cxn modelId="{351A0F6D-8042-4F46-A395-55A77DE5C751}" type="presParOf" srcId="{DEEF000D-2EE0-4BB9-B574-1E17C41B98D5}" destId="{BDD039E8-9A1E-4BC0-A510-2CCD402E3038}" srcOrd="1" destOrd="0" presId="urn:microsoft.com/office/officeart/2005/8/layout/vList4#2"/>
    <dgm:cxn modelId="{B18A0709-33B9-405E-A133-6DEFA3B286D0}" type="presParOf" srcId="{DEEF000D-2EE0-4BB9-B574-1E17C41B98D5}" destId="{6D2DA5FE-BC9A-4BC9-92B7-E9151473A478}" srcOrd="2" destOrd="0" presId="urn:microsoft.com/office/officeart/2005/8/layout/vList4#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1818668-78B5-4101-B430-DF74D4AC11B4}">
      <dsp:nvSpPr>
        <dsp:cNvPr id="0" name=""/>
        <dsp:cNvSpPr/>
      </dsp:nvSpPr>
      <dsp:spPr>
        <a:xfrm>
          <a:off x="0" y="0"/>
          <a:ext cx="8501122" cy="7239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 smtClean="0"/>
            <a:t>У </a:t>
          </a:r>
          <a:r>
            <a:rPr lang="ru-RU" sz="1400" kern="1200" dirty="0" err="1" smtClean="0"/>
            <a:t>мережі</a:t>
          </a:r>
          <a:endParaRPr lang="ru-RU" sz="1400" kern="1200" dirty="0"/>
        </a:p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 </a:t>
          </a:r>
          <a:r>
            <a:rPr lang="ru-RU" sz="1100" kern="1200" dirty="0" err="1" smtClean="0"/>
            <a:t>Користувач</a:t>
          </a:r>
          <a:r>
            <a:rPr lang="ru-RU" sz="1100" kern="1200" dirty="0" smtClean="0"/>
            <a:t> у </a:t>
          </a:r>
          <a:r>
            <a:rPr lang="ru-RU" sz="1100" kern="1200" dirty="0" err="1" smtClean="0"/>
            <a:t>мережі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може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приймати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повідомлення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від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абонентів</a:t>
          </a:r>
          <a:r>
            <a:rPr lang="ru-RU" sz="1100" kern="1200" dirty="0" smtClean="0"/>
            <a:t> </a:t>
          </a:r>
          <a:r>
            <a:rPr lang="en-US" sz="1100" kern="1200" dirty="0" smtClean="0"/>
            <a:t>Skype </a:t>
          </a:r>
          <a:r>
            <a:rPr lang="ru-RU" sz="1100" kern="1200" dirty="0" err="1" smtClean="0"/>
            <a:t>і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відповідати</a:t>
          </a:r>
          <a:r>
            <a:rPr lang="ru-RU" sz="1100" kern="1200" dirty="0" smtClean="0"/>
            <a:t> на них. </a:t>
          </a:r>
          <a:r>
            <a:rPr lang="ru-RU" sz="1100" kern="1200" dirty="0" err="1" smtClean="0"/>
            <a:t>Встановлюється</a:t>
          </a:r>
          <a:r>
            <a:rPr lang="ru-RU" sz="1100" kern="1200" dirty="0" smtClean="0"/>
            <a:t> автоматично </a:t>
          </a:r>
          <a:r>
            <a:rPr lang="ru-RU" sz="1100" kern="1200" dirty="0" err="1" smtClean="0"/>
            <a:t>під</a:t>
          </a:r>
          <a:r>
            <a:rPr lang="ru-RU" sz="1100" kern="1200" dirty="0" smtClean="0"/>
            <a:t> час входу в мережу </a:t>
          </a:r>
          <a:r>
            <a:rPr lang="en-US" sz="1100" kern="1200" dirty="0" smtClean="0"/>
            <a:t>Skype</a:t>
          </a:r>
          <a:endParaRPr lang="ru-RU" sz="1100" kern="1200" dirty="0"/>
        </a:p>
      </dsp:txBody>
      <dsp:txXfrm>
        <a:off x="1772621" y="0"/>
        <a:ext cx="6728500" cy="723968"/>
      </dsp:txXfrm>
    </dsp:sp>
    <dsp:sp modelId="{5EF41B91-E6D2-44DE-A7C3-6B51040E2D68}">
      <dsp:nvSpPr>
        <dsp:cNvPr id="0" name=""/>
        <dsp:cNvSpPr/>
      </dsp:nvSpPr>
      <dsp:spPr>
        <a:xfrm>
          <a:off x="630571" y="81023"/>
          <a:ext cx="583874" cy="56192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24B6299-5192-4EEF-B24B-B90294FDBC82}">
      <dsp:nvSpPr>
        <dsp:cNvPr id="0" name=""/>
        <dsp:cNvSpPr/>
      </dsp:nvSpPr>
      <dsp:spPr>
        <a:xfrm>
          <a:off x="0" y="796364"/>
          <a:ext cx="8501122" cy="7239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err="1" smtClean="0"/>
            <a:t>Немає</a:t>
          </a:r>
          <a:r>
            <a:rPr lang="ru-RU" sz="1400" kern="1200" dirty="0" smtClean="0"/>
            <a:t> на </a:t>
          </a:r>
          <a:r>
            <a:rPr lang="ru-RU" sz="1400" kern="1200" dirty="0" err="1" smtClean="0"/>
            <a:t>місці</a:t>
          </a:r>
          <a:endParaRPr lang="ru-RU" sz="14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 </a:t>
          </a:r>
          <a:r>
            <a:rPr lang="ru-RU" sz="1100" kern="1200" dirty="0" err="1" smtClean="0"/>
            <a:t>Комп'ютер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підключений</a:t>
          </a:r>
          <a:r>
            <a:rPr lang="ru-RU" sz="1100" kern="1200" dirty="0" smtClean="0"/>
            <a:t> до </a:t>
          </a:r>
          <a:r>
            <a:rPr lang="ru-RU" sz="1100" kern="1200" dirty="0" err="1" smtClean="0"/>
            <a:t>мережі</a:t>
          </a:r>
          <a:r>
            <a:rPr lang="ru-RU" sz="1100" kern="1200" dirty="0" smtClean="0"/>
            <a:t>, </a:t>
          </a:r>
          <a:r>
            <a:rPr lang="ru-RU" sz="1100" kern="1200" dirty="0" err="1" smtClean="0"/>
            <a:t>програма</a:t>
          </a:r>
          <a:r>
            <a:rPr lang="ru-RU" sz="1100" kern="1200" dirty="0" smtClean="0"/>
            <a:t> </a:t>
          </a:r>
          <a:r>
            <a:rPr lang="en-US" sz="1100" kern="1200" dirty="0" smtClean="0"/>
            <a:t>Skype </a:t>
          </a:r>
          <a:r>
            <a:rPr lang="ru-RU" sz="1100" kern="1200" dirty="0" smtClean="0"/>
            <a:t>запущена, </a:t>
          </a:r>
          <a:r>
            <a:rPr lang="ru-RU" sz="1100" kern="1200" dirty="0" err="1" smtClean="0"/>
            <a:t>але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користувач</a:t>
          </a:r>
          <a:r>
            <a:rPr lang="ru-RU" sz="1100" kern="1200" dirty="0" smtClean="0"/>
            <a:t> не </a:t>
          </a:r>
          <a:r>
            <a:rPr lang="ru-RU" sz="1100" kern="1200" dirty="0" err="1" smtClean="0"/>
            <a:t>використовує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комп'ютер</a:t>
          </a:r>
          <a:r>
            <a:rPr lang="ru-RU" sz="1100" kern="1200" dirty="0" smtClean="0"/>
            <a:t> у </a:t>
          </a:r>
          <a:r>
            <a:rPr lang="ru-RU" sz="1100" kern="1200" dirty="0" err="1" smtClean="0"/>
            <a:t>даний</a:t>
          </a:r>
          <a:r>
            <a:rPr lang="ru-RU" sz="1100" kern="1200" dirty="0" smtClean="0"/>
            <a:t> час</a:t>
          </a:r>
          <a:endParaRPr lang="ru-RU" sz="1100" kern="1200" dirty="0"/>
        </a:p>
      </dsp:txBody>
      <dsp:txXfrm>
        <a:off x="1772621" y="796364"/>
        <a:ext cx="6728500" cy="723968"/>
      </dsp:txXfrm>
    </dsp:sp>
    <dsp:sp modelId="{636D7BB7-08C9-4B6A-8CCC-E7E2A47CDED1}">
      <dsp:nvSpPr>
        <dsp:cNvPr id="0" name=""/>
        <dsp:cNvSpPr/>
      </dsp:nvSpPr>
      <dsp:spPr>
        <a:xfrm>
          <a:off x="630571" y="887935"/>
          <a:ext cx="583874" cy="54082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CF19588-1BEC-4B0A-B369-3EA09206F7C1}">
      <dsp:nvSpPr>
        <dsp:cNvPr id="0" name=""/>
        <dsp:cNvSpPr/>
      </dsp:nvSpPr>
      <dsp:spPr>
        <a:xfrm>
          <a:off x="0" y="1592729"/>
          <a:ext cx="8501122" cy="7239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Не </a:t>
          </a:r>
          <a:r>
            <a:rPr lang="ru-RU" sz="1400" kern="1200" dirty="0" err="1" smtClean="0"/>
            <a:t>турбувати</a:t>
          </a:r>
          <a:endParaRPr lang="ru-RU" sz="14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err="1" smtClean="0"/>
            <a:t>Користувач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зайнятий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і</a:t>
          </a:r>
          <a:r>
            <a:rPr lang="ru-RU" sz="1100" kern="1200" dirty="0" smtClean="0"/>
            <a:t> не </a:t>
          </a:r>
          <a:r>
            <a:rPr lang="ru-RU" sz="1100" kern="1200" dirty="0" err="1" smtClean="0"/>
            <a:t>хоче</a:t>
          </a:r>
          <a:r>
            <a:rPr lang="ru-RU" sz="1100" kern="1200" dirty="0" smtClean="0"/>
            <a:t>, </a:t>
          </a:r>
          <a:r>
            <a:rPr lang="ru-RU" sz="1100" kern="1200" dirty="0" err="1" smtClean="0"/>
            <a:t>щоб</a:t>
          </a:r>
          <a:r>
            <a:rPr lang="ru-RU" sz="1100" kern="1200" dirty="0" smtClean="0"/>
            <a:t> до </a:t>
          </a:r>
          <a:r>
            <a:rPr lang="ru-RU" sz="1100" kern="1200" dirty="0" err="1" smtClean="0"/>
            <a:t>нього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зверталися</a:t>
          </a:r>
          <a:r>
            <a:rPr lang="ru-RU" sz="1100" kern="1200" dirty="0" smtClean="0"/>
            <a:t> в </a:t>
          </a:r>
          <a:r>
            <a:rPr lang="ru-RU" sz="1100" kern="1200" dirty="0" err="1" smtClean="0"/>
            <a:t>даний</a:t>
          </a:r>
          <a:r>
            <a:rPr lang="ru-RU" sz="1100" kern="1200" dirty="0" smtClean="0"/>
            <a:t> момент. За такого </a:t>
          </a:r>
          <a:r>
            <a:rPr lang="ru-RU" sz="1100" kern="1200" dirty="0" err="1" smtClean="0"/>
            <a:t>значенню</a:t>
          </a:r>
          <a:r>
            <a:rPr lang="ru-RU" sz="1100" kern="1200" dirty="0" smtClean="0"/>
            <a:t> статусу </a:t>
          </a:r>
          <a:r>
            <a:rPr lang="ru-RU" sz="1100" kern="1200" dirty="0" err="1" smtClean="0"/>
            <a:t>користувачу</a:t>
          </a:r>
          <a:r>
            <a:rPr lang="ru-RU" sz="1100" kern="1200" dirty="0" smtClean="0"/>
            <a:t> не </a:t>
          </a:r>
          <a:r>
            <a:rPr lang="ru-RU" sz="1100" kern="1200" dirty="0" err="1" smtClean="0"/>
            <a:t>надходять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сповіщення</a:t>
          </a:r>
          <a:r>
            <a:rPr lang="ru-RU" sz="1100" kern="1200" dirty="0" smtClean="0"/>
            <a:t> про </a:t>
          </a:r>
          <a:r>
            <a:rPr lang="ru-RU" sz="1100" kern="1200" dirty="0" err="1" smtClean="0"/>
            <a:t>нові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повідомлення</a:t>
          </a:r>
          <a:endParaRPr lang="ru-RU" sz="1100" kern="1200" dirty="0"/>
        </a:p>
      </dsp:txBody>
      <dsp:txXfrm>
        <a:off x="1772621" y="1592729"/>
        <a:ext cx="6728500" cy="723968"/>
      </dsp:txXfrm>
    </dsp:sp>
    <dsp:sp modelId="{780F124A-E134-40B0-ABF4-2C763B5045BA}">
      <dsp:nvSpPr>
        <dsp:cNvPr id="0" name=""/>
        <dsp:cNvSpPr/>
      </dsp:nvSpPr>
      <dsp:spPr>
        <a:xfrm>
          <a:off x="630571" y="1694849"/>
          <a:ext cx="583874" cy="51972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1DE3E24-F7B2-4DB3-9356-C8FD03CC44C3}">
      <dsp:nvSpPr>
        <dsp:cNvPr id="0" name=""/>
        <dsp:cNvSpPr/>
      </dsp:nvSpPr>
      <dsp:spPr>
        <a:xfrm>
          <a:off x="0" y="2389094"/>
          <a:ext cx="8501122" cy="7239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err="1" smtClean="0"/>
            <a:t>Невидимий</a:t>
          </a:r>
          <a:endParaRPr lang="ru-RU" sz="14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err="1" smtClean="0"/>
            <a:t>Користувач</a:t>
          </a:r>
          <a:r>
            <a:rPr lang="ru-RU" sz="1100" kern="1200" dirty="0" smtClean="0"/>
            <a:t> не </a:t>
          </a:r>
          <a:r>
            <a:rPr lang="ru-RU" sz="1100" kern="1200" dirty="0" err="1" smtClean="0"/>
            <a:t>хоче</a:t>
          </a:r>
          <a:r>
            <a:rPr lang="ru-RU" sz="1100" kern="1200" dirty="0" smtClean="0"/>
            <a:t>, </a:t>
          </a:r>
          <a:r>
            <a:rPr lang="ru-RU" sz="1100" kern="1200" dirty="0" err="1" smtClean="0"/>
            <a:t>щоб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було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відомо</a:t>
          </a:r>
          <a:r>
            <a:rPr lang="ru-RU" sz="1100" kern="1200" dirty="0" smtClean="0"/>
            <a:t> про </a:t>
          </a:r>
          <a:r>
            <a:rPr lang="ru-RU" sz="1100" kern="1200" dirty="0" err="1" smtClean="0"/>
            <a:t>його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присутність</a:t>
          </a:r>
          <a:r>
            <a:rPr lang="ru-RU" sz="1100" kern="1200" dirty="0" smtClean="0"/>
            <a:t> у </a:t>
          </a:r>
          <a:r>
            <a:rPr lang="ru-RU" sz="1100" kern="1200" dirty="0" err="1" smtClean="0"/>
            <a:t>мережі</a:t>
          </a:r>
          <a:r>
            <a:rPr lang="ru-RU" sz="1100" kern="1200" dirty="0" smtClean="0"/>
            <a:t> </a:t>
          </a:r>
          <a:r>
            <a:rPr lang="en-US" sz="1100" kern="1200" dirty="0" smtClean="0"/>
            <a:t>Skype</a:t>
          </a:r>
          <a:r>
            <a:rPr lang="ru-RU" sz="1100" kern="1200" dirty="0" smtClean="0"/>
            <a:t>. При </a:t>
          </a:r>
          <a:r>
            <a:rPr lang="ru-RU" sz="1100" kern="1200" dirty="0" err="1" smtClean="0"/>
            <a:t>цьому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користувач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може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надсилати</a:t>
          </a:r>
          <a:r>
            <a:rPr lang="ru-RU" sz="1100" kern="1200" dirty="0" smtClean="0"/>
            <a:t> та </a:t>
          </a:r>
          <a:r>
            <a:rPr lang="ru-RU" sz="1100" kern="1200" dirty="0" err="1" smtClean="0"/>
            <a:t>отримувати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повідомлення</a:t>
          </a:r>
          <a:endParaRPr lang="ru-RU" sz="1100" kern="1200" dirty="0"/>
        </a:p>
      </dsp:txBody>
      <dsp:txXfrm>
        <a:off x="1772621" y="2389094"/>
        <a:ext cx="6728500" cy="723968"/>
      </dsp:txXfrm>
    </dsp:sp>
    <dsp:sp modelId="{12F7008F-FCB9-4567-9156-EB871137356C}">
      <dsp:nvSpPr>
        <dsp:cNvPr id="0" name=""/>
        <dsp:cNvSpPr/>
      </dsp:nvSpPr>
      <dsp:spPr>
        <a:xfrm>
          <a:off x="630571" y="2501761"/>
          <a:ext cx="583874" cy="49863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DFF0BD5-CFB3-404C-9019-3357A549C520}">
      <dsp:nvSpPr>
        <dsp:cNvPr id="0" name=""/>
        <dsp:cNvSpPr/>
      </dsp:nvSpPr>
      <dsp:spPr>
        <a:xfrm>
          <a:off x="0" y="3185459"/>
          <a:ext cx="8501122" cy="7239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Не в </a:t>
          </a:r>
          <a:r>
            <a:rPr lang="ru-RU" sz="1400" kern="1200" dirty="0" err="1" smtClean="0"/>
            <a:t>мережі</a:t>
          </a:r>
          <a:endParaRPr lang="ru-RU" sz="14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 </a:t>
          </a:r>
          <a:r>
            <a:rPr lang="ru-RU" sz="1100" kern="1200" dirty="0" err="1" smtClean="0"/>
            <a:t>Користувач</a:t>
          </a:r>
          <a:r>
            <a:rPr lang="ru-RU" sz="1100" kern="1200" dirty="0" smtClean="0"/>
            <a:t> не в </a:t>
          </a:r>
          <a:r>
            <a:rPr lang="ru-RU" sz="1100" kern="1200" dirty="0" err="1" smtClean="0"/>
            <a:t>мережі</a:t>
          </a:r>
          <a:r>
            <a:rPr lang="ru-RU" sz="1100" kern="1200" dirty="0" smtClean="0"/>
            <a:t> </a:t>
          </a:r>
          <a:r>
            <a:rPr lang="en-US" sz="1100" kern="1200" dirty="0" smtClean="0"/>
            <a:t>Skype</a:t>
          </a:r>
          <a:r>
            <a:rPr lang="ru-RU" sz="1100" kern="1200" dirty="0" smtClean="0"/>
            <a:t>, не </a:t>
          </a:r>
          <a:r>
            <a:rPr lang="ru-RU" sz="1100" kern="1200" dirty="0" err="1" smtClean="0"/>
            <a:t>може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надсилати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й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отримувати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повідомлення</a:t>
          </a:r>
          <a:endParaRPr lang="ru-RU" sz="1100" kern="1200" dirty="0"/>
        </a:p>
      </dsp:txBody>
      <dsp:txXfrm>
        <a:off x="1772621" y="3185459"/>
        <a:ext cx="6728500" cy="723968"/>
      </dsp:txXfrm>
    </dsp:sp>
    <dsp:sp modelId="{F3D36601-FDBD-4B1F-952C-CE1E2C6FDF91}">
      <dsp:nvSpPr>
        <dsp:cNvPr id="0" name=""/>
        <dsp:cNvSpPr/>
      </dsp:nvSpPr>
      <dsp:spPr>
        <a:xfrm>
          <a:off x="630571" y="3286149"/>
          <a:ext cx="583874" cy="52258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48EC704-9C61-4B0B-86DA-1CDF1BC2F3C6}">
      <dsp:nvSpPr>
        <dsp:cNvPr id="0" name=""/>
        <dsp:cNvSpPr/>
      </dsp:nvSpPr>
      <dsp:spPr>
        <a:xfrm>
          <a:off x="0" y="3981824"/>
          <a:ext cx="8501122" cy="7239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err="1" smtClean="0"/>
            <a:t>Працює</a:t>
          </a:r>
          <a:r>
            <a:rPr lang="ru-RU" sz="1400" kern="1200" dirty="0" smtClean="0"/>
            <a:t> </a:t>
          </a:r>
          <a:r>
            <a:rPr lang="ru-RU" sz="1400" kern="1200" dirty="0" err="1" smtClean="0"/>
            <a:t>переадресація</a:t>
          </a:r>
          <a:r>
            <a:rPr lang="ru-RU" sz="1400" kern="1200" dirty="0" smtClean="0"/>
            <a:t> </a:t>
          </a:r>
          <a:r>
            <a:rPr lang="ru-RU" sz="1400" kern="1200" dirty="0" err="1" smtClean="0"/>
            <a:t>дзвінків</a:t>
          </a:r>
          <a:endParaRPr lang="ru-RU" sz="14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err="1" smtClean="0"/>
            <a:t>Користувач</a:t>
          </a:r>
          <a:r>
            <a:rPr lang="ru-RU" sz="1100" kern="1200" dirty="0" smtClean="0"/>
            <a:t> не в </a:t>
          </a:r>
          <a:r>
            <a:rPr lang="ru-RU" sz="1100" kern="1200" dirty="0" err="1" smtClean="0"/>
            <a:t>мережі</a:t>
          </a:r>
          <a:r>
            <a:rPr lang="ru-RU" sz="1100" kern="1200" dirty="0" smtClean="0"/>
            <a:t> </a:t>
          </a:r>
          <a:r>
            <a:rPr lang="en-US" sz="1100" kern="1200" dirty="0" smtClean="0"/>
            <a:t>Skype</a:t>
          </a:r>
          <a:r>
            <a:rPr lang="ru-RU" sz="1100" kern="1200" dirty="0" smtClean="0"/>
            <a:t>, </a:t>
          </a:r>
          <a:r>
            <a:rPr lang="ru-RU" sz="1100" kern="1200" dirty="0" err="1" smtClean="0"/>
            <a:t>усі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вхідні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дзвінки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будуть</a:t>
          </a:r>
          <a:r>
            <a:rPr lang="ru-RU" sz="1100" kern="1200" dirty="0" smtClean="0"/>
            <a:t> </a:t>
          </a:r>
          <a:r>
            <a:rPr lang="ru-RU" sz="1100" kern="1200" dirty="0" err="1" smtClean="0"/>
            <a:t>переадресовані</a:t>
          </a:r>
          <a:r>
            <a:rPr lang="ru-RU" sz="1100" kern="1200" dirty="0" smtClean="0"/>
            <a:t> на телефон</a:t>
          </a:r>
          <a:endParaRPr lang="ru-RU" sz="1100" kern="1200" dirty="0"/>
        </a:p>
      </dsp:txBody>
      <dsp:txXfrm>
        <a:off x="1772621" y="3981824"/>
        <a:ext cx="6728500" cy="723968"/>
      </dsp:txXfrm>
    </dsp:sp>
    <dsp:sp modelId="{BDD039E8-9A1E-4BC0-A510-2CCD402E3038}">
      <dsp:nvSpPr>
        <dsp:cNvPr id="0" name=""/>
        <dsp:cNvSpPr/>
      </dsp:nvSpPr>
      <dsp:spPr>
        <a:xfrm>
          <a:off x="630571" y="4071967"/>
          <a:ext cx="583874" cy="54368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3C6EF-FC60-4C3A-B78D-72C7A1F5F87E}" type="datetimeFigureOut">
              <a:rPr lang="ru-RU" smtClean="0"/>
              <a:pPr/>
              <a:t>14.10.2014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471376-CA64-49DE-866C-F126CD7E7D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71376-CA64-49DE-866C-F126CD7E7DE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63033-457F-4054-94A3-29545FC9545F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D8A02B0-96B6-405B-A8BD-4B4AD7DFF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4235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FFAAB-8BB4-4C1F-B5B9-F6E22BA5981C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D8A02B0-96B6-405B-A8BD-4B4AD7DFF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6639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F1F07-9532-428C-99C4-A87927FA44CF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D8A02B0-96B6-405B-A8BD-4B4AD7DFFA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7997238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FA0FD-72A2-473C-B657-28E491668279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D8A02B0-96B6-405B-A8BD-4B4AD7DFF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7354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DBFA2-4EDD-49CC-AA7A-3EE5E39DB421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D8A02B0-96B6-405B-A8BD-4B4AD7DFFA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7338337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815A3-3F5C-4941-B21C-534D733589E2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D8A02B0-96B6-405B-A8BD-4B4AD7DFF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58176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DE92-65CF-4CF0-AF1C-E161F632472F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02B0-96B6-405B-A8BD-4B4AD7DFF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41731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F23E2-6260-4576-A1D3-BF37AE5C1715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02B0-96B6-405B-A8BD-4B4AD7DFF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0545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7BA9F-E36F-45DB-93A2-9B61A149EA86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02B0-96B6-405B-A8BD-4B4AD7DFF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1864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B06A2-FE3D-4A2C-BBF0-61165A2E91BE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D8A02B0-96B6-405B-A8BD-4B4AD7DFF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4560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22854-FB60-4B0B-AA34-CC7459B2DB71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D8A02B0-96B6-405B-A8BD-4B4AD7DFF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619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9AB0-9756-434C-8894-BF64C0CC69A4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D8A02B0-96B6-405B-A8BD-4B4AD7DFF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051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2233D-66ED-4803-9F4F-1933FAD9C433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02B0-96B6-405B-A8BD-4B4AD7DFF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80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852D7-42EA-4CEF-9332-54B4B4984BD8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02B0-96B6-405B-A8BD-4B4AD7DFF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5147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E8712-60A9-4E20-9C2A-2CEAC88AEB2C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02B0-96B6-405B-A8BD-4B4AD7DFF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2103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1C5CA-6129-4E16-A551-8A138C5F84E8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D8A02B0-96B6-405B-A8BD-4B4AD7DFF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70912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7CA11A-F34A-40B0-B68E-6B07D5AE5BD1}" type="datetime1">
              <a:rPr lang="ru-RU" smtClean="0"/>
              <a:pPr/>
              <a:t>14.10.2014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D8A02B0-96B6-405B-A8BD-4B4AD7DFF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6841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  <p:sldLayoutId id="2147483818" r:id="rId14"/>
    <p:sldLayoutId id="2147483819" r:id="rId15"/>
    <p:sldLayoutId id="2147483820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24.png"/></Relationships>
</file>

<file path=ppt/slides/_rels/slide14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2.jpeg" Type="http://schemas.openxmlformats.org/officeDocument/2006/relationships/image"/><Relationship Id="rId4" Target="../media/image27.png" Type="http://schemas.openxmlformats.org/officeDocument/2006/relationships/image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9.xml.rels><?xml version="1.0" encoding="UTF-8" standalone="yes" ?><Relationships xmlns="http://schemas.openxmlformats.org/package/2006/relationships"><Relationship Id="rId3" Target="../media/image13.png" Type="http://schemas.openxmlformats.org/officeDocument/2006/relationships/image"/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2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566670" y="1601175"/>
            <a:ext cx="8516713" cy="2665926"/>
          </a:xfrm>
        </p:spPr>
        <p:txBody>
          <a:bodyPr>
            <a:normAutofit fontScale="90000"/>
          </a:bodyPr>
          <a:lstStyle/>
          <a:p>
            <a:pPr algn="ctr"/>
            <a:r>
              <a:rPr b="1" dirty="0" err="1" lang="ru-RU" smtClean="0" sz="89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anose="02000000000000000000" pitchFamily="2" typeface="AR CENA"/>
              </a:rPr>
              <a:t>Програма</a:t>
            </a:r>
            <a:r>
              <a:rPr b="1" dirty="0" lang="ru-RU" smtClean="0" sz="19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anose="02000000000000000000" pitchFamily="2" typeface="AR CENA"/>
              </a:rPr>
              <a:t> </a:t>
            </a:r>
            <a:r>
              <a:rPr b="1" dirty="0" lang="en-US" smtClean="0" sz="19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-79" panose="02010803020104030203" pitchFamily="2" typeface="Aharoni"/>
                <a:cs charset="-79" panose="02010803020104030203" pitchFamily="2" typeface="Aharoni"/>
              </a:rPr>
              <a:t>Skype</a:t>
            </a:r>
            <a:endParaRPr b="1" dirty="0" lang="ru-RU" sz="1900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cs charset="-79" panose="02010803020104030203" pitchFamily="2" typeface="Aharoni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>
          <a:xfrm>
            <a:off x="7950043" y="4368927"/>
            <a:ext cx="3554569" cy="1126283"/>
          </a:xfrm>
        </p:spPr>
        <p:txBody>
          <a:bodyPr/>
          <a:lstStyle/>
          <a:p>
            <a:pPr algn="ctr"/>
            <a:r>
              <a:rPr b="1" dirty="0" lang="uk-UA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Підготувала студентка </a:t>
            </a:r>
          </a:p>
          <a:p>
            <a:pPr algn="ctr"/>
            <a:r>
              <a:rPr b="1" dirty="0" lang="uk-UA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групи АР-104</a:t>
            </a:r>
            <a:br>
              <a:rPr b="1" dirty="0" lang="uk-UA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</a:br>
            <a:r>
              <a:rPr b="1" dirty="0" lang="uk-UA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Корнійчук Анастасія</a:t>
            </a:r>
            <a:endParaRPr b="1" dirty="0" lang="ru-RU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http://obrs.ru/wp-content/uploads/2012/12/skype_po.jpg" id="1028" name="Picture 4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7315200" y="1223295"/>
            <a:ext cx="4739425" cy="294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099256" y="4368927"/>
            <a:ext cx="9272789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7302321" y="306165"/>
            <a:ext cx="12879" cy="6626862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7160654" y="3000777"/>
            <a:ext cx="0" cy="1171978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065949" y="4172755"/>
            <a:ext cx="1094705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descr="http://besplatnye-programmy.com/uploads/posts/2012-04/1333994389_skype.jpg" id="10" name="Picture 6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70238" y="154547"/>
            <a:ext cx="1068748" cy="106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s://encrypted-tbn2.gstatic.com/images?q=tbn:ANd9GcQkr2WWp7mYsIrNK4k3WiLpcrAdXYBPYKq9DuzwtGaL8FoYPCz9" id="4" name="Picture 4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389" y="4338679"/>
            <a:ext cx="4570984" cy="2519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Номер слайда 10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7D8A02B0-96B6-405B-A8BD-4B4AD7DFFA8A}" type="slidenum">
              <a:rPr lang="ru-RU" smtClean="0" sz="2800">
                <a:latin charset="0" pitchFamily="18" typeface="Times New Roman"/>
                <a:cs charset="0" pitchFamily="18" typeface="Times New Roman"/>
              </a:rPr>
              <a:pPr/>
              <a:t>1</a:t>
            </a:fld>
            <a:endParaRPr dirty="0" lang="ru-RU" sz="2800">
              <a:latin charset="0" pitchFamily="18" typeface="Times New Roman"/>
              <a:cs charset="0" pitchFamily="18"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2135396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Елементи вікна програми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Skype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86377" y="1390918"/>
            <a:ext cx="5318975" cy="4520304"/>
          </a:xfrm>
        </p:spPr>
        <p:txBody>
          <a:bodyPr>
            <a:normAutofit/>
          </a:bodyPr>
          <a:lstStyle/>
          <a:p>
            <a:pPr marL="0" indent="36195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Вкладка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Контакти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містить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список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контактів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користувача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а вкладка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Розмови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історію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обміну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повідомленнями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361950">
              <a:buNone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вкладці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Контакти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вибрати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ім'я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контакту, то в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Області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повідомлень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відобразяться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користувача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історія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обміну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повідомленнями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 ним.</a:t>
            </a:r>
          </a:p>
          <a:p>
            <a:pPr marL="0" indent="36195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вибору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вкладки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Розмови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лівій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частині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вікна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відобразиться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хронологія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всіх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сеансів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обміну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повідомленнями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здійснених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користувачем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а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Області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повідомлень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історія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вибраного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сеансу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обміну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повідомленнями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31228" y="1517631"/>
            <a:ext cx="4760772" cy="3536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 descr="http://besplatnye-programmy.com/uploads/posts/2012-04/1333994389_skyp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70238" y="115910"/>
            <a:ext cx="1068748" cy="106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02B0-96B6-405B-A8BD-4B4AD7DFFA8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358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5465" y="981918"/>
            <a:ext cx="64523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Кнопка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Набрати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номер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використовується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для переходу в режим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здійснення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платних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телефонних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дзвінків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мобільні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стаціонарні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телефони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надсилання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SMS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0689" y="3074520"/>
            <a:ext cx="3277365" cy="32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8054" y="3333929"/>
            <a:ext cx="61341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 descr="http://besplatnye-programmy.com/uploads/posts/2012-04/1333994389_skyp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95996" y="115910"/>
            <a:ext cx="1068748" cy="106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02B0-96B6-405B-A8BD-4B4AD7DFFA8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740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Значення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статусу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користувача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мережі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175823216"/>
              </p:ext>
            </p:extLst>
          </p:nvPr>
        </p:nvGraphicFramePr>
        <p:xfrm>
          <a:off x="2128774" y="1905000"/>
          <a:ext cx="8501122" cy="4706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6" descr="http://besplatnye-programmy.com/uploads/posts/2012-04/1333994389_skyp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70238" y="115910"/>
            <a:ext cx="1068748" cy="106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02B0-96B6-405B-A8BD-4B4AD7DFFA8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770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Додавання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контакту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Grp="1"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275008" y="1658154"/>
            <a:ext cx="5985497" cy="3560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5878" y="2133599"/>
            <a:ext cx="6659878" cy="3817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9784" y="4352616"/>
            <a:ext cx="5489256" cy="161788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7" name="Picture 6" descr="http://besplatnye-programmy.com/uploads/posts/2012-04/1333994389_skyp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70238" y="115910"/>
            <a:ext cx="1068748" cy="106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02B0-96B6-405B-A8BD-4B4AD7DFFA8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682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77088" y="1904999"/>
            <a:ext cx="4262349" cy="3777622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Службою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Skype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надається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колекція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анімованих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смайликів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яку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відкрити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вибравши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кнопку в заголовку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Області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введення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тексту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повідомлень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За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вибору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смайлика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колекції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додається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поточне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тексту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повідомлення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8768" y="514523"/>
            <a:ext cx="1952381" cy="278095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48768" y="3695439"/>
            <a:ext cx="2762250" cy="59055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532" y="4685952"/>
            <a:ext cx="7697809" cy="114300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</p:pic>
      <p:pic>
        <p:nvPicPr>
          <p:cNvPr id="7" name="Picture 6" descr="http://besplatnye-programmy.com/uploads/posts/2012-04/1333994389_skyp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70238" y="115910"/>
            <a:ext cx="1068748" cy="106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02B0-96B6-405B-A8BD-4B4AD7DFFA8A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065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progu.ru/wp-content/uploads/2012/06/Skype-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4633" y="483091"/>
            <a:ext cx="7333311" cy="5125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besplatnye-programmy.com/uploads/posts/2012-04/1333994389_skyp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70238" y="115910"/>
            <a:ext cx="1068748" cy="106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02B0-96B6-405B-A8BD-4B4AD7DFFA8A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929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9085" y="4671854"/>
            <a:ext cx="8911687" cy="1280890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Дякую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увагу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Wingdings" panose="05000000000000000000" pitchFamily="2" charset="2"/>
              </a:rPr>
              <a:t>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onlinezhurnal.mir-sait.ru/April12/img/skype1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3226" y="-24696"/>
            <a:ext cx="6177222" cy="4129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besplatnye-programmy.com/uploads/posts/2012-04/1333994389_skyp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70238" y="115910"/>
            <a:ext cx="1068748" cy="106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02B0-96B6-405B-A8BD-4B4AD7DFFA8A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875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11113" y="297825"/>
            <a:ext cx="6559125" cy="6329966"/>
          </a:xfrm>
        </p:spPr>
        <p:txBody>
          <a:bodyPr>
            <a:normAutofit/>
          </a:bodyPr>
          <a:lstStyle/>
          <a:p>
            <a:pPr marL="0" indent="36195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Одна з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популярних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служб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миттєвого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обміну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повідомленнями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- служба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Skype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месенджері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Skype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реалізовані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основні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функції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характерні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для ІМ-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месенджерів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361950">
              <a:buNone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Крім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того, з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використанням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можлива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організація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голосових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конференцій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переадресація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дзвінків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стаціонарні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мобільні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телефони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встановлення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автовідповідача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361950">
              <a:buNone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Програма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вільно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розповсюджується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хоча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окремі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послуги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служби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є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платними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361950">
              <a:buNone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працювати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операційних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системах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Windows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Linux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Мас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OS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Pocket PC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361950">
              <a:buNone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Інтерфейс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користувача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надаватися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більше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ніж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25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мовами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2" descr="http://skypecheap.narod.ru/skype_high/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357" y="1548686"/>
            <a:ext cx="3281352" cy="3828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besplatnye-programmy.com/uploads/posts/2012-04/1333994389_skyp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70238" y="154547"/>
            <a:ext cx="1068748" cy="106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02B0-96B6-405B-A8BD-4B4AD7DFFA8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84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8682" y="624110"/>
            <a:ext cx="4665930" cy="1280890"/>
          </a:xfrm>
        </p:spPr>
        <p:txBody>
          <a:bodyPr>
            <a:noAutofit/>
          </a:bodyPr>
          <a:lstStyle/>
          <a:p>
            <a:r>
              <a:rPr lang="uk-UA" sz="9600" b="1" dirty="0" smtClean="0">
                <a:latin typeface="Times New Roman" pitchFamily="18" charset="0"/>
                <a:cs typeface="Times New Roman" pitchFamily="18" charset="0"/>
              </a:rPr>
              <a:t>Історія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60423" y="3005990"/>
            <a:ext cx="8915400" cy="3777622"/>
          </a:xfrm>
        </p:spPr>
        <p:txBody>
          <a:bodyPr/>
          <a:lstStyle/>
          <a:p>
            <a:pPr indent="36195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Служба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Skype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заснована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шведським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підприємцем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Нікласом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Зеннстремом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(нар. 1966 р.) разом з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данським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підприємцем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Янусом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Фріїсом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(нар. 1976 р.) 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вересні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2003 року.	</a:t>
            </a:r>
          </a:p>
          <a:p>
            <a:pPr indent="36195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однією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версій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слово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Skype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утворилося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скорочення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англійської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назви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проекту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Sky peer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peer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(англ.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Sky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небо,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peer-to-peer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рівний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рівному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одноранговий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мережна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технологія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організації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рівноправного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зв'язку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комп'ютерами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мережі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Спочатку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спроба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використовувати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скорочення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назви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Skyper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але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більшість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доменних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імен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з такою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назвою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виявилися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зайнятими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відкидання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останньої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літери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г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залишилося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слово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Skype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яке зараз не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перекладається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і є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всесвітньо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відомим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брендом.</a:t>
            </a:r>
          </a:p>
          <a:p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4963" y="164255"/>
            <a:ext cx="4094924" cy="2381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6" descr="http://besplatnye-programmy.com/uploads/posts/2012-04/1333994389_skyp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70238" y="115910"/>
            <a:ext cx="1068748" cy="106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02B0-96B6-405B-A8BD-4B4AD7DFFA8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977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7009" y="317643"/>
            <a:ext cx="8911687" cy="1280890"/>
          </a:xfrm>
        </p:spPr>
        <p:txBody>
          <a:bodyPr/>
          <a:lstStyle/>
          <a:p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Реєстрація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службі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миттєвого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обміну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повідомленнями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5575" y="1703006"/>
            <a:ext cx="8809037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6" descr="http://besplatnye-programmy.com/uploads/posts/2012-04/1333994389_skyp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70238" y="115910"/>
            <a:ext cx="1068748" cy="106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02B0-96B6-405B-A8BD-4B4AD7DFFA8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663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6243" y="487680"/>
            <a:ext cx="9215597" cy="579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6" descr="http://besplatnye-programmy.com/uploads/posts/2012-04/1333994389_skyp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70238" y="115910"/>
            <a:ext cx="1068748" cy="106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02B0-96B6-405B-A8BD-4B4AD7DFFA8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957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4283" y="315017"/>
            <a:ext cx="8911687" cy="1280890"/>
          </a:xfrm>
        </p:spPr>
        <p:txBody>
          <a:bodyPr/>
          <a:lstStyle/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Вікно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програми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Skype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5256" y="1195368"/>
            <a:ext cx="8715436" cy="5267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6" descr="http://besplatnye-programmy.com/uploads/posts/2012-04/1333994389_skyp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70238" y="115910"/>
            <a:ext cx="1068748" cy="106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02B0-96B6-405B-A8BD-4B4AD7DFFA8A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026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1860" y="250622"/>
            <a:ext cx="8911687" cy="128089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гляд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вікна програми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скайп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6" descr="DSC03202.JPG"/>
          <p:cNvPicPr>
            <a:picLocks noGrp="1" noChangeAspect="1"/>
          </p:cNvPicPr>
          <p:nvPr/>
        </p:nvPicPr>
        <p:blipFill>
          <a:blip r:embed="rId2" cstate="print">
            <a:lum bright="23000" contrast="25000"/>
          </a:blip>
          <a:stretch>
            <a:fillRect/>
          </a:stretch>
        </p:blipFill>
        <p:spPr>
          <a:xfrm>
            <a:off x="2768958" y="1143634"/>
            <a:ext cx="7925126" cy="5714366"/>
          </a:xfrm>
          <a:prstGeom prst="rect">
            <a:avLst/>
          </a:prstGeom>
        </p:spPr>
      </p:pic>
      <p:pic>
        <p:nvPicPr>
          <p:cNvPr id="5" name="Picture 6" descr="http://besplatnye-programmy.com/uploads/posts/2012-04/1333994389_skyp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70238" y="115910"/>
            <a:ext cx="1068748" cy="106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02B0-96B6-405B-A8BD-4B4AD7DFFA8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834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202781" y="0"/>
            <a:ext cx="8911687" cy="826738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3300" kern="120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Елементи вікна програми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Skype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43284" y="849041"/>
            <a:ext cx="6096000" cy="68326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61950"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Кнопка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Change your status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призначена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вибору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статусу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користувача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мережі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Skype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Статус (лат.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i="1" dirty="0">
                <a:latin typeface="Times New Roman" pitchFamily="18" charset="0"/>
                <a:cs typeface="Times New Roman" pitchFamily="18" charset="0"/>
              </a:rPr>
              <a:t>status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стан,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положення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характеризує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стан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користувача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мережі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можливості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У меню кнопки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вибирається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команда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встановлення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певного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значення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статусу. При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вікні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програми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та в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Області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сповіщень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значок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програми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змінюється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відповідно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встановленого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значення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статусу.</a:t>
            </a:r>
          </a:p>
          <a:p>
            <a:pPr indent="361950"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кнопці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Hide profile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</a:p>
          <a:p>
            <a:pPr indent="361950">
              <a:lnSpc>
                <a:spcPct val="150000"/>
              </a:lnSpc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виводиться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ім'я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користувача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яке введено при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реєстрації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Вибір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цієї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кнопки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відображає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приховує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Область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особистих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даних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користувача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Області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особистих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даних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виводиться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аватар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яке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користувач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використовує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власний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значок, та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міститься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кнопка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Особисті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налаштування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зміни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особистих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даних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користувача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За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відповідних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налаштувань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цій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області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відтворюються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аудіовізуальні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дані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текстове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повідомлення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61950"/>
            <a:endParaRPr lang="ru-RU" dirty="0"/>
          </a:p>
          <a:p>
            <a:pPr indent="361950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8092" y="1501280"/>
            <a:ext cx="243840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3400" y="3012841"/>
            <a:ext cx="4038600" cy="35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6" descr="http://besplatnye-programmy.com/uploads/posts/2012-04/1333994389_skyp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70238" y="115910"/>
            <a:ext cx="1068748" cy="106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02B0-96B6-405B-A8BD-4B4AD7DFFA8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669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31887" y="354128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61950"/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Використовуючи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кнопку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361950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Додати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додати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дані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нового контакту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створити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групу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контактів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За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іменем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уведеним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у поле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Пошук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буде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здійснюватися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пошук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користувача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з таким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іменем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у списку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контактів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базі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даних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мережі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Skype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9025" y="756983"/>
            <a:ext cx="1424558" cy="288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0496" y="2109216"/>
            <a:ext cx="6875843" cy="4545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 descr="http://besplatnye-programmy.com/uploads/posts/2012-04/1333994389_skyp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70238" y="115910"/>
            <a:ext cx="1068748" cy="106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02B0-96B6-405B-A8BD-4B4AD7DFFA8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31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1136</TotalTime>
  <Words>583</Words>
  <Application>Microsoft Office PowerPoint</Application>
  <PresentationFormat>Произвольный</PresentationFormat>
  <Paragraphs>62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Легкий дым</vt:lpstr>
      <vt:lpstr>Програма Skype</vt:lpstr>
      <vt:lpstr>Слайд 2</vt:lpstr>
      <vt:lpstr>Історія</vt:lpstr>
      <vt:lpstr>Реєстрація в службі миттєвого обміну повідомленнями</vt:lpstr>
      <vt:lpstr>Слайд 5</vt:lpstr>
      <vt:lpstr>Вікно програми Skype</vt:lpstr>
      <vt:lpstr>Вигляд вікна програми скайп</vt:lpstr>
      <vt:lpstr>Елементи вікна програми Skype</vt:lpstr>
      <vt:lpstr>Слайд 9</vt:lpstr>
      <vt:lpstr>Елементи вікна програми Skype</vt:lpstr>
      <vt:lpstr>Слайд 11</vt:lpstr>
      <vt:lpstr>Значення статусу користувача в мережі</vt:lpstr>
      <vt:lpstr>Додавання контакту</vt:lpstr>
      <vt:lpstr>Слайд 14</vt:lpstr>
      <vt:lpstr>Слайд 15</vt:lpstr>
      <vt:lpstr>Дякую за увагу 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Anastasya K</dc:creator>
  <cp:lastModifiedBy>Натали</cp:lastModifiedBy>
  <cp:revision>28</cp:revision>
  <dcterms:created xsi:type="dcterms:W3CDTF">2014-09-19T19:33:34Z</dcterms:created>
  <dcterms:modified xsi:type="dcterms:W3CDTF">2014-10-14T18:43:07Z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708549</vt:lpwstr>
  </property>
  <property fmtid="{D5CDD505-2E9C-101B-9397-08002B2CF9AE}" name="NXPowerLiteVersion" pid="3">
    <vt:lpwstr>D4.1.4</vt:lpwstr>
  </property>
</Properties>
</file>