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57" r:id="rId4"/>
    <p:sldId id="258" r:id="rId5"/>
    <p:sldId id="259" r:id="rId6"/>
    <p:sldId id="263" r:id="rId7"/>
    <p:sldId id="260" r:id="rId8"/>
    <p:sldId id="261" r:id="rId9"/>
    <p:sldId id="265" r:id="rId10"/>
    <p:sldId id="266" r:id="rId11"/>
    <p:sldId id="279" r:id="rId12"/>
    <p:sldId id="269" r:id="rId13"/>
    <p:sldId id="280" r:id="rId14"/>
    <p:sldId id="270" r:id="rId15"/>
    <p:sldId id="271" r:id="rId16"/>
    <p:sldId id="281" r:id="rId17"/>
    <p:sldId id="276" r:id="rId18"/>
    <p:sldId id="282" r:id="rId19"/>
    <p:sldId id="278" r:id="rId20"/>
    <p:sldId id="283" r:id="rId21"/>
    <p:sldId id="274" r:id="rId22"/>
    <p:sldId id="284" r:id="rId23"/>
    <p:sldId id="291" r:id="rId24"/>
    <p:sldId id="289" r:id="rId25"/>
    <p:sldId id="277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90D57"/>
    <a:srgbClr val="0912C3"/>
    <a:srgbClr val="EC3BFF"/>
    <a:srgbClr val="3D19D5"/>
    <a:srgbClr val="0E14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/>
            </a:gs>
            <a:gs pos="30000">
              <a:srgbClr val="090D57"/>
            </a:gs>
            <a:gs pos="64999">
              <a:srgbClr val="0912C3"/>
            </a:gs>
            <a:gs pos="89999">
              <a:srgbClr val="0912C3"/>
            </a:gs>
            <a:gs pos="100000">
              <a:srgbClr val="FF00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08.11.2014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gif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gif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gif"/><Relationship Id="rId5" Type="http://schemas.openxmlformats.org/officeDocument/2006/relationships/image" Target="../media/image1.gif"/><Relationship Id="rId4" Type="http://schemas.openxmlformats.org/officeDocument/2006/relationships/image" Target="../media/image3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4.jpeg"/></Relationships>
</file>

<file path=ppt/slides/_rels/slide23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gif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2285992"/>
            <a:ext cx="87868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«ЗАПАЛИ СВІЧКУ»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600" b="1" i="1" dirty="0" smtClean="0">
                <a:solidFill>
                  <a:srgbClr val="CC0000"/>
                </a:solidFill>
                <a:latin typeface="Arial Black" pitchFamily="34" charset="0"/>
              </a:rPr>
              <a:t>До 80-річчя голодомору </a:t>
            </a:r>
          </a:p>
          <a:p>
            <a:pPr algn="ctr"/>
            <a:r>
              <a:rPr lang="ru-RU" sz="3600" b="1" i="1" dirty="0" smtClean="0">
                <a:solidFill>
                  <a:srgbClr val="CC0000"/>
                </a:solidFill>
                <a:latin typeface="Arial Black" pitchFamily="34" charset="0"/>
              </a:rPr>
              <a:t>1932-1933 рр.</a:t>
            </a:r>
            <a:endParaRPr lang="ru-RU" sz="3600" b="1" i="1" dirty="0">
              <a:solidFill>
                <a:srgbClr val="CC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0"/>
            <a:ext cx="1643041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122484484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4714876" cy="375199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5" descr="holodomor 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3543000"/>
            <a:ext cx="4500562" cy="3315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3" y="0"/>
            <a:ext cx="1785918" cy="2571744"/>
          </a:xfrm>
          <a:prstGeom prst="rect">
            <a:avLst/>
          </a:prstGeom>
          <a:noFill/>
        </p:spPr>
      </p:pic>
      <p:pic>
        <p:nvPicPr>
          <p:cNvPr id="7" name="Picture 6" descr="http://arhiv.ukranok.hu/holod/famine01.gif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9"/>
          <a:stretch/>
        </p:blipFill>
        <p:spPr bwMode="auto">
          <a:xfrm>
            <a:off x="1" y="4429132"/>
            <a:ext cx="2071669" cy="242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3" y="0"/>
            <a:ext cx="1785918" cy="2571744"/>
          </a:xfrm>
          <a:prstGeom prst="rect">
            <a:avLst/>
          </a:prstGeom>
          <a:noFill/>
        </p:spPr>
      </p:pic>
      <p:pic>
        <p:nvPicPr>
          <p:cNvPr id="3" name="Picture 2" descr="7f2d96775fb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9992" y="3212976"/>
            <a:ext cx="4236564" cy="2821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2645"/>
            <a:ext cx="2721965" cy="3861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786742" cy="143985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«Розсекречена пам’ять. Голодомор 1932-1933 рр. в Україні…»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://zodub.uz.ua/vydav/img/holodomor/skazatu_pravd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2" y="1784841"/>
            <a:ext cx="3456384" cy="449906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&amp;Fcy;&amp;acy;&amp;jcy;&amp;lcy;:Golodomor book cov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060848"/>
            <a:ext cx="2945782" cy="4050450"/>
          </a:xfrm>
          <a:prstGeom prst="rect">
            <a:avLst/>
          </a:prstGeom>
          <a:noFill/>
          <a:scene3d>
            <a:camera prst="isometricRightUp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toloka.hurtom.com/files/golodomor_1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934" y="1771947"/>
            <a:ext cx="2935024" cy="4130527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15338" y="0"/>
            <a:ext cx="928662" cy="1500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27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4800" b="1" i="1" dirty="0" smtClean="0">
                <a:solidFill>
                  <a:schemeClr val="bg1"/>
                </a:solidFill>
                <a:latin typeface="Arno Pro" pitchFamily="18" charset="0"/>
              </a:rPr>
              <a:t>Сім</a:t>
            </a:r>
            <a:r>
              <a:rPr lang="en-US" sz="4800" b="1" i="1" dirty="0" smtClean="0">
                <a:solidFill>
                  <a:schemeClr val="bg1"/>
                </a:solidFill>
                <a:latin typeface="Arno Pro" pitchFamily="18" charset="0"/>
              </a:rPr>
              <a:t>’</a:t>
            </a:r>
            <a:r>
              <a:rPr lang="uk-UA" sz="4800" b="1" i="1" dirty="0" smtClean="0">
                <a:solidFill>
                  <a:schemeClr val="bg1"/>
                </a:solidFill>
                <a:latin typeface="Arno Pro" pitchFamily="18" charset="0"/>
              </a:rPr>
              <a:t>я Тарасенко Галини Іванівни</a:t>
            </a:r>
            <a:endParaRPr lang="ru-RU" sz="4800" b="1" i="1" dirty="0">
              <a:solidFill>
                <a:schemeClr val="bg1"/>
              </a:solidFill>
              <a:latin typeface="Arno Pro" pitchFamily="18" charset="0"/>
            </a:endParaRPr>
          </a:p>
        </p:txBody>
      </p:sp>
      <p:pic>
        <p:nvPicPr>
          <p:cNvPr id="4" name="Рисунок 3" descr="img0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357298"/>
            <a:ext cx="6643734" cy="43784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5929330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Діти: Тарас, Ігор та Людмила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26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0400" y="1269628"/>
            <a:ext cx="69038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  <a:t>   Народилась Галина Іванівна 28 вересня 1928 р.  в  с. </a:t>
            </a:r>
            <a:r>
              <a:rPr lang="uk-UA" sz="2400" i="1" dirty="0" err="1" smtClean="0">
                <a:solidFill>
                  <a:schemeClr val="bg1"/>
                </a:solidFill>
                <a:latin typeface="Arno Pro Caption" pitchFamily="18" charset="0"/>
              </a:rPr>
              <a:t>Морозове</a:t>
            </a:r>
            <a: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  <a:t> на Полтавщині. ЇЇ батько, селянин – козак з діда-прадіда. Іван Васильович обробляв 1,6 га власної землі, мав велике господарство, збудував простору дерев </a:t>
            </a:r>
            <a:r>
              <a:rPr lang="en-US" sz="2400" i="1" dirty="0" smtClean="0">
                <a:solidFill>
                  <a:schemeClr val="bg1"/>
                </a:solidFill>
                <a:latin typeface="Arno Pro Caption" pitchFamily="18" charset="0"/>
              </a:rPr>
              <a:t>`</a:t>
            </a:r>
            <a:r>
              <a:rPr lang="uk-UA" sz="2400" i="1" dirty="0" err="1" smtClean="0">
                <a:solidFill>
                  <a:schemeClr val="bg1"/>
                </a:solidFill>
                <a:latin typeface="Arno Pro Caption" pitchFamily="18" charset="0"/>
              </a:rPr>
              <a:t>яну</a:t>
            </a:r>
            <a: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  <a:t> хату. </a:t>
            </a:r>
            <a:b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</a:br>
            <a: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  <a:t>    Восени 1933р. Розпочалась колективізація і все майно, придбане непосильною працею Козарів забрали. </a:t>
            </a:r>
            <a:b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</a:br>
            <a: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  <a:t>    27-ми річна мати  Козар  Степанида Якимівна </a:t>
            </a:r>
          </a:p>
          <a:p>
            <a: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  <a:t>з трьома дітьми (Люся-9 років, Галина-4 роки, Гриша-1,5 роки) залишилась без засобів </a:t>
            </a:r>
          </a:p>
          <a:p>
            <a:r>
              <a:rPr lang="uk-UA" sz="2400" i="1" dirty="0" smtClean="0">
                <a:solidFill>
                  <a:schemeClr val="bg1"/>
                </a:solidFill>
                <a:latin typeface="Arno Pro Caption" pitchFamily="18" charset="0"/>
              </a:rPr>
              <a:t>існування.</a:t>
            </a:r>
          </a:p>
          <a:p>
            <a:endParaRPr lang="uk-UA" sz="2000" dirty="0" smtClean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7" y="0"/>
            <a:ext cx="1571604" cy="2214554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186634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C000"/>
                </a:solidFill>
                <a:latin typeface="Arno Pro" pitchFamily="18" charset="0"/>
              </a:rPr>
              <a:t>Тарасенко Галина Іванівна</a:t>
            </a:r>
            <a:endParaRPr lang="ru-RU" sz="4800" b="1" dirty="0">
              <a:solidFill>
                <a:srgbClr val="FFC000"/>
              </a:solidFill>
              <a:latin typeface="Arno Pro" pitchFamily="18" charset="0"/>
            </a:endParaRPr>
          </a:p>
        </p:txBody>
      </p:sp>
      <p:pic>
        <p:nvPicPr>
          <p:cNvPr id="5" name="Рисунок 4" descr="img090.jpg"/>
          <p:cNvPicPr>
            <a:picLocks noChangeAspect="1"/>
          </p:cNvPicPr>
          <p:nvPr/>
        </p:nvPicPr>
        <p:blipFill rotWithShape="1">
          <a:blip r:embed="rId3" cstate="print"/>
          <a:srcRect l="31367" t="39036" r="37265"/>
          <a:stretch/>
        </p:blipFill>
        <p:spPr>
          <a:xfrm>
            <a:off x="6381537" y="3356992"/>
            <a:ext cx="2641202" cy="33830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484784"/>
            <a:ext cx="85725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chemeClr val="bg1"/>
                </a:solidFill>
                <a:latin typeface="Arno Pro Caption" pitchFamily="18" charset="0"/>
              </a:rPr>
              <a:t>   Врятувала молоду жінку  і дітей кукурудза, завбачливо закопана батьком у дворі.</a:t>
            </a:r>
          </a:p>
          <a:p>
            <a:endParaRPr lang="uk-UA" sz="2400" dirty="0" smtClean="0">
              <a:solidFill>
                <a:schemeClr val="bg1"/>
              </a:solidFill>
            </a:endParaRPr>
          </a:p>
          <a:p>
            <a:endParaRPr lang="uk-UA" sz="2400" dirty="0" smtClean="0">
              <a:solidFill>
                <a:schemeClr val="bg1"/>
              </a:solidFill>
            </a:endParaRPr>
          </a:p>
          <a:p>
            <a:endParaRPr lang="uk-UA" sz="2400" dirty="0" smtClean="0">
              <a:solidFill>
                <a:schemeClr val="bg1"/>
              </a:solidFill>
            </a:endParaRPr>
          </a:p>
          <a:p>
            <a:endParaRPr lang="uk-UA" sz="2400" dirty="0" smtClean="0">
              <a:solidFill>
                <a:schemeClr val="bg1"/>
              </a:solidFill>
            </a:endParaRPr>
          </a:p>
          <a:p>
            <a:endParaRPr lang="uk-UA" sz="2400" dirty="0" smtClean="0">
              <a:solidFill>
                <a:schemeClr val="bg1"/>
              </a:solidFill>
            </a:endParaRPr>
          </a:p>
          <a:p>
            <a:endParaRPr lang="uk-UA" sz="2400" dirty="0" smtClean="0">
              <a:solidFill>
                <a:schemeClr val="bg1"/>
              </a:solidFill>
            </a:endParaRPr>
          </a:p>
          <a:p>
            <a:endParaRPr lang="uk-UA" sz="2400" dirty="0" smtClean="0">
              <a:solidFill>
                <a:schemeClr val="bg1"/>
              </a:solidFill>
            </a:endParaRPr>
          </a:p>
          <a:p>
            <a:r>
              <a:rPr lang="uk-UA" sz="3200" i="1" dirty="0" smtClean="0">
                <a:solidFill>
                  <a:schemeClr val="bg1"/>
                </a:solidFill>
                <a:latin typeface="Arno Pro Caption" pitchFamily="18" charset="0"/>
              </a:rPr>
              <a:t>Степанида Якимівна, щоб найдовше її вистачало, перемолотила її з качанами і пекла коржики.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0"/>
            <a:ext cx="1214414" cy="1714488"/>
          </a:xfrm>
          <a:prstGeom prst="rect">
            <a:avLst/>
          </a:prstGeom>
          <a:noFill/>
        </p:spPr>
      </p:pic>
      <p:pic>
        <p:nvPicPr>
          <p:cNvPr id="8194" name="Picture 2" descr="C:\Documents and Settings\Admin\Рабочий стол\голодомор\кукуруд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500306"/>
            <a:ext cx="8501122" cy="2357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kurier.gov.ua/media/images/2013-7/Golod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" y="0"/>
            <a:ext cx="91156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 descr="12248448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85168"/>
            <a:ext cx="2448272" cy="2622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420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i="1" dirty="0" smtClean="0">
                <a:solidFill>
                  <a:srgbClr val="FF0000"/>
                </a:solidFill>
                <a:latin typeface="+mj-lt"/>
              </a:rPr>
              <a:t>Колискова</a:t>
            </a:r>
            <a:endParaRPr lang="ru-RU" sz="4800" b="1" i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2000240"/>
          </a:xfrm>
          <a:prstGeom prst="rect">
            <a:avLst/>
          </a:prstGeom>
          <a:noFill/>
        </p:spPr>
      </p:pic>
      <p:pic>
        <p:nvPicPr>
          <p:cNvPr id="5" name="Picture 4" descr="http://kidworld.in.ua/uploads/fotos/nashmult/rkli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3096344" cy="241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gallery.dspl.ru/fotogallery2005%5CFamine%5CP6290045_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2310"/>
            <a:ext cx="3842792" cy="28756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29124" y="2000240"/>
            <a:ext cx="47148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Ой засни, моя дитино,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Як заснула вся родина.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Спи від маку і прости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Та в же їсти не проси.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Голод більше не дістане -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Скоро сон міцніше стане.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Думки в голові, як цвяхи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І </a:t>
            </a:r>
            <a:r>
              <a:rPr lang="uk-UA" sz="2800" dirty="0" err="1" smtClean="0">
                <a:solidFill>
                  <a:schemeClr val="bg1"/>
                </a:solidFill>
              </a:rPr>
              <a:t>снуються</a:t>
            </a:r>
            <a:r>
              <a:rPr lang="uk-UA" sz="2800" dirty="0" smtClean="0">
                <a:solidFill>
                  <a:schemeClr val="bg1"/>
                </a:solidFill>
              </a:rPr>
              <a:t> мов мурахи.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Пригорну тебе синочку,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Поховаю у садочку…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27382520__picture_file_path_7323" id="2" name="Picture 5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116632"/>
            <a:ext cx="5015126" cy="3259832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descr="holodomor-12" id="3" name="Picture 5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0032" y="2996951"/>
            <a:ext cx="4104456" cy="3677755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92080" y="1340768"/>
            <a:ext cx="39256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i="1" lang="uk-UA" smtClean="0" sz="3000">
                <a:solidFill>
                  <a:schemeClr val="bg1"/>
                </a:solidFill>
                <a:latin charset="0" pitchFamily="18" typeface="Arno Pro Caption"/>
              </a:rPr>
              <a:t>Люди помирали…</a:t>
            </a:r>
          </a:p>
          <a:p>
            <a:r>
              <a:rPr dirty="0" i="1" lang="uk-UA" smtClean="0" sz="3000">
                <a:solidFill>
                  <a:schemeClr val="bg1"/>
                </a:solidFill>
                <a:latin charset="0" pitchFamily="18" typeface="Arno Pro Caption"/>
              </a:rPr>
              <a:t>Їх ніхто не хоронив.</a:t>
            </a:r>
          </a:p>
          <a:p>
            <a:r>
              <a:rPr dirty="0" i="1" lang="uk-UA" smtClean="0" sz="3000">
                <a:solidFill>
                  <a:schemeClr val="bg1"/>
                </a:solidFill>
                <a:latin charset="0" pitchFamily="18" typeface="Arno Pro Caption"/>
              </a:rPr>
              <a:t>Трупи довго лежали…</a:t>
            </a:r>
            <a:endParaRPr dirty="0" i="1" lang="ru-RU" sz="3000">
              <a:latin charset="0" pitchFamily="18" typeface="Arno Pro Caption"/>
            </a:endParaRPr>
          </a:p>
        </p:txBody>
      </p:sp>
      <p:pic>
        <p:nvPicPr>
          <p:cNvPr descr="holodomor 102" id="5" name="Picture 5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67544" y="3645023"/>
            <a:ext cx="4076511" cy="2604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descr="C:\Documents and Settings\Admin\Рабочий стол\голодомор\свеча.gif" id="6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884368" y="1"/>
            <a:ext cx="1253905" cy="15567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2609872"/>
      </p:ext>
    </p:extLst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85728"/>
            <a:ext cx="7750074" cy="70788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4000">
                <a:solidFill>
                  <a:srgbClr val="FF0000"/>
                </a:solidFill>
              </a:rPr>
              <a:t>“В канаві там лежав хлопчина ”</a:t>
            </a:r>
            <a:endParaRPr b="1" dirty="0" i="1" lang="ru-RU" sz="4000">
              <a:solidFill>
                <a:srgbClr val="FF0000"/>
              </a:solidFill>
            </a:endParaRPr>
          </a:p>
        </p:txBody>
      </p:sp>
      <p:pic>
        <p:nvPicPr>
          <p:cNvPr descr="C:\Documents and Settings\Admin\Рабочий стол\голодомор\свеча.gif" id="3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7929586" y="0"/>
            <a:ext cx="1214414" cy="2000240"/>
          </a:xfrm>
          <a:prstGeom prst="rect">
            <a:avLst/>
          </a:prstGeom>
          <a:noFill/>
        </p:spPr>
      </p:pic>
      <p:pic>
        <p:nvPicPr>
          <p:cNvPr descr="holodomor 102" id="4" name="Picture 5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27584" y="1700808"/>
            <a:ext cx="6804248" cy="4347338"/>
          </a:xfrm>
          <a:prstGeom prst="rect">
            <a:avLst/>
          </a:prstGeom>
          <a:ln cap="sq" cmpd="thickThin" w="228600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08720"/>
            <a:ext cx="66247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Виховна година присвячується Тарасенко Галині Іванівні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090.jpg"/>
          <p:cNvPicPr>
            <a:picLocks noChangeAspect="1"/>
          </p:cNvPicPr>
          <p:nvPr/>
        </p:nvPicPr>
        <p:blipFill rotWithShape="1">
          <a:blip r:embed="rId2" cstate="print"/>
          <a:srcRect l="31367" t="39036" r="37265"/>
          <a:stretch/>
        </p:blipFill>
        <p:spPr>
          <a:xfrm>
            <a:off x="6588223" y="3501008"/>
            <a:ext cx="2434515" cy="311830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55907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7937"/>
            <a:ext cx="5295676" cy="1332831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rgbClr val="FF0000"/>
                </a:solidFill>
              </a:rPr>
              <a:t>БІЛА МОЛИТВА БРАТИКА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img-fotki.yandex.ru/get/9155/981986.38/0_85bf7_cfa10ee7_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14837"/>
            <a:ext cx="7583046" cy="561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23799" y="1586286"/>
            <a:ext cx="3168352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700" i="1" dirty="0"/>
              <a:t>"</a:t>
            </a:r>
            <a:r>
              <a:rPr lang="uk-UA" sz="1700" i="1" dirty="0" err="1"/>
              <a:t>Бозю</a:t>
            </a:r>
            <a:r>
              <a:rPr lang="uk-UA" sz="1700" i="1" dirty="0"/>
              <a:t>, що там у тебе в руці?</a:t>
            </a:r>
            <a:br>
              <a:rPr lang="uk-UA" sz="1700" i="1" dirty="0"/>
            </a:br>
            <a:r>
              <a:rPr lang="uk-UA" sz="1700" i="1" dirty="0"/>
              <a:t>Дай мені </a:t>
            </a:r>
            <a:r>
              <a:rPr lang="uk-UA" sz="1700" i="1" dirty="0" err="1"/>
              <a:t>Бозю</a:t>
            </a:r>
            <a:r>
              <a:rPr lang="uk-UA" sz="1700" i="1" dirty="0"/>
              <a:t> хоч соломинку,</a:t>
            </a:r>
            <a:br>
              <a:rPr lang="uk-UA" sz="1700" i="1" dirty="0"/>
            </a:br>
            <a:r>
              <a:rPr lang="uk-UA" sz="1600" i="1" dirty="0"/>
              <a:t>Щоб не втонути в голодній ріці.</a:t>
            </a:r>
            <a:r>
              <a:rPr lang="uk-UA" sz="1700" i="1" dirty="0"/>
              <a:t/>
            </a:r>
            <a:br>
              <a:rPr lang="uk-UA" sz="1700" i="1" dirty="0"/>
            </a:br>
            <a:r>
              <a:rPr lang="uk-UA" sz="1700" i="1" dirty="0"/>
              <a:t>Бачиш мій </a:t>
            </a:r>
            <a:r>
              <a:rPr lang="uk-UA" sz="1700" i="1" dirty="0" err="1"/>
              <a:t>Бозю-я</a:t>
            </a:r>
            <a:r>
              <a:rPr lang="uk-UA" sz="1700" i="1" dirty="0"/>
              <a:t> ще дитинка,</a:t>
            </a:r>
            <a:br>
              <a:rPr lang="uk-UA" sz="1700" i="1" dirty="0"/>
            </a:br>
            <a:r>
              <a:rPr lang="uk-UA" sz="1700" i="1" dirty="0"/>
              <a:t>Та ж підрости </a:t>
            </a:r>
            <a:endParaRPr lang="uk-UA" sz="1700" i="1" dirty="0" smtClean="0"/>
          </a:p>
          <a:p>
            <a:r>
              <a:rPr lang="uk-UA" sz="1700" i="1" dirty="0"/>
              <a:t> </a:t>
            </a:r>
            <a:r>
              <a:rPr lang="uk-UA" sz="1700" i="1" dirty="0" smtClean="0"/>
              <a:t>              хоч </a:t>
            </a:r>
            <a:r>
              <a:rPr lang="uk-UA" sz="1700" i="1" dirty="0"/>
              <a:t>би трохи бодай!</a:t>
            </a:r>
            <a:br>
              <a:rPr lang="uk-UA" sz="1700" i="1" dirty="0"/>
            </a:br>
            <a:r>
              <a:rPr lang="uk-UA" sz="1700" i="1" dirty="0"/>
              <a:t>Світу не бачив ще білого</a:t>
            </a:r>
            <a:r>
              <a:rPr lang="uk-UA" sz="1700" i="1" dirty="0" smtClean="0"/>
              <a:t>...</a:t>
            </a:r>
          </a:p>
          <a:p>
            <a:r>
              <a:rPr lang="uk-UA" sz="1700" i="1" dirty="0"/>
              <a:t> </a:t>
            </a:r>
            <a:r>
              <a:rPr lang="uk-UA" sz="1700" i="1" dirty="0" smtClean="0"/>
              <a:t>                                         </a:t>
            </a:r>
            <a:r>
              <a:rPr lang="uk-UA" sz="1700" i="1" dirty="0" err="1" smtClean="0"/>
              <a:t>Бозю</a:t>
            </a:r>
            <a:r>
              <a:rPr lang="uk-UA" sz="1700" i="1" dirty="0"/>
              <a:t>!</a:t>
            </a:r>
            <a:br>
              <a:rPr lang="uk-UA" sz="1700" i="1" dirty="0"/>
            </a:br>
            <a:r>
              <a:rPr lang="uk-UA" sz="1700" i="1" dirty="0" smtClean="0"/>
              <a:t>Я - </a:t>
            </a:r>
            <a:r>
              <a:rPr lang="uk-UA" sz="1700" i="1" dirty="0"/>
              <a:t>пташенятко </a:t>
            </a:r>
            <a:endParaRPr lang="uk-UA" sz="1700" i="1" dirty="0" smtClean="0"/>
          </a:p>
          <a:p>
            <a:r>
              <a:rPr lang="uk-UA" sz="1700" i="1" dirty="0"/>
              <a:t> </a:t>
            </a:r>
            <a:r>
              <a:rPr lang="uk-UA" sz="1700" i="1" dirty="0" smtClean="0"/>
              <a:t>                    при </a:t>
            </a:r>
            <a:r>
              <a:rPr lang="uk-UA" sz="1700" i="1" dirty="0"/>
              <a:t>битій дорозі,</a:t>
            </a:r>
            <a:br>
              <a:rPr lang="uk-UA" sz="1700" i="1" dirty="0"/>
            </a:br>
            <a:r>
              <a:rPr lang="uk-UA" sz="1700" i="1" dirty="0" smtClean="0"/>
              <a:t>Хоч би одненьку пір'їночку дай!</a:t>
            </a:r>
            <a:br>
              <a:rPr lang="uk-UA" sz="1700" i="1" dirty="0" smtClean="0"/>
            </a:br>
            <a:r>
              <a:rPr lang="uk-UA" sz="1700" i="1" dirty="0" smtClean="0"/>
              <a:t>Тато і мама-холодні мерці.</a:t>
            </a:r>
            <a:br>
              <a:rPr lang="uk-UA" sz="1700" i="1" dirty="0" smtClean="0"/>
            </a:br>
            <a:r>
              <a:rPr lang="uk-UA" sz="1700" i="1" dirty="0" err="1" smtClean="0"/>
              <a:t>Бозю</a:t>
            </a:r>
            <a:r>
              <a:rPr lang="uk-UA" sz="1700" i="1" dirty="0" smtClean="0"/>
              <a:t>, зроби щоби їсти </a:t>
            </a:r>
          </a:p>
          <a:p>
            <a:r>
              <a:rPr lang="uk-UA" sz="1700" i="1" dirty="0" smtClean="0"/>
              <a:t>                               не хтілось...</a:t>
            </a:r>
            <a:br>
              <a:rPr lang="uk-UA" sz="1700" i="1" dirty="0" smtClean="0"/>
            </a:br>
            <a:r>
              <a:rPr lang="uk-UA" sz="1700" i="1" dirty="0" smtClean="0"/>
              <a:t>Холодно </a:t>
            </a:r>
            <a:r>
              <a:rPr lang="uk-UA" sz="1700" i="1" dirty="0" err="1" smtClean="0"/>
              <a:t>Бозю</a:t>
            </a:r>
            <a:r>
              <a:rPr lang="uk-UA" sz="1700" i="1" dirty="0" smtClean="0"/>
              <a:t>...</a:t>
            </a:r>
          </a:p>
          <a:p>
            <a:r>
              <a:rPr lang="uk-UA" sz="1700" i="1" dirty="0" smtClean="0"/>
              <a:t>Сніг дуже білий...</a:t>
            </a:r>
            <a:br>
              <a:rPr lang="uk-UA" sz="1700" i="1" dirty="0" smtClean="0"/>
            </a:br>
            <a:r>
              <a:rPr lang="uk-UA" sz="1700" i="1" dirty="0" smtClean="0"/>
              <a:t>                               </a:t>
            </a:r>
            <a:r>
              <a:rPr lang="uk-UA" sz="1700" i="1" dirty="0" err="1" smtClean="0"/>
              <a:t>Бозю</a:t>
            </a:r>
            <a:r>
              <a:rPr lang="uk-UA" sz="1700" i="1" dirty="0" smtClean="0"/>
              <a:t>... </a:t>
            </a:r>
          </a:p>
          <a:p>
            <a:r>
              <a:rPr lang="uk-UA" sz="1700" i="1" dirty="0" smtClean="0"/>
              <a:t>Що там у тебе в руці?...</a:t>
            </a:r>
            <a:endParaRPr lang="ru-RU" sz="1700" i="1" dirty="0"/>
          </a:p>
        </p:txBody>
      </p:sp>
      <p:pic>
        <p:nvPicPr>
          <p:cNvPr id="2050" name="Picture 2" descr="http://cs504509.vk.me/u53414368/video/l_ca95cb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313455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data:image/jpeg;base64,/9j/4AAQSkZJRgABAQAAAQABAAD/2wCEAAkGBxQTEhQUExQUFRUVGBQXFBQUFRQVFBQUFBQXFhQUFBQYHCggGBolHBQUITEhJSksLi4uFx8zODMsNygtLisBCgoKDg0OFxAQGiwcHBwsLCwsLCwsLCwsLCwsLCwsLCwsLCwsLCwsLCwsLCwsLCwsLCwsLCwsLCwsLCwsLCwsLP/AABEIAMIBAwMBIgACEQEDEQH/xAAbAAACAgMBAAAAAAAAAAAAAAAEBQIDAAEGB//EADoQAAEDAwIDBwIEBAYDAQAAAAEAAgMEESESMQVBUQYTImFxgZEyoRSxwdEHQlLwFSMzYoLhcrLDov/EABkBAAMBAQEAAAAAAAAAAAAAAAABAgMEBf/EAB8RAQEBAQACAwEBAQAAAAAAAAABEQIDEhMhMUFRYf/aAAwDAQACEQMRAD8A9OAVjAqWlWAq0rnNWmrQesugLWlENQjEQ0oDbwoaVNSAQEbKDmXKIbZb0pHgdsdsqUsd1bpWFqAQy0mSh5KUJ1NBcoSWlVypwmkpghpIGpvLSIOSlKuVNhc6IKssCLkpyh3wlXKlQQFoNUzEt6EyaDVuynpWCNAV3WnC6nUFsbS97tLRzPXoBzPko8KrIJ/9N93c2nwuxubc/a6nYeKXIdzU6moOiGdSEJzosJZmIKZiezU6Bmp1pKmwiljQr403niS+Zi1lRQL2KohFPaqi1USqyxT0LEB7nG1WEKIKuiC8x2Bo3XdlGCNQMecK2Mm+UBIRq1rFMNVjGJaFWlRPRF92qnR5RpoBqmApWW9KAioPVjlS9nRAUSRlCSghFPcQqXSpwgEshQr6hMJbFAzRhXE0I+oVDpgrJoUI+NaTE1ZqCjqCpIK01Mh8MYKtdGq4L2VxaptVI847TcVdNK9rT4WHQ3pfZx9ScX6JfHxAwaXMNpG2I9sG4+xT/gXAdQnZLdjw8htxy+oPHXK4/itBKyVzZNwfqzpd0IPmub5JerHR8d9ZY9n4LxGOqhbLGQbgam82OtlrhyVtVBjG/Ree/wAKXHvp2HHgY/10uLff6l6a+O7b8wtubs1h1MuOelF0NLGnPEKYkam78x180lkK1lRS6oYl80aaThAyhays6WyRKkxI1xVTlpqQvdrSI0rEyex6cK2FqtDFZHEvNdiyMBTcxYGKxiRosar2KpWhKhYq3BbusQaNlhUiFG6Ai4XQ8mFbKLbKrvQcFOEpfIhpQFbUR9EA99lUiUZQQhpHK106HkeCrhKnC+yn3Xktxi2VMTck0qhEOi1JShym94V0DeYyE9AdlMQiBEjIwrdF1n1VxxfbSoZG+kBALpJA223gLdJPyWrlKmKmaSXW1tJu3WCSdxcXT/8Ai9wuR0cU4zFECDbdpcdzzyQwDpleWTSuA0uHLnba+4K5u+fbrXV4+vXl2n8P62/FPKSKVgHSwDx/6L1mIeK397Lxf+FtG5/EInDaMPc4+Tmlg+7wva6dvjB9R9ltx9TGHk++tCxxkhJeL0Wk6hsd/I9V1UzLDAQFRDcEHN1rzWVjjJWIWWBN5KUhxB5IeRlzYLaVnYSSw2VLYSTYJzLw1zngcv5jtb9084dwtjNhv1TvlkhTi1zMfBHkcvlYu7jgYAAFiz+ar+OGsJKKiffmhXv5BFU0axrWCltqpc5XxhSbFhKg12SovflGBcStgqDjhQikQF11VKoSSLNdwgJNkuhaqLmFXI+xVsc4KeEB/FWwVCYBysrae+QlBnLDlXJqbWqhpCCfKmDpw4JfUsVxKAqbLH1OEG66mNgnQMp5RzFymNPOk0QRkZss6cOGzBG0Ulzay5/vl1HDYgyMEixIBPW55KKuI8Q4YyWJ0T2teD/K+5aTy1Abi+fZeF9suACFzo2Xd3RbGCRk6Yo7/wDsV7zA/wAUjzs2zfjLvufsvM+1UHeCR/WpePYNLf8A5hTipTD+GnBhHCZyMv7to/8AGPJ+ST8LvY422BbtuD7IPs3SiOliYcaWN1epaHO+7iiOH1DXF7WggNtvz1XyPj7pk3K1AzRpsY7oJ4uTbYfdOUrHN8WpsauY39EoiycXwu1bRB2+3T1SF9K1lx559lV6T6g2PARzCALoYgIqJmEjSE6xa0BbR9A3pW3N0wDrBAxOsp97dOgUwot5s1B06srpLBQpqFyqkkyoQvwhpJclVhaZa8IdstitRyYQcsliiQrTCd2FRHMtd5cIF8linILR85uEB31irWT3CEq05CtMWTghA10AKEiqbIoT3TzBukU4LCotqb7ppWRAhIqiEgq5dTYcU8AtfmcoeZoJUaeoOkDkpxAOcADubX9UqGRtVjJ47ElwAHP9k1k4ews0ixuLXuQ72I2XDVNN3cpjJvbIO12k2F/PBBC5vN3eZsdHh8c6uV1vAZIZ5CGODtOXDmByuN7FdRUbtHnc+y8vo6x1No7s6NL3Em5JeXuBc0jY3sAMXtt1Xp4YHN1G+W3tkG1r2t7qOPJ7T/q/J4vW/wDCSXjbYmOY5r3udqcQwatLTzd0SCCkL2UzSL969zjj0BPy9Oo4LMqmssZHxgBoOp7Q46d+YF/smtHSRtdFY/Q0tY3l4b6nnrkYVc7+1PeT6kGNAEZvzLj6guNvtZKuzFRrfUn/AHgegbdoH2+6bztw1vl+iUcEpfwsJxqlmkfI4C+7zgejWhozbYnCpmb19Y2Jhc4+TRzc47ABCULDpAsbnJJVUVNqkD3SP1W/qjDADyjGm59fuUe9j+TseYz7IgatZcxxHLnW6n80+qad5/muPhDVFGTJi23NMnOtjINzyVrH3TWo4YbbpZLSuB5W5qoTLrSwhYmRk6fkr4XbJTFJcpjEVdhSm1K7mheIzZspNksEsqZruUyfZ2jWyYQT5clZ3qBMquRNpzDJgIWoflRp5cBU1D8pSfYtF0s2FRVnN0PTTZVtQbhPPsajHNlWyPulfeK+ObCdhaqmwVkVRZaqDcIF0ieA275DTgFCx1Cs7xZ2YqN1Md7W2VcJIKvafhQLUewwz/xhjf8AUY4O2aAfr828iPPzS2o4u+Z7w2LWxhb3nhDwzVsLWu5xsTjZCVVExxDjcOGA4HNunRdBRw09JTNdNgSkeJ2fG4HT53sCfcqOvtfNpZwpsEUgtC6OR4Dv8wlzo7tF2sLstAN8BHcX7TCO7A7U6wGNmjGXeaUcYpu+u2BoDWXeJnte1seAD49n3t9IaVZ2Oga0tcYTPd3iqXNEULQNyxjjkjqbnfbZcnXNnWS/rr56l52z8V8AnIJkkc5ksuA13gexpPhGkkEnngdEZQyVsc5eY5JWgEAuY8AggDV62H5rrKGGmY5z4GRXP1PaGgAnlcdegTW42Krnx2f1PXll/hDS8WYSGyO0PfjTa9ugHr6ckRx2jkdHaKURcnOLNZ07ADOB1Nijo4Ig7WGjWQRqtd1gcgHkL8hhXA4Jdj9B5rWMLhZwiJwa1kzWGRoA1tAIkAwHXtcHbCYSNS9j3QzEPdeJ4Hd3A8B5tJ6bWumWsHmmC+rqNOkn6SbO8uh+Ve4c1uYNIN8gZ+DdI+M8eEJZ4HOD9QBDtNtNvLzTIZVVNjbpugah10sbX6yTa1+V7/dMqaIuF1RBywLFa6nN1iCB0YTKNA0bcI0DC16/URKWXCWOk8SIqHpdrT5hWijJgoPWtvkwUIHrSRFptTyYChVP2Q8EmFqpfhTn2e/TQlsQjDLhKXORMUuFV5EquoNiosmWqnIQetPE6YOkQlQVtpJWnMJxZTitUd4r4Jc5QssZacgqyGFxyAVHUVKZukwLLTn2QkQJRlPw57nNGl+kkXNrADmblZVcSo6CSckRgWG7nGzR5X6+QQXaueeKugMjT3MLWCNwaSzU5tnvP+6/wGhd/wAPphFEGtFsnzOTvndGtAY3JPqcklZ9fcxpz9XXIt4kHgeOx5G2oD2SgQunkax34uTU8c2Rtay9i8gchuuw41BA8XkjDjtzaT5EtymPDOHxwssyNjLjOgW+TufdYzxZW980z8KPwv4dsUFOBcvcTJJd1mj63nqcgBNuGyNcDa7rYMh2c4b6fILnOJapK2On1FrTES617kF7nOH/AOQukqniGKzQBYaWD8lqw/V80jBhxaMF2bfSLXPpkIKXMLi0czqA/wBrrOt8XSDtcx4dHpJ/0nNd5h31X9UR2N4g50cjHG7o3NPrGWgfax+yDOpYxLCPS49lzsHESzwXu4Y9uRK6OjmAc6PoSW+YOf1XMcbgLKhun+cFp/4m4+xCCMKCu/zLO+mTGf6uXzslva2LEIAxqf7Xt+x+ExpqHU0X3xblb0Q3a12nu77k/Nhk/l8pwUPw2lG55pzGANkkpZNk3pW3BKpInUsUNJWI0FNM3ZFPCtoqInfAREsAGAtL1ESEdW5LHlPquhvsUlqadzTYj35LTjqI6lDSOwhg5XTHCGC2jOjYH4W5XYWUdO9w8LSfQY+VKenc3DgQd7Hop2aYIuVlPIhnFbjdlWkW8oN+CiC5UyhI2RyIyJ6BYEbDHhKiD4gCiY2AbIOnYTjYppTx2WXTSLqKjGrVYXTmJoQEb7IxouMFY9NYNaFNzAcFQj2VoWaw4oGXBtt1N0Q94APluq6urZE0uke1jRzcQAuB7U9pjUhsEF2xPe1jpDdpfc20tG4b5nKQNuztc2aumc3xNbG1gf5hxJselyR7I/ispkqI4tgCD68yfgKg8PbR0zIIcOkcGl3Mk/UfhT4ZDqrJHD6Ymhg9bW/Qphd2kjBLL9CFzfDKpsFYM+F40np6pz21qNLGEcnLgK6us5r+hBRRHoctYGvbK6wDvCbbAjLfYi/wh+2tW2ERzONmhwv7ghLuH8XDm6dOvVbB2B5Ivt/Td7TFvSx8rtIP6FAc7UdvCRaBn/J2APbdDwVckzw+Z5e7bOA0dANgk8NCABZO6CK1k8Tp5A1MoJSAl9Nsj2uwiASKlYhNJ6raYP72Q8mVp70NO4nAQEZnAKqwdiynHRknJTCkogMndP6hfpHNwPURbAJz5DrZGwcAiba7b25nqnndrCEXuj0gFhaBYC1lXPI0jlforZ2hK5Y232Shp0fBItJJaDqJORe3kOgXOdpOHsiLDGCAcHci42z/AHsn0VU5uxxtbp6KIayW/eAFvQ9eq057su1HXMsxyIdhQcU8PB2NyHk58Lcbeaqq+FOcbtDWjqf2C3+Xll6UnjciYp7LKjhr2gbH03+ERQcKcXAOBt1BHwi984JzV0cyYwT7Aqqo4O5v0bfK3T8LeDcrK9StMOYACjO+DbXNr7IaCEtaqnt1SMHmD8Z/RZ1cO41CtqxG25IHmcAepU2FRrKRsrHRvF2uFj/15rNTyrtawyVJf3neNOmw1agzU21mjYZF8dUd2e4YZjTDYsk1Pv0jBJt9vlPKzswyIkNJc2UGMa7EtkI1RuBA6tt7ozszQ93US/0ljJIx0EttQ9nMI90KGcU8VSw2uIWOfbq52GhXUMf4enc9/wBR1SSepzb8gpcPl1T1B/pLGj2BP6pb25qyyncP6sfKCJu0dR3tCyTrn4eQvP8Aik3+W49AV3skd+FxDqxx+S4heX8dnOlrB/Nk+g/7/JV+luD+yHagROaJg4gfztGr01N39wuy4325ikidHE1zi4EanDSBfBNjk7rzOlprI2MWKMTp9w+rzY7J/Ryg7LlqFpJyMfC6CCawxhVlLT6GREtnSNlYrW1qWHp4JlpKxVeaxLBpq7iIPNTiqgSuFg4l5prR16u8WF7O5pZExY+wXL0NcE5gr223WdipRnfGxOfIWWRS3F+XL90M6tHVVS1osjD1KqlCTVcynPVZQzYXSHAwqkTaqfL7FTp4nOBAJH6q1vBjIcnTb7+iLma2KwbudufujZ/CkCw0oaTc3x0O/RT7wnflgDkpOnxa+UM/CRpSAFFUptkoCxVkclkGcxT36IuNrTlcrNXW2UoeN25ZRg100pA91TAwaib3sPhJ4eI6t1Kq4f8AiGFut7B5EgO8nAbqs+iOn8Qa3+YD3Qbu19I1zWGYOe42DI2ukcT0tGCvLuP8A7gnUX26tyP3WuwlRHFWteNbrMeLaLkXtsBz/QlR1kiuZtx6VxrjsMsb445B3wGprHBzH6mHULNeATkDZEcL4i2WRsrTh9Pqt08YNvYkrybtrxyKeRxjLmujJLQ4Frg4OJwo9lu1Bja4ON7Mc1vXxODrfN1HPVv6065k/HrXZclzp5OTnkD/AI4J/Jc9/ECdz3NjbuSAP/JxDR+ZT3spWD8E13UOdn/cSf1XLcRqw6qiI8VpGmwySb4A+5V4z11dRw8CmbC3IYwNHsLErwyqiLpHE8jpHo02XvUbLNIPPdeQ8TpQJ5WjID329NRP6qsTS6KPCvhjsbogRBRe3IWsmItGwYRbZbJc1ytEiLLS0WZls1CCMiibpeo0X+JPVYg7LE/UaqjKZ0daBuFn4LmAPzQ8sDuQWntz0nLDuLibQiG8YF8Fcs5zhvda71P44XvXYf4qL7qTuI35rjO8PVWsqT1U3w/4c8jtaWQH6iiKqrFgG8vZcbDxIhWf4oVnfF0v3joxxR7bgX9yh2Vbt7JKOI33VzKzzS9L/g9odxS3zdECQJKyqV4qbqbFaaF6sZsln4oLTq3SEsPRVREzmUG2EXwh5Zi4rI5EqIaUkGfJMzVAWtgDkEiZKVdTEuNibAbn9giU7EOM0MlRfQ3w+ZCUcMkj4eJZ3WfKW921rThoJBJLj5gewPVdjxMlsIZHjVgvOAxtrku8ztbzXBdpRC1hZfU82N73DbDZoBtzyVl3fvI28fMza5Tj3EBMBYG5Jc4kC4vyuldNASbC6c03CHyOwP76ldr2a4LCMOAc/kLXV8c5MZ+Tv2ulvA62rZAYWtuzcOdfwjmL8wreA1k0MpkPduJBHjaTbOdJBwV3D4mxjIFuiDkqY8kAY52H5rT1RpPxTjL5bguLW82tJ/Nc/O0chhdFV1zXA2A/vqueqpLYH2VzlFqARkfD7tDj/fmljbptBxMhuktBxa6rqXPopn9WMpG2S6WGxICObLhDPseamadwMAr4Gk4Aut0zAXDon1LCxu3unbgk1zpcOYWLo5aOMkkgfCxV8s/xPx0gFYVaOIHogS1YtPTlHtTP/EQRayDliafp+OSospxgXzsl6+v3D9t/UXRqFkYYxyv+aqDrHqqnWleVK2rrgkk/CrI3VSpsRVjHKAC2mS5sxCl356lULEsh7RbashQfUkqgKRYp9Yr2oyOrx0Vra4D9krWgVnfFFzuuqgjDmgl1r8lOO0edVyufbWOx90ZTVOMglT8Uh+5jXB9Q3SJHMHUIDhvZmHUe8lLrdBb5OVdJVC1tVvIKsVrQMAk9ThK8f4c7O54I44nCIAeYFj6nql3BI3BxfsBi/md7IWXigP1C5UDxaws0EI9B7HnEOK6Ta10orqtrhk2vySqarJQz5LpyFalIbYvf0Ub23FlAFWOluLEK59JYADstXWNGVsrSRFqJkwrI6cltwfZVkLGOI2VSQralHJY5vcIj/EDb9UI83N1BwU3iU51RP4t39RWIRbR6Q/amzWj/ADfX90vWLFnz/R1/GitrFitKcRUSsWJf07+IKQWLFdS2FixYgNhbWLEUNK6I4KxYpv4rlQVNi0sVELYtkraxSqKwovWLFNOKHqsrFiRtqxoWlioklErFipLTVtYsTJArRWLEyaWlixMNLFixA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xQTEhQUExQUFRUVGBQXFBQUFRQVFBQUFBQXFhQUFBQYHCggGBolHBQUITEhJSksLi4uFx8zODMsNygtLisBCgoKDg0OFxAQGiwcHBwsLCwsLCwsLCwsLCwsLCwsLCwsLCwsLCwsLCwsLCwsLCwsLCwsLCwsLCwsLCwsLCwsLP/AABEIAMIBAwMBIgACEQEDEQH/xAAbAAACAgMBAAAAAAAAAAAAAAAEBQIDAAEGB//EADoQAAEDAwIDBwIEBAYDAQAAAAEAAgMEESESMQVBUQYTImFxgZEyoRSxwdEHQlLwFSMzYoLhcrLDov/EABkBAAMBAQEAAAAAAAAAAAAAAAABAgMEBf/EAB8RAQEBAQACAwEBAQAAAAAAAAABEQIDEhMhMUFRYf/aAAwDAQACEQMRAD8A9OAVjAqWlWAq0rnNWmrQesugLWlENQjEQ0oDbwoaVNSAQEbKDmXKIbZb0pHgdsdsqUsd1bpWFqAQy0mSh5KUJ1NBcoSWlVypwmkpghpIGpvLSIOSlKuVNhc6IKssCLkpyh3wlXKlQQFoNUzEt6EyaDVuynpWCNAV3WnC6nUFsbS97tLRzPXoBzPko8KrIJ/9N93c2nwuxubc/a6nYeKXIdzU6moOiGdSEJzosJZmIKZiezU6Bmp1pKmwiljQr403niS+Zi1lRQL2KohFPaqi1USqyxT0LEB7nG1WEKIKuiC8x2Bo3XdlGCNQMecK2Mm+UBIRq1rFMNVjGJaFWlRPRF92qnR5RpoBqmApWW9KAioPVjlS9nRAUSRlCSghFPcQqXSpwgEshQr6hMJbFAzRhXE0I+oVDpgrJoUI+NaTE1ZqCjqCpIK01Mh8MYKtdGq4L2VxaptVI847TcVdNK9rT4WHQ3pfZx9ScX6JfHxAwaXMNpG2I9sG4+xT/gXAdQnZLdjw8htxy+oPHXK4/itBKyVzZNwfqzpd0IPmub5JerHR8d9ZY9n4LxGOqhbLGQbgam82OtlrhyVtVBjG/Ree/wAKXHvp2HHgY/10uLff6l6a+O7b8wtubs1h1MuOelF0NLGnPEKYkam78x180lkK1lRS6oYl80aaThAyhays6WyRKkxI1xVTlpqQvdrSI0rEyex6cK2FqtDFZHEvNdiyMBTcxYGKxiRosar2KpWhKhYq3BbusQaNlhUiFG6Ai4XQ8mFbKLbKrvQcFOEpfIhpQFbUR9EA99lUiUZQQhpHK106HkeCrhKnC+yn3Xktxi2VMTck0qhEOi1JShym94V0DeYyE9AdlMQiBEjIwrdF1n1VxxfbSoZG+kBALpJA223gLdJPyWrlKmKmaSXW1tJu3WCSdxcXT/8Ai9wuR0cU4zFECDbdpcdzzyQwDpleWTSuA0uHLnba+4K5u+fbrXV4+vXl2n8P62/FPKSKVgHSwDx/6L1mIeK397Lxf+FtG5/EInDaMPc4+Tmlg+7wva6dvjB9R9ltx9TGHk++tCxxkhJeL0Wk6hsd/I9V1UzLDAQFRDcEHN1rzWVjjJWIWWBN5KUhxB5IeRlzYLaVnYSSw2VLYSTYJzLw1zngcv5jtb9084dwtjNhv1TvlkhTi1zMfBHkcvlYu7jgYAAFiz+ar+OGsJKKiffmhXv5BFU0axrWCltqpc5XxhSbFhKg12SovflGBcStgqDjhQikQF11VKoSSLNdwgJNkuhaqLmFXI+xVsc4KeEB/FWwVCYBysrae+QlBnLDlXJqbWqhpCCfKmDpw4JfUsVxKAqbLH1OEG66mNgnQMp5RzFymNPOk0QRkZss6cOGzBG0Ulzay5/vl1HDYgyMEixIBPW55KKuI8Q4YyWJ0T2teD/K+5aTy1Abi+fZeF9suACFzo2Xd3RbGCRk6Yo7/wDsV7zA/wAUjzs2zfjLvufsvM+1UHeCR/WpePYNLf8A5hTipTD+GnBhHCZyMv7to/8AGPJ+ST8LvY422BbtuD7IPs3SiOliYcaWN1epaHO+7iiOH1DXF7WggNtvz1XyPj7pk3K1AzRpsY7oJ4uTbYfdOUrHN8WpsauY39EoiycXwu1bRB2+3T1SF9K1lx559lV6T6g2PARzCALoYgIqJmEjSE6xa0BbR9A3pW3N0wDrBAxOsp97dOgUwot5s1B06srpLBQpqFyqkkyoQvwhpJclVhaZa8IdstitRyYQcsliiQrTCd2FRHMtd5cIF8linILR85uEB31irWT3CEq05CtMWTghA10AKEiqbIoT3TzBukU4LCotqb7ppWRAhIqiEgq5dTYcU8AtfmcoeZoJUaeoOkDkpxAOcADubX9UqGRtVjJ47ElwAHP9k1k4ews0ixuLXuQ72I2XDVNN3cpjJvbIO12k2F/PBBC5vN3eZsdHh8c6uV1vAZIZ5CGODtOXDmByuN7FdRUbtHnc+y8vo6x1No7s6NL3Em5JeXuBc0jY3sAMXtt1Xp4YHN1G+W3tkG1r2t7qOPJ7T/q/J4vW/wDCSXjbYmOY5r3udqcQwatLTzd0SCCkL2UzSL969zjj0BPy9Oo4LMqmssZHxgBoOp7Q46d+YF/smtHSRtdFY/Q0tY3l4b6nnrkYVc7+1PeT6kGNAEZvzLj6guNvtZKuzFRrfUn/AHgegbdoH2+6bztw1vl+iUcEpfwsJxqlmkfI4C+7zgejWhozbYnCpmb19Y2Jhc4+TRzc47ABCULDpAsbnJJVUVNqkD3SP1W/qjDADyjGm59fuUe9j+TseYz7IgatZcxxHLnW6n80+qad5/muPhDVFGTJi23NMnOtjINzyVrH3TWo4YbbpZLSuB5W5qoTLrSwhYmRk6fkr4XbJTFJcpjEVdhSm1K7mheIzZspNksEsqZruUyfZ2jWyYQT5clZ3qBMquRNpzDJgIWoflRp5cBU1D8pSfYtF0s2FRVnN0PTTZVtQbhPPsajHNlWyPulfeK+ObCdhaqmwVkVRZaqDcIF0ieA275DTgFCx1Cs7xZ2YqN1Md7W2VcJIKvafhQLUewwz/xhjf8AUY4O2aAfr828iPPzS2o4u+Z7w2LWxhb3nhDwzVsLWu5xsTjZCVVExxDjcOGA4HNunRdBRw09JTNdNgSkeJ2fG4HT53sCfcqOvtfNpZwpsEUgtC6OR4Dv8wlzo7tF2sLstAN8BHcX7TCO7A7U6wGNmjGXeaUcYpu+u2BoDWXeJnte1seAD49n3t9IaVZ2Oga0tcYTPd3iqXNEULQNyxjjkjqbnfbZcnXNnWS/rr56l52z8V8AnIJkkc5ksuA13gexpPhGkkEnngdEZQyVsc5eY5JWgEAuY8AggDV62H5rrKGGmY5z4GRXP1PaGgAnlcdegTW42Krnx2f1PXll/hDS8WYSGyO0PfjTa9ugHr6ckRx2jkdHaKURcnOLNZ07ADOB1Nijo4Ig7WGjWQRqtd1gcgHkL8hhXA4Jdj9B5rWMLhZwiJwa1kzWGRoA1tAIkAwHXtcHbCYSNS9j3QzEPdeJ4Hd3A8B5tJ6bWumWsHmmC+rqNOkn6SbO8uh+Ve4c1uYNIN8gZ+DdI+M8eEJZ4HOD9QBDtNtNvLzTIZVVNjbpugah10sbX6yTa1+V7/dMqaIuF1RBywLFa6nN1iCB0YTKNA0bcI0DC16/URKWXCWOk8SIqHpdrT5hWijJgoPWtvkwUIHrSRFptTyYChVP2Q8EmFqpfhTn2e/TQlsQjDLhKXORMUuFV5EquoNiosmWqnIQetPE6YOkQlQVtpJWnMJxZTitUd4r4Jc5QssZacgqyGFxyAVHUVKZukwLLTn2QkQJRlPw57nNGl+kkXNrADmblZVcSo6CSckRgWG7nGzR5X6+QQXaueeKugMjT3MLWCNwaSzU5tnvP+6/wGhd/wAPphFEGtFsnzOTvndGtAY3JPqcklZ9fcxpz9XXIt4kHgeOx5G2oD2SgQunkax34uTU8c2Rtay9i8gchuuw41BA8XkjDjtzaT5EtymPDOHxwssyNjLjOgW+TufdYzxZW980z8KPwv4dsUFOBcvcTJJd1mj63nqcgBNuGyNcDa7rYMh2c4b6fILnOJapK2On1FrTES617kF7nOH/AOQukqniGKzQBYaWD8lqw/V80jBhxaMF2bfSLXPpkIKXMLi0czqA/wBrrOt8XSDtcx4dHpJ/0nNd5h31X9UR2N4g50cjHG7o3NPrGWgfax+yDOpYxLCPS49lzsHESzwXu4Y9uRK6OjmAc6PoSW+YOf1XMcbgLKhun+cFp/4m4+xCCMKCu/zLO+mTGf6uXzslva2LEIAxqf7Xt+x+ExpqHU0X3xblb0Q3a12nu77k/Nhk/l8pwUPw2lG55pzGANkkpZNk3pW3BKpInUsUNJWI0FNM3ZFPCtoqInfAREsAGAtL1ESEdW5LHlPquhvsUlqadzTYj35LTjqI6lDSOwhg5XTHCGC2jOjYH4W5XYWUdO9w8LSfQY+VKenc3DgQd7Hop2aYIuVlPIhnFbjdlWkW8oN+CiC5UyhI2RyIyJ6BYEbDHhKiD4gCiY2AbIOnYTjYppTx2WXTSLqKjGrVYXTmJoQEb7IxouMFY9NYNaFNzAcFQj2VoWaw4oGXBtt1N0Q94APluq6urZE0uke1jRzcQAuB7U9pjUhsEF2xPe1jpDdpfc20tG4b5nKQNuztc2aumc3xNbG1gf5hxJselyR7I/ispkqI4tgCD68yfgKg8PbR0zIIcOkcGl3Mk/UfhT4ZDqrJHD6Ymhg9bW/Qphd2kjBLL9CFzfDKpsFYM+F40np6pz21qNLGEcnLgK6us5r+hBRRHoctYGvbK6wDvCbbAjLfYi/wh+2tW2ERzONmhwv7ghLuH8XDm6dOvVbB2B5Ivt/Td7TFvSx8rtIP6FAc7UdvCRaBn/J2APbdDwVckzw+Z5e7bOA0dANgk8NCABZO6CK1k8Tp5A1MoJSAl9Nsj2uwiASKlYhNJ6raYP72Q8mVp70NO4nAQEZnAKqwdiynHRknJTCkogMndP6hfpHNwPURbAJz5DrZGwcAiba7b25nqnndrCEXuj0gFhaBYC1lXPI0jlforZ2hK5Y232Shp0fBItJJaDqJORe3kOgXOdpOHsiLDGCAcHci42z/AHsn0VU5uxxtbp6KIayW/eAFvQ9eq057su1HXMsxyIdhQcU8PB2NyHk58Lcbeaqq+FOcbtDWjqf2C3+Xll6UnjciYp7LKjhr2gbH03+ERQcKcXAOBt1BHwi984JzV0cyYwT7Aqqo4O5v0bfK3T8LeDcrK9StMOYACjO+DbXNr7IaCEtaqnt1SMHmD8Z/RZ1cO41CtqxG25IHmcAepU2FRrKRsrHRvF2uFj/15rNTyrtawyVJf3neNOmw1agzU21mjYZF8dUd2e4YZjTDYsk1Pv0jBJt9vlPKzswyIkNJc2UGMa7EtkI1RuBA6tt7ozszQ93US/0ljJIx0EttQ9nMI90KGcU8VSw2uIWOfbq52GhXUMf4enc9/wBR1SSepzb8gpcPl1T1B/pLGj2BP6pb25qyyncP6sfKCJu0dR3tCyTrn4eQvP8Aik3+W49AV3skd+FxDqxx+S4heX8dnOlrB/Nk+g/7/JV+luD+yHagROaJg4gfztGr01N39wuy4325ikidHE1zi4EanDSBfBNjk7rzOlprI2MWKMTp9w+rzY7J/Ryg7LlqFpJyMfC6CCawxhVlLT6GREtnSNlYrW1qWHp4JlpKxVeaxLBpq7iIPNTiqgSuFg4l5prR16u8WF7O5pZExY+wXL0NcE5gr223WdipRnfGxOfIWWRS3F+XL90M6tHVVS1osjD1KqlCTVcynPVZQzYXSHAwqkTaqfL7FTp4nOBAJH6q1vBjIcnTb7+iLma2KwbudufujZ/CkCw0oaTc3x0O/RT7wnflgDkpOnxa+UM/CRpSAFFUptkoCxVkclkGcxT36IuNrTlcrNXW2UoeN25ZRg100pA91TAwaib3sPhJ4eI6t1Kq4f8AiGFut7B5EgO8nAbqs+iOn8Qa3+YD3Qbu19I1zWGYOe42DI2ukcT0tGCvLuP8A7gnUX26tyP3WuwlRHFWteNbrMeLaLkXtsBz/QlR1kiuZtx6VxrjsMsb445B3wGprHBzH6mHULNeATkDZEcL4i2WRsrTh9Pqt08YNvYkrybtrxyKeRxjLmujJLQ4Frg4OJwo9lu1Bja4ON7Mc1vXxODrfN1HPVv6065k/HrXZclzp5OTnkD/AI4J/Jc9/ECdz3NjbuSAP/JxDR+ZT3spWD8E13UOdn/cSf1XLcRqw6qiI8VpGmwySb4A+5V4z11dRw8CmbC3IYwNHsLErwyqiLpHE8jpHo02XvUbLNIPPdeQ8TpQJ5WjID329NRP6qsTS6KPCvhjsbogRBRe3IWsmItGwYRbZbJc1ytEiLLS0WZls1CCMiibpeo0X+JPVYg7LE/UaqjKZ0daBuFn4LmAPzQ8sDuQWntz0nLDuLibQiG8YF8Fcs5zhvda71P44XvXYf4qL7qTuI35rjO8PVWsqT1U3w/4c8jtaWQH6iiKqrFgG8vZcbDxIhWf4oVnfF0v3joxxR7bgX9yh2Vbt7JKOI33VzKzzS9L/g9odxS3zdECQJKyqV4qbqbFaaF6sZsln4oLTq3SEsPRVREzmUG2EXwh5Zi4rI5EqIaUkGfJMzVAWtgDkEiZKVdTEuNibAbn9giU7EOM0MlRfQ3w+ZCUcMkj4eJZ3WfKW921rThoJBJLj5gewPVdjxMlsIZHjVgvOAxtrku8ztbzXBdpRC1hZfU82N73DbDZoBtzyVl3fvI28fMza5Tj3EBMBYG5Jc4kC4vyuldNASbC6c03CHyOwP76ldr2a4LCMOAc/kLXV8c5MZ+Tv2ulvA62rZAYWtuzcOdfwjmL8wreA1k0MpkPduJBHjaTbOdJBwV3D4mxjIFuiDkqY8kAY52H5rT1RpPxTjL5bguLW82tJ/Nc/O0chhdFV1zXA2A/vqueqpLYH2VzlFqARkfD7tDj/fmljbptBxMhuktBxa6rqXPopn9WMpG2S6WGxICObLhDPseamadwMAr4Gk4Aut0zAXDon1LCxu3unbgk1zpcOYWLo5aOMkkgfCxV8s/xPx0gFYVaOIHogS1YtPTlHtTP/EQRayDliafp+OSospxgXzsl6+v3D9t/UXRqFkYYxyv+aqDrHqqnWleVK2rrgkk/CrI3VSpsRVjHKAC2mS5sxCl356lULEsh7RbashQfUkqgKRYp9Yr2oyOrx0Vra4D9krWgVnfFFzuuqgjDmgl1r8lOO0edVyufbWOx90ZTVOMglT8Uh+5jXB9Q3SJHMHUIDhvZmHUe8lLrdBb5OVdJVC1tVvIKsVrQMAk9ThK8f4c7O54I44nCIAeYFj6nql3BI3BxfsBi/md7IWXigP1C5UDxaws0EI9B7HnEOK6Ta10orqtrhk2vySqarJQz5LpyFalIbYvf0Ub23FlAFWOluLEK59JYADstXWNGVsrSRFqJkwrI6cltwfZVkLGOI2VSQralHJY5vcIj/EDb9UI83N1BwU3iU51RP4t39RWIRbR6Q/amzWj/ADfX90vWLFnz/R1/GitrFitKcRUSsWJf07+IKQWLFdS2FixYgNhbWLEUNK6I4KxYpv4rlQVNi0sVELYtkraxSqKwovWLFNOKHqsrFiRtqxoWlioklErFipLTVtYsTJArRWLEyaWlixMNLFixAf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fs.homegate.ru/file/3374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106" y="1618052"/>
            <a:ext cx="3144285" cy="2358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3500" y="0"/>
            <a:ext cx="860499" cy="1214837"/>
          </a:xfrm>
          <a:prstGeom prst="rect">
            <a:avLst/>
          </a:prstGeom>
          <a:noFill/>
        </p:spPr>
      </p:pic>
      <p:pic>
        <p:nvPicPr>
          <p:cNvPr id="10" name="Picture 2" descr="C:\Documents and Settings\Admin\Рабочий стол\голодомор\Бог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63982" y="34969"/>
            <a:ext cx="4018959" cy="52662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858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ukurier.gov.ua/media/images/2012-11/Motrona%20-%20did.jpg" id="8194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"/>
          <a:stretch/>
        </p:blipFill>
        <p:spPr bwMode="auto">
          <a:xfrm>
            <a:off x="467544" y="1412776"/>
            <a:ext cx="4894031" cy="503872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214414" y="116632"/>
            <a:ext cx="64294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i="1" lang="uk-UA" smtClean="0" sz="6000">
                <a:solidFill>
                  <a:schemeClr val="bg1"/>
                </a:solidFill>
              </a:rPr>
              <a:t>Дід Василь</a:t>
            </a:r>
            <a:endParaRPr dirty="0" i="1" lang="uk-UA" sz="6000">
              <a:solidFill>
                <a:schemeClr val="bg1"/>
              </a:solidFill>
            </a:endParaRPr>
          </a:p>
        </p:txBody>
      </p:sp>
      <p:pic>
        <p:nvPicPr>
          <p:cNvPr descr="dity250tass" id="4" name="Picture 5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8184" y="2500306"/>
            <a:ext cx="2630096" cy="3969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descr="C:\Documents and Settings\Admin\Рабочий стол\голодомор\свеча.gif" id="5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643834" y="0"/>
            <a:ext cx="1500166" cy="1857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604469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0400" y="1269628"/>
            <a:ext cx="690388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endParaRPr dirty="0" lang="uk-UA" smtClean="0" sz="2000">
              <a:solidFill>
                <a:schemeClr val="bg1"/>
              </a:solidFill>
            </a:endParaRPr>
          </a:p>
        </p:txBody>
      </p:sp>
      <p:pic>
        <p:nvPicPr>
          <p:cNvPr descr="C:\Documents and Settings\Admin\Рабочий стол\голодомор\свеча.gif" id="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7572397" y="0"/>
            <a:ext cx="1571604" cy="2214554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186634" cy="1143000"/>
          </a:xfrm>
        </p:spPr>
        <p:txBody>
          <a:bodyPr>
            <a:normAutofit/>
          </a:bodyPr>
          <a:lstStyle/>
          <a:p>
            <a:r>
              <a:rPr b="1" dirty="0" lang="uk-UA" smtClean="0" sz="4800">
                <a:solidFill>
                  <a:srgbClr val="FFC000"/>
                </a:solidFill>
                <a:latin charset="0" pitchFamily="18" typeface="Arno Pro"/>
              </a:rPr>
              <a:t>Тарасенко Галина Іванівна</a:t>
            </a:r>
            <a:endParaRPr b="1" dirty="0" lang="ru-RU" sz="4800">
              <a:solidFill>
                <a:srgbClr val="FFC000"/>
              </a:solidFill>
              <a:latin charset="0" pitchFamily="18" typeface="Arno Pro"/>
            </a:endParaRPr>
          </a:p>
        </p:txBody>
      </p:sp>
      <p:pic>
        <p:nvPicPr>
          <p:cNvPr descr="img090.jpg" id="5" name="Рисунок 4"/>
          <p:cNvPicPr>
            <a:picLocks noChangeAspect="1"/>
          </p:cNvPicPr>
          <p:nvPr/>
        </p:nvPicPr>
        <p:blipFill rotWithShape="1">
          <a:blip cstate="print" r:embed="rId3"/>
          <a:srcRect l="31367" r="37265" t="39036"/>
          <a:stretch/>
        </p:blipFill>
        <p:spPr>
          <a:xfrm>
            <a:off x="5580112" y="2883867"/>
            <a:ext cx="3442627" cy="3856167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perspectiveHeroicExtremeLeftFacing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&amp;Fcy;&amp;acy;&amp;jcy;&amp;lcy;:HolodomorVyizdValky.jpg" id="7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17296"/>
            <a:ext cx="3741285" cy="28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descr="data:image/jpeg;base64,/9j/4AAQSkZJRgABAQAAAQABAAD/2wCEAAkGBhQSERUUExMVFRUVGBoaGBgYGRscFxoaGxcXHRcYGB0ZGyYeGxkkGhoYHy8gIycpLCwsFx8xNTAqNSYrLCkBCQoKDgwOGg8PGiwfHyQsKSwsKSosLCkpLCwpKSkpLCksLCksKSksLCwpKSwpLCwpKSkpLCwpKSwpLCwsLCwsLP/AABEIALEBHAMBIgACEQEDEQH/xAAbAAABBQEBAAAAAAAAAAAAAAAFAQIDBAYAB//EAEgQAAECBAMECAMFBAgEBwAAAAECEQADITEEEkEFUWFxBhMiMoGRofCxwdEUQlJy4QcjM/EVNGKCkqKywiRDc4M2U1Sjw9Li/8QAGQEAAwEBAQAAAAAAAAAAAAAAAQIDBAAF/8QAKBEAAgICAgICAQQDAQAAAAAAAAECEQMhEjEEQSJREzJhcZFCUoEz/9oADAMBAAIRAxEAPwD0GOjlIjkojiY4CHNChEOTKO544NDE3ic4M6F4sYeWGtzBhyUDe0cGihMkEVNodIlZrH6wSyPFSds8uFJIB3bxAOobMwpAimZwdng4lG+Ae1NmKCwpIJD1HCA2GifIYrTcYlKspUAWdnq0dh5sxIaYkntEGnHskeDRjf2ndHlGWZ6CQpGo/CbiOsMY26NVN2xLSjrCsZKV52ifB7RRMAKFgvxjynY+HmKwUgTM4SZ6phJBIyJRT1eG9C8ROM2aFJUJcxeYOCkgvQgt4QHKiixaPXut4itoeFGMinEJnkKDnqpgC01zJVUVa4sYodHekKlbQSSpRlTs6GV92agWHBgYKlYnA3yiYTMYkSHhjwxMQPDqwojiY46xBC5oQrgLtLpTLl0SM6v8vnrCykorYUnLoMlUUMTtyWimbMdw+sZPGbemTO8SBuFooidGWfk/6miPjv8AyNFi+k61USyR6wJmY5Si5JPP9TFTPu9+cdfdGeWSUu2WWNInVMc2I+EOSobzFbMRHCYdfOFsfiXUTWsfjF7DbamJsp+BgH1vEnnCoxF2I+XjHLLx9g/FZt8Dt5K6K7J9ILAcY8pViJgPdIjVdF9urzCXMDg2O46A8DGnF5Sk6ZDJ47irRrSjnDQmJXhrxtMgmSHAGFC4XNHHUUSY7NEc0FOsdLSTV44JKJwF4kmBSTmRVJ8xERwbi58Is7Ow+UOFHkbQGcRp2sHYsTu1i7KnpVbyiHE4JE24Djh8DDJOAKdXgbKaCIpCAawHxOJEntzZoSDYKI9NTATaPTxnEpCvzkZvJL/EwkpqK2MoN9G1VMCQ5IA3wDx/SqSijqWRokfM0jAzdtzJqnmT1g6ZkKCR/hUwpwizhULV3ZkqZyIJbllB9YzS8n/VFlgrsKY/ptOFJcnKBqoFR52aAeL6Q4iYGmKJB0ZvJhBKXIyq7WUK1TLUkKPgFg+Obwh/2pAoZZSs2zELdnJHaluGHA86ExCWeT7ZRQS6QD+zrKMyQsgXYHMkbyLtxFIZKxavxEtxg2hCwc6WlpDgqSAnMkh8wUgUyuHDA+MJi8YmUQmaesdLqzoTmcMNQFuoHNUfdNnheb7G0DcPtVSSe1dn4tvic4xMwpUo1RM6wEM4VA+ftBJUerkywNMwKqclKIHhCS9qqFhLHKXLf/TDrK0D8SkbeVihOVmlTGUw7JoXDuRoXBEFZc5YU0xFGHaG/cY87l9IlC6gK/gQP9sH+jfTVCjlnLpXtOacwNI0wz32QnhaRrAC5FuMZnbOPnSJg/fSlIJ7SGZYTWr1DxR2701Ki2HdAH3lKOZXgaAesAj0kxH43P5U/NMDJ5FaQceB+wltPb6plMzDc9PHfAw4h7kecL/T+Jr2wLfdR/8AWGL2piT/AM9QHBh8AIxSk5PbNMYcdCs+sLcVhn9IYkD+szfBX6Qv27Em+Jn/AOMj4Qtj0OUnx8I5Lwp2jiAKYmf/AI/bwg23if8A1M4/3i/0juSCotnLmKGhIO4F/SGdolkAl/D4xNL2pjaH7RMIO818xBPCbWnkVmzCr8ymG8wOzn8UV5Epm360LmsSStnJr2S5Joz21s0X5W05z/xVvuc+V7xPJxs1V5ywNQFVHM7om5RQuytLQlgCCB8OMWghIDMR5V8YkVjFj/mzFVYV4Q1W1pg++rm55QrmCrDOw8cVIyrIzpccSBb0gnlgDsmdNXMAV1mXUl2tvg7l4n/EfrHreNllKGzDmglIcEwuWG0/EfMw4TBvVGjmRop5t7QwLy0ApDkIZiA4NzFlCkH7vjFBUh2FnJaJUp3QPnlEkKWqYEo1zU9mMhtj9oZqnDhv7ag5PIWHi/hE5TUeysISl0b+ZiEoTmWQkDUmMZ0g6elyiQKC61N/lG7ifKMRicfMmKdayo7ySf5RCTGSfkXqJsh41bky1itpLWoqWc6jqp38GIiLrC/8MHkD/P1hAH1CRwv5wiJ0sfjVwcAcrfOM22zRSRZk5lEASpwP9lak+WZJEHUYBaUDOiYHoFTeomh9AaBYJsGHlDdj7UWEpCMoTMUAOrJo3eotSs26w4R39PKydtZUp3dQGVICinsJSAAwCiC2g1jv2JNs6dLoFTiJfeVLQVFSwsaIDuFZWpnA7QDVLRYueoLV1akSpSVHMcgdIYdaVuWKg6XN8xCLJXAidtbvFF1LXlZg8xbdYsOWATRAqHVmUojKQBWLlGZ2ENlDZil2UbskmpQk2eqiSo1VB4qPYyi2W8V01WFFOHKlB/4sx+sN+0BZJqas9XoSSamEUtRdV9SXLvqXi3guj6QHN7s1eFN14KJEqVq7D/MagcWFXpHSn6RRQS62ykmQTanHzhJsrIlzUD4kPro0PmbQBWyXOY2tAjbGMmA5E3UbM1ToHr5boktuivGuyptLEjrCmWrMTb6ndFnAS+pSwOZSrq+Q4RVwOy1IUQazVPbThT4wSkbCxJJ/4eal/vFJCf8AEphF210ib3tkqJoa1fWJwYaNkKHemyEsKvOQTatEFRi0nDyUh1YlJ/KhaviEiJM6xiVtpDwSRDTNw+gxEzkhCB5qUr4RJKmoHdwx/wC5OPwloT8YABWcNrw9XhAtNuNflFiXNX9yTh0/9tUw8O/MNfCCGEw08kFU3Ilv+XLlIPgQj2ICVit0DcNglrPZClOGFyCWfQUMFMJsFae8hgLFRy335iLViPETVDvYiYqrElZKT+kRJJCgSHDa3O73xhXSDtoJy8ExquWOGcFruwS8Sqw4LPMHdoQhRpWrloqWTmIza0Dkb2AvFpK0ANZqm/xhOVivQ7DSZaautT6slPlUmJVYpLt1TkfiX5HsgRUExI7ofm8KBrV+OnKBdAr7LKseH7MtAOtHPqTCnacyjLyjgEj4CK0qXrCzEwrbGSQZ2LMWuY5JUANTSsaprQK6MYIdUVG6j6CDPVR7Pix441Z5+V3Mj6ga1hxwydwiYy6R2WNVkzOysIzEEp5GnlFHpD0hRg0BUxlKU+VIootr+XeTEG1cKmRKXMK1JSgEmoPgHIqSwvrHku0torxE0zFqcni7AWSNwG6IzycSuPEpbsvbX6RzcUrMtXJIolI3Ae3ivKmiB6ARb3WJEzTetYwzbbs9GKUVSCSF8WESdePujzv9BFJC+EToSXiYx0xJPHnCydn5jUgAd4mreGp4axYkyirUBrnRuPt4sFJIygU5a/iUBc+98Bzo6hcNisn7xsoSMstNy5DFRIuagk8aUFKyJK5hYHKF1JbupDZRySlmTbNzi/I2XnNdXq++5a7sTBaZgihJyoUslnYMkXpmLAb73PlytiNxWkApWyhUsEJskHdYDnxN67yItKmSpYcBRqASxArfQHK3nvhMTLWtiqZIl9qiTMzEW0lhQd2MT7PwMrOQV9at2SlCFE5qtVZT2qGsK3XRStbBk/HrWsMCncBeoYvcktBPBbIRKBVOyhb2UcymLfdFXfe3pFvH4iVhyE5VlSg+dK0pYVGVCgksKVKd7PAiVtOWgOjDJ5rmTFa3oUj0hWm+w3a+Ogjj8dKQkdgkjeoI4WDnjfWMtI6RCZMUtCMOCkhKSUlS7XeYpXKgifa/SpSEkpkYYFqPJCj/AO4S8C9mdOcUpJHXdUxp1UuXL8GQgRfHifFyJOVSUQ4rH4yaP3asRykpUkeOVIiFfRnFzFdvDzb95YJ885FYr/0zPmDtYqco2rMUB4VYGkQ9Qanrn/O7HfWsL0UX8IJTeh09JCs0kM3enS0eLFVN3jFrDbETmZeJwpOoE3MfAJQbRnZchSXeXRQ3hqF76GmtawyYhL0UQaF7V4ceEN/IKv2bJQwyb4qUOCJcxRPgEiLGGkyDaZPWad2QR6rUIzWycRkX2g6mJsXbViDueN70eZRSqhBDgt5g7j9ICim6JZE4KyOXhkSwFdRiFXLq6oHyCydIVe0kP2papad2dINL0CTS2usF8bicpbLmZi+njGA6V7f6xRCAlw4JG5+6K1PGOkktRJ405vZoJ+1sKXWsrASWAdFC1WAr/MxTkdI8IolKevzHXqQfgtqc9Yzuy9jrnK7RIGqt+hD6DlfhF/H4nD4YFEsZpgYMLAtc6VpZzaJcbLuKWvYWnYMr7mKmy30GHS/n1hMdJwypZeZjStB0mSSG4ghVPhGdG1MTOLJJS+iL8iqpHIRYwnRFSzmmKKjqKn/U/rB1VA4tL5Og8nH4Qn+tSn4pWPVoIyZCCAROlqBswW3gcsAhsySkZTlSA4L0DsDfe1fGIdnbZlyFKQhSpqSaJQkkJL6EkBju3wlL6Oq18WatMhP/AJsr/E3xEIME5pMlH++n6wP2d0jkzVBBzS1myVhn3MQSC8H9n4DMsUgqFtKiTbj2aDAYmWhCU50UH4hFtOJSbKHnFXqzuHlD+qS3dSfAfSPaSklRhdN2XBMG8Q4KEU0SUkdxPkIVMtB+6IPyBo8k/aZt0rmjDoV2UMVh6ZyHD72S3mY89Wir2OtPURv/ANpWzQnFhekxAPinsl/ADzjHnBJOp8y3iIwTnUnZ6WJLgqQNTMWCwJPO/KJ5W0gD20kbuEXTgi1AF7nvytFVeHBBDcKgP/OBzT7KcV6CeEUFsRb0/nzgxhsHnNA3z5aWjGdWU9pCrXAdvGNTsbbKQEgnMVUKMpcECoJBqn3whXH6FlaDEjZxUcssZjuA3a8ExoNiYES2zywokBRISCAKgdpZq/8AYG+sRYbHBEtS5ikuCBlGbKlSlBKEdgEXLFRr+W0Udv4v7MgIf95MJXMyqJ7YSAoAqLhADpA0BMLSjtkbcnxQ7b+2kpJRIDLF1ADsuaVIex0ZvhksXJWXmTFGYRYqUVc7ks1Iqp2yyiokB33e9Yqr2kZqgkOou7e9ISpPZrjFQVF+XPypLFNaNap041i9sLFiTMdPe1NGA1ZwQKOfCKsrBkXDk6C36w2fiShBahrZqMGfzI8oCjfQZzVUajOmeFIdAUCTkmd5GYk9k5gpThu0PIMwpr2JmqVuDua24EiKGH2kFgLlqaYlOfKklK2K8jOAbJKeyXFI0eAxKJ3ZWcsx2dLrBIozsMq96TWA4tMhyroB4jorIWGWF+CvpEUroThE2Suu9ao0+I2YU0csdG/UxB1DUq9qj9IZTktWTbvYCPQ2R9yZNT4ggeaX9YrTeiCxWXOCvzAjlUE/ARpkge6/SOQoCpPpT43g8mcpMx8/CYiSDnl5kXzABY5lqjxhMNiwpwACCHuBXcNPfCNshY0MUcZsCTOqU5V6rSWPMix8RA0ykcn2Z7ZuJSpSSUZCKsQ3M1NGEa/ZeHKC6FAJAdiKEv8A2T42jKbX6PLlMokrlh3WHBYioWLJve1Is7NmrT95SkHu9oAjc+rirXDKiclW0VfyWi90t22UDq0qJXMccgRelmtxgDsnAlahdi4PLU0Ph4wOxu0QrEqzOcqQBqL+/bRfkY9aMPMUAEuyEnV1XI3skeoiji0l+50KUXRa21t0v9nkUSDlKgak2IG4O9ecN2P0fM1j9zUsxP8A+fi8UNhbP6xeVyKX50+D+cafbvSAYZIly++U04CznyoIZrfFCt8FS7ZfV1OFRoH01PukBldIZsxkSkgE3yglvPhVr+cDNnYeZiFgqUSSl7uz2N6OK03ilaGJ+2ZWEeVKRmWAK6Obg+ABbjC9aiJwrctsXDdH3/eYlTjcSWu4J1A5/pF+ftnDyaJBUoaJHhUmggNhpE/FOpaylHCgpu3cCYLSE4fCs5SVg0AudASDQcSSLGE9/Yz/AHf/ABFadLxGJJAlolo0JGY6tU08onGwJ4OeZipoI161SQANaEAcolTtqfNVlkywhKqlSg9wWI0Nk+XjFjD9GFTO1iJhmPpYeQLDyjunp/0Bulukv7ZZ2J02Xh5mTEYhM+V+IdqYj8LlIOdOla8TGw2Z0swuIUESpySo2SQUq8AsAnweM5J2BLSe6LU4ceZh2K6Oy1hikaMRQg+2jVjz5I9qzNOOKTtaN0AIUSxAXo5jFFPVTFZloFFG6kvQniLHzg5G+E1JWjJJcXR55+0DZWfC9a3blKCj+U0UPNj4R5YtdnLaR7zjkJXLUhXdWkpPIhjHg20sKqWtSFd5Cik+Bb3zjLnh8rNnjT1QqJjRMueGFH9fSBpmHfEiJwudIzOBrJV4YE9l38hx9mCOxMGgqARmUCarFFGrMkkhgS4H95SqJYUpM9+7Y0oPbmC2BIAMtDpFVTCmhanYDWeiKVcLOsC/QGzZ4AleVlLYTUleRIRKyISSEHOM60HK1Ls+8Rlum2NQiYAoAkDdWpf1LmvE6xokhRAJTLKUKl5AV5QlSlGWoS2DJypIQk94rSasDGU/aNsRa54mBTocJXZ0uSUhhY94eW54ek6TIQdStGOlyV4iYyAwep0EavAbNRLQEp1udVcSYTAyEpSAkdkcP18X1gjJXV99v5aCEyZOWl0WqtvsarD6W90aBuPkOFNq3x/QQSmHTh/Ln5wolAgh9PnuvCx0KzJzpapalKQWOQ0FHyzMzf4YOyNtIXmzrWhTpJmJ+8FJFSkd6nbbfmAaHT8DZzqfJQCTASbs6gDsT2CX170tV97p5CNCkp9iNV0b3ZW01y8kuckFBdIVLSpT0f8AE9q5WrVoNS5ElQBlrSrNZjfzBMeaS9qqCVKJIJCDR+yQcpIY3SrW4BMG5G0CQM2Zwys6VAFQNDmA7KnY1/EH1icoCNfRqZ2zJifupruSSfExVmIULqA8vVjCYPaSwGStKx91wUONU2PaBFqPFydOCgRlyEAGiSARrVQZQ5GJA2gcihuPH9YsITVmipMTWloklK1Nvl4QRggJzJezXr5ud0CMfsQZVqlABVTlFid6R8tXi8qboK+n84mQQCLsR40PunCOdHRbXR46jE/vlFWt+cGsRis0lLAHKq4ZwCNxD7zQtTfGi6X9DhOfEYdhMutOi+Iey9CDfgb4bD4gpIPoY1SUZ016HxyfTNP0aWpMwvbK5O5q1gNjsWZkxSzdSifp6QQ2fjyDlBooFN3uNPFoFdWxIq40ZjutfdEIrbbND3JGkxGIOHw5KSBMV2RdwKpSoUADAHU28g+w5OaYzk/Q9k34Exe2sD9llLU7g9oDQCjni5H6QG2dtBMualVSNeD8NY6KuDo5fqZpNp9IDK/cSeylNFKftE6gbhoeO6J+jmx+tUCoOxzVbtHssLF0ipI4h4ys1wtQIdTkGtXfjHqXRFIMkK4Od7/e03wk1VRQsnwi2F8NhEo7IYVJFCNfLUCLkuVUPvhkpIa7g1+lr0iZSAeYqOcVjBJHnt2KmI8XixKSVqsA5a92oNdIcVAUvw5AfpCrrW8P6AU1zgyZiDUMpO/R91N4jW4DGdZLSsaivA2IjMzE5wQNXBf5DWK+H26cODL4v5gQIZfxvfQXDmC8btxQUSTPCZZIUDIWp1cFJBBHEUjIdKUJXMEwTETCsdvIp2VqCLj9I9UkzCQFEXsN0ed9JukIxBnZUykSpEzqlKIKpy5jsnKUhgh6FyTyjVlg2jsU0n0Yqajg0QKS0EppFQdfbcYgXKcUjIpG8XZsvIFKBdRICBuUbl9wDeLRbGJMtspuQEnwYKL3ZIK+ZimlJSmuoLcBqfFiITa05kgC4S3JwMx5kMOA4mg7kDpG/wCjuLVPllQISFoXkzJCmCAeqJTbM4mzD+YR22Zks/vAAoKAExLF0ggHKQS6VU7poSnskKAcNsHFETUS0lkyJRLipK1SiWbVkJlFt4O+NVtjZImGYXXmSoqQoMWBJJYCuRRzpykGx4grNEVSZk0SCg3etxuammoYiljveHyTpSum69/pE+QlA7uZPdUC6Vp3DiC9DUcHaGJTal9fesRRVuzpSWLv42bziVIBNBDQvgzb4ZLqaOK+9bQ6EZIU8n974rY3AO530La+t4vjdc/D1h+TQt4+scCzPTcB43cG5BDTBT8SWI/LCbPkGWTLUTlrlO5xY8CyVAbwN8Gpkirge/rEEzCvVma3trA/KH5MOmOwM/upXQpOUngapLi43H+yIJTMQsC7FJrfzTz1in1YyO2jEa7w0PA7IHg+o4KELexaJkrtzidK6sP5xSUwt5w5M/2Y46grloDWp00hVODQjnrFEYktdq8eekKnFKzUdh7YcIUFMLYSaFONKjx3/rGD6fbACf8AiJYYEtMAsFaL8bHjXWNlh5oUXHr9PKF2lhUzJapahSYG5PY+F/AQVPi+QY90ePYfEkat7vBCXjM6yos5arB6BvHe8CsZIKFKB7yCQfAsYaJliCY3SxqW0NGbWjXykibIXLJcsSAeFS26B8gpZJGvyNuTRXw2LUgg1f5fRvjDpk0BRy91VU8LZk+BPkfLKoNaL2rsfipJK3lhwamjAEvSuusbnoBPVkLn7wPIEfP6xhMPiu1W3Df8P5wb2F0g6qczdlV9G5E2I+sTnyVfsNKLlFo9VG435fWHA3LO/lakDsMtJAL1G4kA2q2pYAedKxfz+e7fyiidnmNVoWYl3G/jXwOmscVFvfpHO+U1Bs3Phb5R0wUpVh467zDHEJUS+RRDbwCxcEg+FPGGLlOSQm5c2uYkMwJLOL6cGd9/hwhypZJd2hGk9MN0B+nu0eqwU8pUyjLU1SDdIJGWoIzX4x5T0n60SZEtCFJldTKmLAl5Umap2UpiSVNvbfBXpDtgrl4yZiCqUrEJQmRIXMUZierUCQqWlghP3gVs+bV4ZsnpBOmYXKOqkiWpKTiHdEsJSEykpl9oqmKdQzAcdKemTSpEM9C0sJicq2DhxqAb+LxWFTzI1+PCL87ZqZckKZaCok/v/wCsTCSxK0iiEhnD3eBa5vacaPzt+sYJRqRvhK4ltKwpYp/IfoIrY9OZJJ1flxh0mawOlABqHNm8ATC9ZYjQ86vC1THDezyc0yvaWhIUrcZhlCYabkJUnzjZ7N2kCglk55XZVVlMUoWkJe7FbEHiXdoyGzVdkNuSCeGVRGl3LRJs3a/VS5ipgzdZOcFgSAEjrDX+yWb2FTslkQTxsoCevIkp1WgijkkZxoUlhbexY0iu2YiuV/8ANz4wOwm01GYQ7kKOTNqhQcIezEEgHTsjWl4LdQYdlVWIqKUCuW8QjVM4WYnLz9D9IcDD1HV6HX9LwhHnub5xxw8ONb74kWoMBVgPbRXSLh4kK6im/lHAHBXkIaZrbmiFc05uHpDAX1pBOokFKPU31o/GHFD3cGgb6mI0rD8+Tw5a3pvgBOmO/wBHZqwxEzn8+cOSSR8OUPlIFXH1gnEqeBV5brxPINmFteMMkoJtY2u/GLkvBHVxupYvwvpAqxW6JUqAGZq+sTyklTFSWBFAQdOetYsYSWauBTfvHv0hu0cSciQHzH5H3WFnHW2CLt0jynphhRLxa8tl9q+rkGvMesZuWcqik76RrOnNZ6fy/wC4mMti5bh93sR6Hju8asGTUnXokXOUFElRIIAL+Q8os5nDvUFxufw4U8YqyFhQ4wuHmkKynw5Q8kNGRdkKzH38IuS3ooXrTXl6xRRMKF1oldiagH9R6xZlzWLCx+O/4RmnGzTCR6D0O20VZZai6kg0J5W4NpGzympG4cuflHkWw8b1c1Je2/j8uEeqbOxCVISoEGl97/rGeGnxIeTCvkizMmngTuew308YmIf3ziEkO7eO7nuiGXicqlAlJZiyXzModkl6VINt0V/ky0TZCe83he2818RFCfNSVEGbkKaNnKTvch9Xd9zQRJfV9z3HCK04IftAE/kzeuWFa+go8y6MbbC8R1UvC5pcxSesmzc8yZkqc2IWeyaUYgJA1MWtm4BEzDYtRSkpmY4ZR9yi2BFcpFS2nwEezdgq6lchAKZc3+IlJEzEzkJspgTKw5HZBQSVV5QcxmGAnBM9GVErDqWlCFEJSiWS1gB2gA9g8ehJ+kBLYP6Vz5KnWUAdYyUmZmK1ZXAEmSO1n3LLJNi0YuZsqejMcqiEt2V5RPYuxVKSSUngdGNYM4zbCjL+2KczsZLXJATmCJKEDvOl1k8yLk2gFsTDZQcXNzhMoJmS0nKOuUCEllKoQNSkEtxg8V7ApNdDpGJBSADZyeBJZi9QwHqYnNtavubnGk2P+z4TZSp03sTJqusRkJ7CVVSk0AJrugFtXZc3DZioZ5abzEil27Q05iITx70XjnT0wvg51FMbdWfLIaV/CDFeak9WXBopVN2ZBD8vrFTZeMzJKv7PJykpFfCCE+qVEVZQFNQczHyy+XGMf6ZUzW1asqYZBBDuNAWqH0fUPXh4kQdkhxk8+Bp6H3eBsoOXsAfK++5tF7DTbG5FDBlsmy0gb7e/KHJFxfWmkcCHprVjE2SjCtr284BJsjlo3P8ALyhqjXjyiZKS96e6mHLkh7mDQLBM8nMEi5fhHFJbjb3vghMkgKf9XMctLsybC7QQ2VZZ5vv3/SJkJA0Lnf6RYlSqbociXVnc/IQDmyFKSa+Hzizh5JNSHpb3eH/ZyWA8uPnBPDbNB7xf0hoxbElKhuF2eHJIqeAfwi6JOV3ceJ84siUlA0A9teK65qSlRPatT3rwiskorZFNyYiScoJdzUuGHDU8IH4mXUuWDO5+G4H6xYxE8tmKso0cc6eUBMTOdLg0oQBQHiX1jz8009G3FD2YfpriP35FKAAB6wCljNTf6GNljdhGdnmS0BRSAlIIJzKoKgVat9IyuN2TMwy8sxLE1oXAO5xHrYo8caRmck5sHoORdeR+sWMTKcOLioaH4nBFdU6v5+MXsHsSbkFCWpRJ40JNj9IaWSK22PHHLr0D5UwLSKVHmDvi3hphKa3sef01hZ3RrES1OEHKWBcEfGnrERORVQbsQzMQTU8YRuMl8WPHlHsLSZaiE0IBNVF2I1Sk2Cv1jddENp9gouQzVqQAxJJuWasedysUxBckbns503Vgzs3HZJoUHvVmGjPxLUjFmjXRoXzjTPViugIYktwB4mnGHLNRUWNGqaghi9AA5b2aWCx2YBT0yg8t4B1t7eJpygAzgPRLEA1sEsL6ANuvBUrVmBxadE/W5eOtRV3oL+G+HmYCxygvFWaAqhGYUux1dyKWPjSIlTNw8y2p4QOVAoxuHmjqVJloRLSDnUhKkJSwX2lrUpRKllIDgnTSBm1tsrnzp+IzqlyThzLkBSGE5wQQhSsofM5cE0LViPa+HRNSghMpGGQrrBPnIMleJp3JYAMxagyqgVIHiHnbPTilTZ0srEiV2lITmKpUpiCkZyRmLP3ma7PHpRTrYz4+i1snbWJlyUyVCSiUlJQCt1LU6iVdWEKeYQfuimhjW9ENgGZMVPxElalBjLmzikEgvVElHZkpZnBJfxgD0f2MucqXM6xEuTJB+zpnICisKuV9UUjM4FXe0afFqxCQEykYdSzbqZy00e7Kcca0pBchHC9IPbRxgSFVCQkEqUaJSBcklgPOAmJlSpiJU1E8qkoJOVDZJy3+/QuAR4GBn9MBIVKn9dLQCyzOQlaFrSQcmeW1LAvdwN8E9kz1LCViXLUkdwSVAMN+Qs1d0LZP8bSAe3tjGWjrmAzkhYAoH7p4VDeI4wKlTj1akuHJDEvYUanA7jYRuto4tCkKRMRMSlYIOaWsaaEAhwWPhHniR2il6gsCNWLU58YyZobtG/xp2uLLGcy1ZVMaO4IIym3w18YJYaelXw/k2sCJtQHclLMHo33hxLVfeItykAglJAP4TWlLNreIt/ZocLCslbX18+MX0KDGtuFWgFLxVAWqAHBPH0i1Lxwo9NG5wLJPGwtLmgghxy8N8SpFAGpYu1xveB6JlDfe/o0WvtbjfV/kfGOsi4jzI3kH3rDkoo26/wAoUT9QQ2sRid2rfN67o7kdxZYly61ESSsK6rC1YWUsGpb3e8IZ2WodzoecdyBTLuElA13+cWevCefu9Yoox4SWF2dqs3PfyixLx8s/dzEVNCRzrR7xRZF6ZP8AG/aG4jEqmdkJuzfOv0h4nsgZm/EMooaUPGKmM2jmqAq1GSN7sL0LboGzMYpQzEZQQzkMeArp4RmyZu92aIYrF2jOzsR2hZQJpqXBe9oprxLq7ShvJb6fKI8XtCjC3u8UE7f6ghpfWKmUuAEgFjoSSTmDU7tTWE8eH5J2+i+S4Q136D/RYASpmJVMX1ZBCELSEABJLru5zHUtQQNx2PROCxKk9cpV1LS0sDfWp9IlkIm40gTAJUhDZJQLNonNvI8AGoN+owezkSwEjQXbcwePRyZ71D+zBHGobnt/QB2N0Lly2Jc0BZtWL0cxo8Ns8IoBuelaClh4RYkShVmqfkIlSqpDWbf8YzqPt7OlkbKy9nJNGp6QG2l0RlTe8hBO8hltwIqPk5jRpJdoimS3Fxrp8fCG4r0BSa9nkW2eiq5IKkBakihCgMyd1UuFBtRWlRrFDBYrst3iLtc7o9gxezs/DiKcGJZiODaxkOkPQp80ySGXdSKBKw9coNEq13HnHc71P+zTDIi30P2oCCi7ee972fMOZEaybMAHaAZwXJdP3QOILkAR5ThUzcMvLNC5a94Ycm0YhrR6ZgJoWgFJckb7A39dOJiK+MqOzx/yRYmSQHIbMW7TtagftCgBNH0iKXJSsZlpUlRuErLf5SzxMutANHq4PKo+kQTsMFl1y6gAVS/zhzNZg+iONk4ieZK8KFTJpVnnTFmZMdI7RVnR2St27JAD0qBF3of0bRiEbQRLT1cibN6tKgC4QlRcJzJL0ahVrUDWfY2wJ2Iwww2FTNw+GWrOvEzVNNmEK7SRLQQchuMxHxf0HAbJk4SV1cpAQgVa5JNyomqlFrmPXIydFXDYJOHkIluVCWgJGapUwatKnwgDj9mZVIKMMlc2YoBRzZRKl/emPbgE6wT2rjFdYmSgqTOnJJQvqiuXKSLrWe69CwNyREmHwylICCtS8vfmNlK1algWAJ0FN0I1YibWwWNi5y0ubMTKB7pZSVVJNCLO58TvhmK6MJJCuqw5UKuEqlm2+WY0glsGFIHbZ2vKwsvrJywhLsHqSWLJAFSaH9IHBBWSXoxfSNUrBJKjnlqUCEiViVuSxYlCnOVxdmEY9OEmy0JVOKitRJ7WZ2o3aV3nrG2Rs3D7VQMVNQQHKQCWUEpcBKlJU3eKidasG1EbY2f9rmE4fEfupTIygky6A3sSolw4cAAFzaFcdUWhkp2CZeIzc4kRMKS44liauTp60MCy6FFJuC0XpE+MsoUelGVhEz0Grq3UIHoz1r5wqdnlSjlmJ4BTvXQEAjxpFZMx29/CFK95jO4tdFU0x/XTJbFaVIqwexrUOOEEsFjFggWKg4YhiBcwPWoqSymUBZ3ceIMNloAByghQSAHUWYXFSWeFbtUCjQS0kpIVMCCDTUEcS1K6xFInlRSkLQCSWuxGuo3eZ4wMw6zVxp3XLWrUaxZC1FnPZs3DhubhE22tA4IMfZ6t9oLsaFixf+cdKKFJyqmELT+Gxrpq2ukDETGBAoxpbwt5RJq5KXoXYPTUnfCOTBxQRlzUk5S6jl1NOBB+UM+3qUCMgSwAdQL8ecDp00FyYgn7QpR6QnyfQ6gmEV4s1UV5iaMzMAzNWB+O2w9HfxeBs3GFUD8dixLSVKqTYceMVhgcnsduMFbJtp7WZkgstZprlH4i+t2EaPodsHNlmEOLAEPTjS+r848vTiVGZ1hPad/KPZehe25cyW6ElIdspL5Xsl9Q1o3ZcX4opL/pg/M8nJmgVs0MBZrKADjz04QQEsW9+RhmfdXdbxoYc5vcDdCJJGVtvsQkJVxNBx+sObh7MIQ4sCRWotuIfWFCrQRRAa2r+m6HFI13RFmY79bVtpxeFnEBLtTzIGpb5QAjUpLHUu4FuQLmEKQXBGnsjxiVZZINWbQP6XiGdIqAHFLgD4s9qQGglPaOxUTUlKkBaSXY0ILMSDoam2+BuycEuQ8twtDKr3VjcFBq61STz3HlggkAkWagZqO1eLRFOl5gc1A7CtasHSQeJHyicofRSORpU+hEUNCH4vyAJJc6a0eOGI5eu4cYhVhyA4L8dzfCwtThSLck4du2hZUak5VK9U0aOjyetL+TqXfYfl/xJv5h/oTFfalkfm+sdHR7Xoxy7K6P40/8kn/5YXC9z3wjo6EXYX0NXHn37Y/4GH/63+wx0dDexY9gnbP/AIfl/mR/qMTfs+/qU386/wDSmEjoPoYweE7yvzq+MGJdo6OjNl7PRxfpRYle/SHyrwkdGWZpRaGkJiLDnCR0RGLUm4974mNo6OiUuw+iZOnvURFMuY6OifsUgna84oT7n3ujo6KQLREkRnukdxHR0bPH/wDQzeX+hgmVYx6N+zTuTP7vzhI6NPmfoMHj+z0rB2HOLsrXn8hHR0Yl0L7FFjyhhuPehjo6HYrGL9+YiwNOf0jo6AMNR/uitJ+Z+Bjo6FYQdh/40r/pr/1pi7+n+qOjoDASYW48fjA7VX5jHR0Sz9IePZ//2Q==" id="2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data:image/jpeg;base64,/9j/4AAQSkZJRgABAQAAAQABAAD/2wCEAAkGBhQSERUUExMVFRUVGBoaGBgYGRscFxoaGxcXHRcYGB0ZGyYeGxkkGhoYHy8gIycpLCwsFx8xNTAqNSYrLCkBCQoKDgwOGg8PGiwfHyQsKSwsKSosLCkpLCwpKSkpLCksLCksKSksLCwpKSwpLCwpKSkpLCwpKSwpLCwsLCwsLP/AABEIALEBHAMBIgACEQEDEQH/xAAbAAABBQEBAAAAAAAAAAAAAAAFAQIDBAYAB//EAEgQAAECBAMECAMFBAgEBwAAAAECEQADITEEEkEFUWFxBhMiMoGRofCxwdEUQlJy4QcjM/EVNGKCkqKywiRDc4M2U1Sjw9Li/8QAGQEAAwEBAQAAAAAAAAAAAAAAAQIDBAAF/8QAKBEAAgICAgICAQQDAQAAAAAAAAECEQMhEjEEQSJREzJhcZFCUoEz/9oADAMBAAIRAxEAPwD0GOjlIjkojiY4CHNChEOTKO544NDE3ic4M6F4sYeWGtzBhyUDe0cGihMkEVNodIlZrH6wSyPFSds8uFJIB3bxAOobMwpAimZwdng4lG+Ae1NmKCwpIJD1HCA2GifIYrTcYlKspUAWdnq0dh5sxIaYkntEGnHskeDRjf2ndHlGWZ6CQpGo/CbiOsMY26NVN2xLSjrCsZKV52ifB7RRMAKFgvxjynY+HmKwUgTM4SZ6phJBIyJRT1eG9C8ROM2aFJUJcxeYOCkgvQgt4QHKiixaPXut4itoeFGMinEJnkKDnqpgC01zJVUVa4sYodHekKlbQSSpRlTs6GV92agWHBgYKlYnA3yiYTMYkSHhjwxMQPDqwojiY46xBC5oQrgLtLpTLl0SM6v8vnrCykorYUnLoMlUUMTtyWimbMdw+sZPGbemTO8SBuFooidGWfk/6miPjv8AyNFi+k61USyR6wJmY5Si5JPP9TFTPu9+cdfdGeWSUu2WWNInVMc2I+EOSobzFbMRHCYdfOFsfiXUTWsfjF7DbamJsp+BgH1vEnnCoxF2I+XjHLLx9g/FZt8Dt5K6K7J9ILAcY8pViJgPdIjVdF9urzCXMDg2O46A8DGnF5Sk6ZDJ47irRrSjnDQmJXhrxtMgmSHAGFC4XNHHUUSY7NEc0FOsdLSTV44JKJwF4kmBSTmRVJ8xERwbi58Is7Ow+UOFHkbQGcRp2sHYsTu1i7KnpVbyiHE4JE24Djh8DDJOAKdXgbKaCIpCAawHxOJEntzZoSDYKI9NTATaPTxnEpCvzkZvJL/EwkpqK2MoN9G1VMCQ5IA3wDx/SqSijqWRokfM0jAzdtzJqnmT1g6ZkKCR/hUwpwizhULV3ZkqZyIJbllB9YzS8n/VFlgrsKY/ptOFJcnKBqoFR52aAeL6Q4iYGmKJB0ZvJhBKXIyq7WUK1TLUkKPgFg+Obwh/2pAoZZSs2zELdnJHaluGHA86ExCWeT7ZRQS6QD+zrKMyQsgXYHMkbyLtxFIZKxavxEtxg2hCwc6WlpDgqSAnMkh8wUgUyuHDA+MJi8YmUQmaesdLqzoTmcMNQFuoHNUfdNnheb7G0DcPtVSSe1dn4tvic4xMwpUo1RM6wEM4VA+ftBJUerkywNMwKqclKIHhCS9qqFhLHKXLf/TDrK0D8SkbeVihOVmlTGUw7JoXDuRoXBEFZc5YU0xFGHaG/cY87l9IlC6gK/gQP9sH+jfTVCjlnLpXtOacwNI0wz32QnhaRrAC5FuMZnbOPnSJg/fSlIJ7SGZYTWr1DxR2701Ki2HdAH3lKOZXgaAesAj0kxH43P5U/NMDJ5FaQceB+wltPb6plMzDc9PHfAw4h7kecL/T+Jr2wLfdR/8AWGL2piT/AM9QHBh8AIxSk5PbNMYcdCs+sLcVhn9IYkD+szfBX6Qv27Em+Jn/AOMj4Qtj0OUnx8I5Lwp2jiAKYmf/AI/bwg23if8A1M4/3i/0juSCotnLmKGhIO4F/SGdolkAl/D4xNL2pjaH7RMIO818xBPCbWnkVmzCr8ymG8wOzn8UV5Epm360LmsSStnJr2S5Joz21s0X5W05z/xVvuc+V7xPJxs1V5ywNQFVHM7om5RQuytLQlgCCB8OMWghIDMR5V8YkVjFj/mzFVYV4Q1W1pg++rm55QrmCrDOw8cVIyrIzpccSBb0gnlgDsmdNXMAV1mXUl2tvg7l4n/EfrHreNllKGzDmglIcEwuWG0/EfMw4TBvVGjmRop5t7QwLy0ApDkIZiA4NzFlCkH7vjFBUh2FnJaJUp3QPnlEkKWqYEo1zU9mMhtj9oZqnDhv7ag5PIWHi/hE5TUeysISl0b+ZiEoTmWQkDUmMZ0g6elyiQKC61N/lG7ifKMRicfMmKdayo7ySf5RCTGSfkXqJsh41bky1itpLWoqWc6jqp38GIiLrC/8MHkD/P1hAH1CRwv5wiJ0sfjVwcAcrfOM22zRSRZk5lEASpwP9lak+WZJEHUYBaUDOiYHoFTeomh9AaBYJsGHlDdj7UWEpCMoTMUAOrJo3eotSs26w4R39PKydtZUp3dQGVICinsJSAAwCiC2g1jv2JNs6dLoFTiJfeVLQVFSwsaIDuFZWpnA7QDVLRYueoLV1akSpSVHMcgdIYdaVuWKg6XN8xCLJXAidtbvFF1LXlZg8xbdYsOWATRAqHVmUojKQBWLlGZ2ENlDZil2UbskmpQk2eqiSo1VB4qPYyi2W8V01WFFOHKlB/4sx+sN+0BZJqas9XoSSamEUtRdV9SXLvqXi3guj6QHN7s1eFN14KJEqVq7D/MagcWFXpHSn6RRQS62ykmQTanHzhJsrIlzUD4kPro0PmbQBWyXOY2tAjbGMmA5E3UbM1ToHr5boktuivGuyptLEjrCmWrMTb6ndFnAS+pSwOZSrq+Q4RVwOy1IUQazVPbThT4wSkbCxJJ/4eal/vFJCf8AEphF210ib3tkqJoa1fWJwYaNkKHemyEsKvOQTatEFRi0nDyUh1YlJ/KhaviEiJM6xiVtpDwSRDTNw+gxEzkhCB5qUr4RJKmoHdwx/wC5OPwloT8YABWcNrw9XhAtNuNflFiXNX9yTh0/9tUw8O/MNfCCGEw08kFU3Ilv+XLlIPgQj2ICVit0DcNglrPZClOGFyCWfQUMFMJsFae8hgLFRy335iLViPETVDvYiYqrElZKT+kRJJCgSHDa3O73xhXSDtoJy8ExquWOGcFruwS8Sqw4LPMHdoQhRpWrloqWTmIza0Dkb2AvFpK0ANZqm/xhOVivQ7DSZaautT6slPlUmJVYpLt1TkfiX5HsgRUExI7ofm8KBrV+OnKBdAr7LKseH7MtAOtHPqTCnacyjLyjgEj4CK0qXrCzEwrbGSQZ2LMWuY5JUANTSsaprQK6MYIdUVG6j6CDPVR7Pix441Z5+V3Mj6ga1hxwydwiYy6R2WNVkzOysIzEEp5GnlFHpD0hRg0BUxlKU+VIootr+XeTEG1cKmRKXMK1JSgEmoPgHIqSwvrHku0torxE0zFqcni7AWSNwG6IzycSuPEpbsvbX6RzcUrMtXJIolI3Ae3ivKmiB6ARb3WJEzTetYwzbbs9GKUVSCSF8WESdePujzv9BFJC+EToSXiYx0xJPHnCydn5jUgAd4mreGp4axYkyirUBrnRuPt4sFJIygU5a/iUBc+98Bzo6hcNisn7xsoSMstNy5DFRIuagk8aUFKyJK5hYHKF1JbupDZRySlmTbNzi/I2XnNdXq++5a7sTBaZgihJyoUslnYMkXpmLAb73PlytiNxWkApWyhUsEJskHdYDnxN67yItKmSpYcBRqASxArfQHK3nvhMTLWtiqZIl9qiTMzEW0lhQd2MT7PwMrOQV9at2SlCFE5qtVZT2qGsK3XRStbBk/HrWsMCncBeoYvcktBPBbIRKBVOyhb2UcymLfdFXfe3pFvH4iVhyE5VlSg+dK0pYVGVCgksKVKd7PAiVtOWgOjDJ5rmTFa3oUj0hWm+w3a+Ogjj8dKQkdgkjeoI4WDnjfWMtI6RCZMUtCMOCkhKSUlS7XeYpXKgifa/SpSEkpkYYFqPJCj/AO4S8C9mdOcUpJHXdUxp1UuXL8GQgRfHifFyJOVSUQ4rH4yaP3asRykpUkeOVIiFfRnFzFdvDzb95YJ885FYr/0zPmDtYqco2rMUB4VYGkQ9Qanrn/O7HfWsL0UX8IJTeh09JCs0kM3enS0eLFVN3jFrDbETmZeJwpOoE3MfAJQbRnZchSXeXRQ3hqF76GmtawyYhL0UQaF7V4ceEN/IKv2bJQwyb4qUOCJcxRPgEiLGGkyDaZPWad2QR6rUIzWycRkX2g6mJsXbViDueN70eZRSqhBDgt5g7j9ICim6JZE4KyOXhkSwFdRiFXLq6oHyCydIVe0kP2papad2dINL0CTS2usF8bicpbLmZi+njGA6V7f6xRCAlw4JG5+6K1PGOkktRJ405vZoJ+1sKXWsrASWAdFC1WAr/MxTkdI8IolKevzHXqQfgtqc9Yzuy9jrnK7RIGqt+hD6DlfhF/H4nD4YFEsZpgYMLAtc6VpZzaJcbLuKWvYWnYMr7mKmy30GHS/n1hMdJwypZeZjStB0mSSG4ghVPhGdG1MTOLJJS+iL8iqpHIRYwnRFSzmmKKjqKn/U/rB1VA4tL5Og8nH4Qn+tSn4pWPVoIyZCCAROlqBswW3gcsAhsySkZTlSA4L0DsDfe1fGIdnbZlyFKQhSpqSaJQkkJL6EkBju3wlL6Oq18WatMhP/AJsr/E3xEIME5pMlH++n6wP2d0jkzVBBzS1myVhn3MQSC8H9n4DMsUgqFtKiTbj2aDAYmWhCU50UH4hFtOJSbKHnFXqzuHlD+qS3dSfAfSPaSklRhdN2XBMG8Q4KEU0SUkdxPkIVMtB+6IPyBo8k/aZt0rmjDoV2UMVh6ZyHD72S3mY89Wir2OtPURv/ANpWzQnFhekxAPinsl/ADzjHnBJOp8y3iIwTnUnZ6WJLgqQNTMWCwJPO/KJ5W0gD20kbuEXTgi1AF7nvytFVeHBBDcKgP/OBzT7KcV6CeEUFsRb0/nzgxhsHnNA3z5aWjGdWU9pCrXAdvGNTsbbKQEgnMVUKMpcECoJBqn3whXH6FlaDEjZxUcssZjuA3a8ExoNiYES2zywokBRISCAKgdpZq/8AYG+sRYbHBEtS5ikuCBlGbKlSlBKEdgEXLFRr+W0Udv4v7MgIf95MJXMyqJ7YSAoAqLhADpA0BMLSjtkbcnxQ7b+2kpJRIDLF1ADsuaVIex0ZvhksXJWXmTFGYRYqUVc7ks1Iqp2yyiokB33e9Yqr2kZqgkOou7e9ISpPZrjFQVF+XPypLFNaNap041i9sLFiTMdPe1NGA1ZwQKOfCKsrBkXDk6C36w2fiShBahrZqMGfzI8oCjfQZzVUajOmeFIdAUCTkmd5GYk9k5gpThu0PIMwpr2JmqVuDua24EiKGH2kFgLlqaYlOfKklK2K8jOAbJKeyXFI0eAxKJ3ZWcsx2dLrBIozsMq96TWA4tMhyroB4jorIWGWF+CvpEUroThE2Suu9ao0+I2YU0csdG/UxB1DUq9qj9IZTktWTbvYCPQ2R9yZNT4ggeaX9YrTeiCxWXOCvzAjlUE/ARpkge6/SOQoCpPpT43g8mcpMx8/CYiSDnl5kXzABY5lqjxhMNiwpwACCHuBXcNPfCNshY0MUcZsCTOqU5V6rSWPMix8RA0ykcn2Z7ZuJSpSSUZCKsQ3M1NGEa/ZeHKC6FAJAdiKEv8A2T42jKbX6PLlMokrlh3WHBYioWLJve1Is7NmrT95SkHu9oAjc+rirXDKiclW0VfyWi90t22UDq0qJXMccgRelmtxgDsnAlahdi4PLU0Ph4wOxu0QrEqzOcqQBqL+/bRfkY9aMPMUAEuyEnV1XI3skeoiji0l+50KUXRa21t0v9nkUSDlKgak2IG4O9ecN2P0fM1j9zUsxP8A+fi8UNhbP6xeVyKX50+D+cafbvSAYZIly++U04CznyoIZrfFCt8FS7ZfV1OFRoH01PukBldIZsxkSkgE3yglvPhVr+cDNnYeZiFgqUSSl7uz2N6OK03ilaGJ+2ZWEeVKRmWAK6Obg+ABbjC9aiJwrctsXDdH3/eYlTjcSWu4J1A5/pF+ftnDyaJBUoaJHhUmggNhpE/FOpaylHCgpu3cCYLSE4fCs5SVg0AudASDQcSSLGE9/Yz/AHf/ABFadLxGJJAlolo0JGY6tU08onGwJ4OeZipoI161SQANaEAcolTtqfNVlkywhKqlSg9wWI0Nk+XjFjD9GFTO1iJhmPpYeQLDyjunp/0Bulukv7ZZ2J02Xh5mTEYhM+V+IdqYj8LlIOdOla8TGw2Z0swuIUESpySo2SQUq8AsAnweM5J2BLSe6LU4ceZh2K6Oy1hikaMRQg+2jVjz5I9qzNOOKTtaN0AIUSxAXo5jFFPVTFZloFFG6kvQniLHzg5G+E1JWjJJcXR55+0DZWfC9a3blKCj+U0UPNj4R5YtdnLaR7zjkJXLUhXdWkpPIhjHg20sKqWtSFd5Cik+Bb3zjLnh8rNnjT1QqJjRMueGFH9fSBpmHfEiJwudIzOBrJV4YE9l38hx9mCOxMGgqARmUCarFFGrMkkhgS4H95SqJYUpM9+7Y0oPbmC2BIAMtDpFVTCmhanYDWeiKVcLOsC/QGzZ4AleVlLYTUleRIRKyISSEHOM60HK1Ls+8Rlum2NQiYAoAkDdWpf1LmvE6xokhRAJTLKUKl5AV5QlSlGWoS2DJypIQk94rSasDGU/aNsRa54mBTocJXZ0uSUhhY94eW54ek6TIQdStGOlyV4iYyAwep0EavAbNRLQEp1udVcSYTAyEpSAkdkcP18X1gjJXV99v5aCEyZOWl0WqtvsarD6W90aBuPkOFNq3x/QQSmHTh/Ln5wolAgh9PnuvCx0KzJzpapalKQWOQ0FHyzMzf4YOyNtIXmzrWhTpJmJ+8FJFSkd6nbbfmAaHT8DZzqfJQCTASbs6gDsT2CX170tV97p5CNCkp9iNV0b3ZW01y8kuckFBdIVLSpT0f8AE9q5WrVoNS5ElQBlrSrNZjfzBMeaS9qqCVKJIJCDR+yQcpIY3SrW4BMG5G0CQM2Zwys6VAFQNDmA7KnY1/EH1icoCNfRqZ2zJifupruSSfExVmIULqA8vVjCYPaSwGStKx91wUONU2PaBFqPFydOCgRlyEAGiSARrVQZQ5GJA2gcihuPH9YsITVmipMTWloklK1Nvl4QRggJzJezXr5ud0CMfsQZVqlABVTlFid6R8tXi8qboK+n84mQQCLsR40PunCOdHRbXR46jE/vlFWt+cGsRis0lLAHKq4ZwCNxD7zQtTfGi6X9DhOfEYdhMutOi+Iey9CDfgb4bD4gpIPoY1SUZ016HxyfTNP0aWpMwvbK5O5q1gNjsWZkxSzdSifp6QQ2fjyDlBooFN3uNPFoFdWxIq40ZjutfdEIrbbND3JGkxGIOHw5KSBMV2RdwKpSoUADAHU28g+w5OaYzk/Q9k34Exe2sD9llLU7g9oDQCjni5H6QG2dtBMualVSNeD8NY6KuDo5fqZpNp9IDK/cSeylNFKftE6gbhoeO6J+jmx+tUCoOxzVbtHssLF0ipI4h4ys1wtQIdTkGtXfjHqXRFIMkK4Od7/e03wk1VRQsnwi2F8NhEo7IYVJFCNfLUCLkuVUPvhkpIa7g1+lr0iZSAeYqOcVjBJHnt2KmI8XixKSVqsA5a92oNdIcVAUvw5AfpCrrW8P6AU1zgyZiDUMpO/R91N4jW4DGdZLSsaivA2IjMzE5wQNXBf5DWK+H26cODL4v5gQIZfxvfQXDmC8btxQUSTPCZZIUDIWp1cFJBBHEUjIdKUJXMEwTETCsdvIp2VqCLj9I9UkzCQFEXsN0ed9JukIxBnZUykSpEzqlKIKpy5jsnKUhgh6FyTyjVlg2jsU0n0Yqajg0QKS0EppFQdfbcYgXKcUjIpG8XZsvIFKBdRICBuUbl9wDeLRbGJMtspuQEnwYKL3ZIK+ZimlJSmuoLcBqfFiITa05kgC4S3JwMx5kMOA4mg7kDpG/wCjuLVPllQISFoXkzJCmCAeqJTbM4mzD+YR22Zks/vAAoKAExLF0ggHKQS6VU7poSnskKAcNsHFETUS0lkyJRLipK1SiWbVkJlFt4O+NVtjZImGYXXmSoqQoMWBJJYCuRRzpykGx4grNEVSZk0SCg3etxuammoYiljveHyTpSum69/pE+QlA7uZPdUC6Vp3DiC9DUcHaGJTal9fesRRVuzpSWLv42bziVIBNBDQvgzb4ZLqaOK+9bQ6EZIU8n974rY3AO530La+t4vjdc/D1h+TQt4+scCzPTcB43cG5BDTBT8SWI/LCbPkGWTLUTlrlO5xY8CyVAbwN8Gpkirge/rEEzCvVma3trA/KH5MOmOwM/upXQpOUngapLi43H+yIJTMQsC7FJrfzTz1in1YyO2jEa7w0PA7IHg+o4KELexaJkrtzidK6sP5xSUwt5w5M/2Y46grloDWp00hVODQjnrFEYktdq8eekKnFKzUdh7YcIUFMLYSaFONKjx3/rGD6fbACf8AiJYYEtMAsFaL8bHjXWNlh5oUXHr9PKF2lhUzJapahSYG5PY+F/AQVPi+QY90ePYfEkat7vBCXjM6yos5arB6BvHe8CsZIKFKB7yCQfAsYaJliCY3SxqW0NGbWjXykibIXLJcsSAeFS26B8gpZJGvyNuTRXw2LUgg1f5fRvjDpk0BRy91VU8LZk+BPkfLKoNaL2rsfipJK3lhwamjAEvSuusbnoBPVkLn7wPIEfP6xhMPiu1W3Df8P5wb2F0g6qczdlV9G5E2I+sTnyVfsNKLlFo9VG435fWHA3LO/lakDsMtJAL1G4kA2q2pYAedKxfz+e7fyiidnmNVoWYl3G/jXwOmscVFvfpHO+U1Bs3Phb5R0wUpVh467zDHEJUS+RRDbwCxcEg+FPGGLlOSQm5c2uYkMwJLOL6cGd9/hwhypZJd2hGk9MN0B+nu0eqwU8pUyjLU1SDdIJGWoIzX4x5T0n60SZEtCFJldTKmLAl5Umap2UpiSVNvbfBXpDtgrl4yZiCqUrEJQmRIXMUZierUCQqWlghP3gVs+bV4ZsnpBOmYXKOqkiWpKTiHdEsJSEykpl9oqmKdQzAcdKemTSpEM9C0sJicq2DhxqAb+LxWFTzI1+PCL87ZqZckKZaCok/v/wCsTCSxK0iiEhnD3eBa5vacaPzt+sYJRqRvhK4ltKwpYp/IfoIrY9OZJJ1flxh0mawOlABqHNm8ATC9ZYjQ86vC1THDezyc0yvaWhIUrcZhlCYabkJUnzjZ7N2kCglk55XZVVlMUoWkJe7FbEHiXdoyGzVdkNuSCeGVRGl3LRJs3a/VS5ipgzdZOcFgSAEjrDX+yWb2FTslkQTxsoCevIkp1WgijkkZxoUlhbexY0iu2YiuV/8ANz4wOwm01GYQ7kKOTNqhQcIezEEgHTsjWl4LdQYdlVWIqKUCuW8QjVM4WYnLz9D9IcDD1HV6HX9LwhHnub5xxw8ONb74kWoMBVgPbRXSLh4kK6im/lHAHBXkIaZrbmiFc05uHpDAX1pBOokFKPU31o/GHFD3cGgb6mI0rD8+Tw5a3pvgBOmO/wBHZqwxEzn8+cOSSR8OUPlIFXH1gnEqeBV5brxPINmFteMMkoJtY2u/GLkvBHVxupYvwvpAqxW6JUqAGZq+sTyklTFSWBFAQdOetYsYSWauBTfvHv0hu0cSciQHzH5H3WFnHW2CLt0jynphhRLxa8tl9q+rkGvMesZuWcqik76RrOnNZ6fy/wC4mMti5bh93sR6Hju8asGTUnXokXOUFElRIIAL+Q8os5nDvUFxufw4U8YqyFhQ4wuHmkKynw5Q8kNGRdkKzH38IuS3ooXrTXl6xRRMKF1oldiagH9R6xZlzWLCx+O/4RmnGzTCR6D0O20VZZai6kg0J5W4NpGzympG4cuflHkWw8b1c1Je2/j8uEeqbOxCVISoEGl97/rGeGnxIeTCvkizMmngTuew308YmIf3ziEkO7eO7nuiGXicqlAlJZiyXzModkl6VINt0V/ky0TZCe83he2818RFCfNSVEGbkKaNnKTvch9Xd9zQRJfV9z3HCK04IftAE/kzeuWFa+go8y6MbbC8R1UvC5pcxSesmzc8yZkqc2IWeyaUYgJA1MWtm4BEzDYtRSkpmY4ZR9yi2BFcpFS2nwEezdgq6lchAKZc3+IlJEzEzkJspgTKw5HZBQSVV5QcxmGAnBM9GVErDqWlCFEJSiWS1gB2gA9g8ehJ+kBLYP6Vz5KnWUAdYyUmZmK1ZXAEmSO1n3LLJNi0YuZsqejMcqiEt2V5RPYuxVKSSUngdGNYM4zbCjL+2KczsZLXJATmCJKEDvOl1k8yLk2gFsTDZQcXNzhMoJmS0nKOuUCEllKoQNSkEtxg8V7ApNdDpGJBSADZyeBJZi9QwHqYnNtavubnGk2P+z4TZSp03sTJqusRkJ7CVVSk0AJrugFtXZc3DZioZ5abzEil27Q05iITx70XjnT0wvg51FMbdWfLIaV/CDFeak9WXBopVN2ZBD8vrFTZeMzJKv7PJykpFfCCE+qVEVZQFNQczHyy+XGMf6ZUzW1asqYZBBDuNAWqH0fUPXh4kQdkhxk8+Bp6H3eBsoOXsAfK++5tF7DTbG5FDBlsmy0gb7e/KHJFxfWmkcCHprVjE2SjCtr284BJsjlo3P8ALyhqjXjyiZKS96e6mHLkh7mDQLBM8nMEi5fhHFJbjb3vghMkgKf9XMctLsybC7QQ2VZZ5vv3/SJkJA0Lnf6RYlSqbociXVnc/IQDmyFKSa+Hzizh5JNSHpb3eH/ZyWA8uPnBPDbNB7xf0hoxbElKhuF2eHJIqeAfwi6JOV3ceJ84siUlA0A9teK65qSlRPatT3rwiskorZFNyYiScoJdzUuGHDU8IH4mXUuWDO5+G4H6xYxE8tmKso0cc6eUBMTOdLg0oQBQHiX1jz8009G3FD2YfpriP35FKAAB6wCljNTf6GNljdhGdnmS0BRSAlIIJzKoKgVat9IyuN2TMwy8sxLE1oXAO5xHrYo8caRmck5sHoORdeR+sWMTKcOLioaH4nBFdU6v5+MXsHsSbkFCWpRJ40JNj9IaWSK22PHHLr0D5UwLSKVHmDvi3hphKa3sef01hZ3RrES1OEHKWBcEfGnrERORVQbsQzMQTU8YRuMl8WPHlHsLSZaiE0IBNVF2I1Sk2Cv1jddENp9gouQzVqQAxJJuWasedysUxBckbns503Vgzs3HZJoUHvVmGjPxLUjFmjXRoXzjTPViugIYktwB4mnGHLNRUWNGqaghi9AA5b2aWCx2YBT0yg8t4B1t7eJpygAzgPRLEA1sEsL6ANuvBUrVmBxadE/W5eOtRV3oL+G+HmYCxygvFWaAqhGYUux1dyKWPjSIlTNw8y2p4QOVAoxuHmjqVJloRLSDnUhKkJSwX2lrUpRKllIDgnTSBm1tsrnzp+IzqlyThzLkBSGE5wQQhSsofM5cE0LViPa+HRNSghMpGGQrrBPnIMleJp3JYAMxagyqgVIHiHnbPTilTZ0srEiV2lITmKpUpiCkZyRmLP3ma7PHpRTrYz4+i1snbWJlyUyVCSiUlJQCt1LU6iVdWEKeYQfuimhjW9ENgGZMVPxElalBjLmzikEgvVElHZkpZnBJfxgD0f2MucqXM6xEuTJB+zpnICisKuV9UUjM4FXe0afFqxCQEykYdSzbqZy00e7Kcca0pBchHC9IPbRxgSFVCQkEqUaJSBcklgPOAmJlSpiJU1E8qkoJOVDZJy3+/QuAR4GBn9MBIVKn9dLQCyzOQlaFrSQcmeW1LAvdwN8E9kz1LCViXLUkdwSVAMN+Qs1d0LZP8bSAe3tjGWjrmAzkhYAoH7p4VDeI4wKlTj1akuHJDEvYUanA7jYRuto4tCkKRMRMSlYIOaWsaaEAhwWPhHniR2il6gsCNWLU58YyZobtG/xp2uLLGcy1ZVMaO4IIym3w18YJYaelXw/k2sCJtQHclLMHo33hxLVfeItykAglJAP4TWlLNreIt/ZocLCslbX18+MX0KDGtuFWgFLxVAWqAHBPH0i1Lxwo9NG5wLJPGwtLmgghxy8N8SpFAGpYu1xveB6JlDfe/o0WvtbjfV/kfGOsi4jzI3kH3rDkoo26/wAoUT9QQ2sRid2rfN67o7kdxZYly61ESSsK6rC1YWUsGpb3e8IZ2WodzoecdyBTLuElA13+cWevCefu9Yoox4SWF2dqs3PfyixLx8s/dzEVNCRzrR7xRZF6ZP8AG/aG4jEqmdkJuzfOv0h4nsgZm/EMooaUPGKmM2jmqAq1GSN7sL0LboGzMYpQzEZQQzkMeArp4RmyZu92aIYrF2jOzsR2hZQJpqXBe9oprxLq7ShvJb6fKI8XtCjC3u8UE7f6ghpfWKmUuAEgFjoSSTmDU7tTWE8eH5J2+i+S4Q136D/RYASpmJVMX1ZBCELSEABJLru5zHUtQQNx2PROCxKk9cpV1LS0sDfWp9IlkIm40gTAJUhDZJQLNonNvI8AGoN+owezkSwEjQXbcwePRyZ71D+zBHGobnt/QB2N0Lly2Jc0BZtWL0cxo8Ns8IoBuelaClh4RYkShVmqfkIlSqpDWbf8YzqPt7OlkbKy9nJNGp6QG2l0RlTe8hBO8hltwIqPk5jRpJdoimS3Fxrp8fCG4r0BSa9nkW2eiq5IKkBakihCgMyd1UuFBtRWlRrFDBYrst3iLtc7o9gxezs/DiKcGJZiODaxkOkPQp80ySGXdSKBKw9coNEq13HnHc71P+zTDIi30P2oCCi7ee972fMOZEaybMAHaAZwXJdP3QOILkAR5ThUzcMvLNC5a94Ycm0YhrR6ZgJoWgFJckb7A39dOJiK+MqOzx/yRYmSQHIbMW7TtagftCgBNH0iKXJSsZlpUlRuErLf5SzxMutANHq4PKo+kQTsMFl1y6gAVS/zhzNZg+iONk4ieZK8KFTJpVnnTFmZMdI7RVnR2St27JAD0qBF3of0bRiEbQRLT1cibN6tKgC4QlRcJzJL0ahVrUDWfY2wJ2Iwww2FTNw+GWrOvEzVNNmEK7SRLQQchuMxHxf0HAbJk4SV1cpAQgVa5JNyomqlFrmPXIydFXDYJOHkIluVCWgJGapUwatKnwgDj9mZVIKMMlc2YoBRzZRKl/emPbgE6wT2rjFdYmSgqTOnJJQvqiuXKSLrWe69CwNyREmHwylICCtS8vfmNlK1algWAJ0FN0I1YibWwWNi5y0ubMTKB7pZSVVJNCLO58TvhmK6MJJCuqw5UKuEqlm2+WY0glsGFIHbZ2vKwsvrJywhLsHqSWLJAFSaH9IHBBWSXoxfSNUrBJKjnlqUCEiViVuSxYlCnOVxdmEY9OEmy0JVOKitRJ7WZ2o3aV3nrG2Rs3D7VQMVNQQHKQCWUEpcBKlJU3eKidasG1EbY2f9rmE4fEfupTIygky6A3sSolw4cAAFzaFcdUWhkp2CZeIzc4kRMKS44liauTp60MCy6FFJuC0XpE+MsoUelGVhEz0Grq3UIHoz1r5wqdnlSjlmJ4BTvXQEAjxpFZMx29/CFK95jO4tdFU0x/XTJbFaVIqwexrUOOEEsFjFggWKg4YhiBcwPWoqSymUBZ3ceIMNloAByghQSAHUWYXFSWeFbtUCjQS0kpIVMCCDTUEcS1K6xFInlRSkLQCSWuxGuo3eZ4wMw6zVxp3XLWrUaxZC1FnPZs3DhubhE22tA4IMfZ6t9oLsaFixf+cdKKFJyqmELT+Gxrpq2ukDETGBAoxpbwt5RJq5KXoXYPTUnfCOTBxQRlzUk5S6jl1NOBB+UM+3qUCMgSwAdQL8ecDp00FyYgn7QpR6QnyfQ6gmEV4s1UV5iaMzMAzNWB+O2w9HfxeBs3GFUD8dixLSVKqTYceMVhgcnsduMFbJtp7WZkgstZprlH4i+t2EaPodsHNlmEOLAEPTjS+r848vTiVGZ1hPad/KPZehe25cyW6ElIdspL5Xsl9Q1o3ZcX4opL/pg/M8nJmgVs0MBZrKADjz04QQEsW9+RhmfdXdbxoYc5vcDdCJJGVtvsQkJVxNBx+sObh7MIQ4sCRWotuIfWFCrQRRAa2r+m6HFI13RFmY79bVtpxeFnEBLtTzIGpb5QAjUpLHUu4FuQLmEKQXBGnsjxiVZZINWbQP6XiGdIqAHFLgD4s9qQGglPaOxUTUlKkBaSXY0ILMSDoam2+BuycEuQ8twtDKr3VjcFBq61STz3HlggkAkWagZqO1eLRFOl5gc1A7CtasHSQeJHyicofRSORpU+hEUNCH4vyAJJc6a0eOGI5eu4cYhVhyA4L8dzfCwtThSLck4du2hZUak5VK9U0aOjyetL+TqXfYfl/xJv5h/oTFfalkfm+sdHR7Xoxy7K6P40/8kn/5YXC9z3wjo6EXYX0NXHn37Y/4GH/63+wx0dDexY9gnbP/AIfl/mR/qMTfs+/qU386/wDSmEjoPoYweE7yvzq+MGJdo6OjNl7PRxfpRYle/SHyrwkdGWZpRaGkJiLDnCR0RGLUm4974mNo6OiUuw+iZOnvURFMuY6OifsUgna84oT7n3ujo6KQLREkRnukdxHR0bPH/wDQzeX+hgmVYx6N+zTuTP7vzhI6NPmfoMHj+z0rB2HOLsrXn8hHR0Yl0L7FFjyhhuPehjo6HYrGL9+YiwNOf0jo6AMNR/uitJ+Z+Bjo6FYQdh/40r/pr/1pi7+n+qOjoDASYW48fjA7VX5jHR0Sz9IePZ//2Q==" id="8" name="AutoShape 4"/>
          <p:cNvSpPr>
            <a:spLocks noChangeArrowheads="1" noChangeAspect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http://shkola.ostriv.in.ua/images/publications/4/11158/1331113033.jpg" id="1030" name="Picture 6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69628"/>
            <a:ext cx="2801888" cy="175118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/>
        </p:spPr>
      </p:pic>
      <p:sp>
        <p:nvSpPr>
          <p:cNvPr descr="data:image/jpeg;base64,/9j/4AAQSkZJRgABAQAAAQABAAD/2wCEAAkGBxQTEhQUExQWFRUXFBUWFBcWFBYXFBcXFxQXFxQVFRQYHCggGBolHBQUITEhJSkrLi4uFx8zODMsNygtLisBCgoKDg0OFA8QFywcFBwsLCwsLCwsLCwsLCwsLCwsNywrLCwsLCwsLSw3LCwsLC8sLCwrKzc3LCwsLDcsLCssK//AABEIAOEA4QMBIgACEQEDEQH/xAAcAAABBQEBAQAAAAAAAAAAAAAAAQIDBAUGBwj/xABDEAABAwIDBAcFBgQFAwUAAAABAAIRAyEEEjEFQVFhBhMicYGRoRQyQlKxB2LB0eHwFSMzgkNTcpLxosLSFmODk7P/xAAYAQEBAQEBAAAAAAAAAAAAAAAAAQIDBP/EAB8RAQEBAAICAwEBAAAAAAAAAAABEQIhEjEDQWFRE//aAAwDAQACEQMRAD8A7nabJfSYJu+T3NBPlMLRaxQNGauSPhZB5EmfpCuhqjSMMTRGn4KUtQoRFCjqPjRPrO3Ku9pmSixFW7b6bd0l5HEAQB5kHwV8NWXhnE1XEfCAwd/vH0cPJTYzaTKTg18+455PAN496uFXymEcVWG0aeWm4nL1hAYHWJJ0EfvVWmvBMSJ4TdBTq7JpEzkaDxbY+YUR2UR7lWq3kXBw/wCoT6rTTSFBktp4pvxU6g4EFh85KUY6o3+pQcObXNePIX9FqRxSE/qoKFPatJ2rsp4PaWHycFBiNjYStd9Kk+d+Vs+aTa2IDOtqQD1dKACLS69/JqztnvzhwqtpEikHzTAY9pPwmDOm9XEQY37N8BU/wsk/I6D6ysLFfY7hzPV16rf9WV34BdThYa7q+sqNLWnM4vzA5Rcw6d86cFYZjyAIqtdOjXUy0m0xIJ+iYZHmmL+xysP6ddjv9QIK5/av2b46gx1R1NrmMaXOc2oywAknLMr3SjtF5vkY4fcqA2mDYgbwsnpztKNn4rsPaeqIuLdrsxmFt6dpkfOJCITyEQqyZCRPhJCBsIToRCBqIToQUDYQnQhB9Y7NHvu+d5PgOyPQK7Cr4GllY1vABWIUbBCRKgOUENQCVE+SYCtOAKrY05abo1ghvebD1WoIdl0IbmPxEu8CbekLG23s576pqFpc1potaOLc8vkDd3ro6bcoA4ABPBCae3J7VqGpiKZynIytTY02jNq/6CO4qH2apXxD6jG2FcN6zN7raYGYAb5/Fdi+DqNNPw8VHRw7GCGAASTA4m5WtTGHRznE1oqvDKYa5wsQSZLhcWEAJmz9t1S4dY1oa6m+q3LOZrGugZp1kGbLTfssZa4aSHVs0k7i5sCOQVPZGyHtJNYsd/KbSaGgxkFjM6yp0qTDbbY7LmBbNHrjvAZMXPGys4baFOoQGuBJYHxcGDcGFzWJ2YaYxOWmQHmnSpC57MjMeQu5LhawoUMQQCahrOogx2j8LSIGgF/BTDXROwrjnLXMcHm4cJFgGxI7huVP2UUxlFNjM7m3YSZg5iDPJpUHQtkYcwbCpVj/AHncrm1cQGvpzPxGxEgwYN+QcPFFUarqZl3bYS1zoN4l/aOup0UuFpdppLmua1xBkQ4OgH/tO/eFYdjZhpeDmaww5hdZ5hoLmmNyaSwkiG6PD8pDZJIBN4vb1VRUdhXtYeyHyAJadROZzjN9QB5LlPtGflwT/wCo33WZXRlJc8unXW30XcvwTJBLXtMttZwhug7M8fReefbJictDDUA8ul1So4mZ+HLY97kSvMNkbNfiazKNP3nmBwHEnkF6ftvoHhnNyUv5bqTGh9WXFpeTEOF733JPs82J7LhziXt/n1uxRabkNJt5wD5Lo3YplFjnPdFKlJrH/MqO1aeIEjyWpOnb4vjll5cvTxfbnRyvhT/Mb2fhe27CNxBWQQvesBiqGIafZXtqNI7eHeRafkmIXJ7e6CUquZ2GPVVRrRfAHPKT/wAKXizz+LO+PceYIVrH4CpReWVWFjhqCPx3quGrLiYhOSIEhCWEIPrb2d492pPJzQfUQmddVb71MHmx0+hAQ7rWkkQ8E2GhCT24iz2ObMDQEc7o1o/iDB72Zn+tpA8zZTsrNdoQR3o61pFoIVWvRp72ieUg+YSTRdNlVxV3MbxdJ7myfrlUFPDOtlqOaOBh31E+qmo0H58znNMNIEAjUgk7+CtmGnio0zDgb3vwMfontssPF9G8wcG1SMw7UjXtF2veR5I2p19KjTZSBLw3tvbBHZGna4lTFbeInK7LrBA4TFli4Whi2PpguD6eY9YSZMZSBrzAP9yrYbbVYZs7dBTDQWkFxcGyZ01JUzelNMFrXNcJYXkiCGwCQ0ydcrfUKwSYzbL6b6k0iWtjJqC75otBAgmZ4J7ekFOCXZmgODSYntEEwI7j5Kantqi4MObKXWaHCJ0494T62Bo1W3Y1zTeRvInh3lSkWw4G/FNcxpIJaDBnQWPFPa0Cw0Swsqjw2GbTBDBlBJNuJMk+ZKysQxrqri7N74YwtMRDMxd3XcFshYOBxljdw995kNLYk6QZ5eC1EJRyg5m1AGhoyte2zRIa099ildgC/wCFk9trotZzhncJ3iPMq0HMeL9W4E5TILSSO1GnimljXDMQ73XNLgQRDiC608RwWgUmOdULoeyBa5ym2USIHCVynSDofUxONo1KpnD0qYkzLnFpzQRukroaOOFyx8DNly1NCQALHdZXm46LPBbzPun+4LPkjnqtUucHNEEzTw7dMoFnVCPBea/aDt8PcMNRM0qZ7TgfffvPMBe1YzAMqtINi5pbmbZwB1gryrpB9ltZjS7DOFUTo4xU8LQfNXydPk+TZOM9POKFZzHZmOc0jQtcWkeIXofQnbmMxbxSqDrqbBLnlv8AMYNwbU1nv4Li6ew65rNoGm4VC4CCOdyeQXsXR3Z9HC024ZpuYNSoPicSZF9028Frizw8t2F2tsdtVmWpT9ppjfEYin+JXnO2+g72B1TCu6+mJloB61nJzOXFexBkvylpAA7NQESAOP5GVWx2ABIc4Frt1WnZ/wD8jND6+CtjvZw5++q+dnMIJBsRuTSvYukXRqnWGas0TuxFEf8A6s/ILzvbvRathhmIFSluqMMt8eBWMcOfxcuPf0wUI8kKOevrOjiHSA9uUxrYtt4qSnjWO+IDSxtryKQ9YDo13/SfK49VDWc139Skf9uYeY0TGlh9MG8A/VV3URGpA81CyhRJmm8tI3NfbxbPJS16T9QQeEiI580k7Eb2xexgW3GShrniCL9xBHdGqiIfN2nwIPnvTqeLy2iORBHeu30x9kOOIknwkEeN9yk/iLdI3a6qanUDtY+tufBV8U2nMZRxJFo7yFmWW5YdydUtPFNO+E3F4Si8Q5jXTy13TKgGDa67XOAGl5B42N1OKLhoQe/s90apZxlWXlYqN6PUZJDIMECbgEknNffJmeQSYXZNSlQqU2VZJBDCRAbaBv43WgKzhqw+F/Leh2MYNTlMTDuzbjfwXK10c91GMpdZk7YhrWAuBIvBcJ5QtLD7Re2m59RhvVysaBDi3MGtJk+M2Cv1MWxsSQJ0vqm1MS2BDm30k693FMtRFisUHUX5TcgtHJx7MW3hxAWYRTAhr3McS9jc122Oao4QLTB1S7Vx1MMABJ/mjMGANPf4OLVEzaAlpdGRzC4Z2AmxykFwNtfVbnCpbErGnKyOrfEEmCHAvtmjuI3bimMHVOA7Ie5rQDbS2Z58TAHLvVhr2tcXBrcwLWuyOzaDstiBEZpUpLHPPul7RAIgub4eKzaMw4pzT/Op+6Lu47y4bjJLRGtlbwLnEuLHZgXEOBG8C4F4jS+iKNJzBlB6wF3az/CPGf2U3FdpwpAFjcpJLRAFjFxEAb+8BQFOtlAlrqbyYhvabrAJYNxPBXqWLcPeAcBYll4PNuv1WYTWYAbVGj3SO0NwaZ1AAEk81d2fhg0BwD2EkyxxPdMEoi5kp1YNnEaHeOMHcoauzBmDrOI0nW2k8VWqOIzOe2AD2XNPaI4lw13crqzSxDgYBDyACWmBUaDoCNCfJXbFls9VS6jq8xdJJu6GmDwEDQW1Kr4PFiqC91nsaNSQxpg6Tz57lf2piicoaCN/Az3HUKg93wubDZnOwANdGodwmF0jtPX6n0bmMMfqct2kcS34ptbW6pVdnsPab/KLhctE0X/62fDPNWMbXLYLWiLEkgEG1gOEKatUIILXQ5/+G42gC9jpuWsa48rxYX/p7/28F/s/VC2evP8AlUP9w/8AFCmRfOfyOgGMdvAd/ocJvoSHRG9V69R2YuDyz7r29nndQVqJdPYBzQCWuHujRwvy05yq3tDqbQC5wcA5xJ4QSCeFmm3NcnmWsbjwxodVbTc2LuzAXyjQO5yudxXTjCN9zrc2/LfyDiQuB6RbWdi67nutchoA3Cw8Vm5d86c+azeTc4u7q/aORdjCdf6gE9/YMJ1L7SKhH9Bp5SdV5/UrAQI3+Pmm1HlxETG5TavTvavT86eztDt/aI+iY/p2+LUgJ+8SJjmuELiL8E6k+3FXysMl+nc0OmzxBLR5kK7h+n0603A7rgjvkrz0U+BlXsNABD7X5fRL8t+yfHHXH7QHg2pNJ7yr2C6dMfPWsLDFt8rzqpVlxNhwjSyhc6d/dKz5b2vjPT00dLqb3tLGukANykDeTJEHuUG0dtU2nJ1WV4eHAusQcwO7kCuDpVntIcLHcRxT8bj31SXVHS6Ne7Ra4/JYnhHbYjaJqvtMAhvYAg53XM2vZp13JcHQD3Qaoztc4Qb5gAS6SJEEuXAsrWsYTqNYgyLWO9dP97/Gf849MftVre0xzIky0RLzEZpO6Y8AmM2pQIcCerc6czhJkNt3gEn0XnNCrYk3OvCyGVnTI8eQXHya8HqVParYAD21Id2iCBbiVadtag4FpqN7nGJB0gjuXkYJud31VOs6SL/vcrOReD3ClQLAwU3Q2ZdN8w74uU3ajndlrWuOfUgfCI7M7iZ14TyWN0U2g9+DZlhz2ktgmJg8zwW4zGDNlIIIEk/D6rTneqzm4Z7XEUamZrTdgjMLkusbGTbwslfiC3tPplryRBBPa+aR5RxnvV9mEaBNM5JIJc28ju/eqq4ms8uJBvwdpAsCRxW+M1rjOzHVXZnDMHixLTqJ3jzSsq9otF4BMHQcp49/HVU6rSQ6AKbnak7zFgHSla6KQFaSZsM14AFydLaro6Z/EtOm8OOgPjc8SOHcpKbjmLnNAdo4z2YA9LqKhVlpykvvDc1iCLalIH5xGaCPhn8d6Jd+13rzxpeZ/wDFCoezH5R5D80Kp1+OgNIGPeADpGUEiAIAJ4b1zvSzFGlh3BtQPzAtv70uN+O46K/Vpva/OWuABJMEXAHZNjczx4rmumtR7qTO05zesEy2CLmTPkvPXOe3DPw8Tlv4wqzpMNAAjWDqfxWk9wgtvxtp48dVnyMx46cjZc5XZHkMxHmnObFrKSkwDfrx4qCq6CSb/vVXUzopf2Q0AEk3O9BpxEC03KmfTbAvJiSBOvApraJJgWGp7k07MDzciBFtbpRV4333P7lO6hrDrNpUTqUug6J0dpSQY0CjpUhJtYb9108NG8W3J875spuLmrlDFWjKIj9kBVKjmm8fvmpHQLWjXmgNESE0xDQpgnWL/uymq4ZoEh0nh+RUIpmbd/8AwrNPDuImDHHmgiezQan8EjCRbQb+KWpLTEwqNSuZN7KztLcWnuMweCSo23coAdLqWseH6JYa6noHVb/Ma9+UtLXMJuAb3y+V127G1miLVWniZtG9x4m8nuXnHQrE5cU2QIc0i/hH0Xob3uALqJDr9oEk/wBreHitxjNqWpWhpbS1sHAOJAIGk+nNUa1fNIcNNTca7gdTYKma1yXfyiJngT3qZlZ0CQHydRwXonUXEzqc3Di61wTM20BRQcHAw6LHMxwkDh3KKqWkywwYvPvTOsow1SHHM251jS15nxKv0ulxAa6BmLcpsQOxpBIjTfqnYyuI7YGURDpg21fmGncmYzE06bC+Rkk+MWj6rzXb/SF1QllPstJ0Gizejz6d3/HaH+a7/wCxC8n6p3FCz5Meb6qbRaNAFzH2ikeyGdMzfqF07KeVoHAQuc6b7N63DVCZIYxzmtGuYCQSd+izYzK8kYwyY0v6qjiqfbsJ3FWPauySDFxPLxULahF7E7rfivP9u5tQGQL2Ecwo6tPcb8NyXrzml151nWUrjOiqFwrIknhxUlLEFmbS4LT471Hk7o5I6u5HcimOy2jWZKeaQieJtdRijeylbTtpPHlfVArAB7xnly3IJDd/dGncmM14p1V1xI01QShtpif3wS0nzaAonPJvonOf5fvestHHEyYI04aK7SrnJkJGsx4KhSJi8agfonspE1J3JYGYyq2C2O1pKzK1MttyWhjaOVxHLVUHvLtdV04TI587tIxyk63T8VVe7cp6HCxsqzFnB4osqNcLFpsSLeS9Oo1jlBNO2oNPf5eO8Ly11AwZ/RehbLx00qbmyDljW3lopO1srVAzXqEEE6FsOEaeE8Vm1WFpkAt4FhBH9zdfJR1cS2e1mB3m4H6qVtUHRwIXbjibYayuXzMPgdmJa/ug+Kc/HBjT2iI1Dwfqirig28AQNY9Fw3SfpCahyM03rel5/iDpDt59Z2UaDQDQBZVGnHem0qcd6lWHM5CSUKj3k9MGNw1Oq4e8wEDM3MdxsDxlc5iPtEqFxy0m5IjKSST4rzylIaBwsosVintiIXPWsXdo4gVDUc1sS4mIjKTJ0CdWwMENzDNlBzNNo1VDZ2KJqgP0dawOu5beKweVzQRIIMEaHU24LlyuV149xihsu7JvPDgn5SCRpx4q1Re0Eh0ggRp+igeADJ/O6mriVgvAmN+iUNi/Heq9M6ndFo3KZ1aY4T6WQMrCTDDB0PDvQahbaRB1j6SlfTuoKzyHaXCKlM66fXuStqzutooyedzuhSZgLCbR9LoQ51SxAvw4oqPloEaHxvpKa4GbbrJHO+EfogczUNV05mS0jXfyWe1pnuV1uabndpySiLFuHxbhCzsg3eS09omCJ03FZxcZtMha4+meSpWZdTYWnp4qvWmVbdVFiOC1WJ7OxFTcV0vRjEA0QL2JE/vvXKYusDl7rrY6N1B2myRv0kcFmTpuXt1VUT7rhzCrZY+Ed4MKN1IkfjP4G6w9u7WFMZWOJfwO7mtyFvXaPpJtggdUxxJOs7vFc5RpRrqlY0ySbk6lSLpHG0icEicAqghCVCBDtI93cmVcWXCI3+KBg/vNCUsbTIM5j6Lk00di7MdWdlYQ14GYTO7/AJC67ZtduQsrDtNOhN2n7qwug20qbH1DU1IGUwTvMj6Lo9rilVAqNEO3SCJGl/zWecln63xt38Zu2n0TBFqmh3Aj5u9YmJEmALetuC134WReOXaFh5qtV2W6QDlg6HMYXOOtUWtiRoAPNNoiWzYjjHoVrnY5JgVaZ+6MxJt3DgqRwL6diCOPDwK1jOq/WCCAN+u+OXcmE6n996sNpx9P1Tazfp+KioaLWkEzcefgnMpEGZnVNZS+I8dFLoOG5BE+RynXensbvM25fVNLZ/FFyQ0XGlkErnTMbk7r5PA7kjGEmANNfBRvBBngoDGF1pi2neq9ZxMXiQpq/H0VaoSNx/DktRKjrjcBfmiiJIB4JXvOZRV3AERu1WmDq1MF0D0Wr0WMVSOIKx2iSEv8SNInLdxBA5TvVNztvdJNuNZNNl36WPu+S5ZjSTLjJOpKbTaZJNydSpgukjF5aVKkShaZKE5NCJQOQmylQUBVM6q/1AcAc143hRVsKA0Oa9juQInyURzcfVcmnU9FcI0Fzibiw4CTqumyTvvvOaJ4arzvB4pwG9dDhukDNKjSDxaZ9Ny58o3OTozTdxgAzGYX8eCG0XOmJG4AOaLcuaqUqge0Obobi94Sio4aGOM3Wca8l5jCwm4J48LRAH4qNzCd6q+0EgXi9zAv+Slp1HDU37h+avjU1IMLNyfRRjB03GZae8b1YNVzrADS4iUvsv3W+oU8amqZ2RT5eH/KjxGws0ZSGxrrceauvpAfCNRoSnuodqwka++R6K4ayv4C6Pe744eOihxexC2DSkxqC4ei3mthsAG+/NJUdNhBE548x4obXNNwNZvayGBrcegBuoKrNLEHfIIHquqqBxcILhujLbvVTGYPPZzp4W3ovk5htUyITsQwmD5qatgSx5AuJNxpCnNMBuhJ5JK17ZNZva4SoxhpK1WbOqPI7MAJ+2KlDDsLWHPWd5MW5tYuOdxjjSMD3iPKVUp095uSnAEkk3J1TwF1kxztOa1LCVqVVCAJUIVCwlSIAQKhCERjAoSQlyrmpwJ4pRUPEprW8Ul0FlmMqDR7uV1KzatYf4jvT8lQlKCmLrTbtut8/oPyVgdJK/zDyH4LGGkolDXQU+llYcFYZ0zqjcD4rl5RKZDa7Cn02O+nPilPTME+44eIXHIlMNrtG9Mmb2unwj6q9Q6aUtHNI8P1XniWVMhr0yn0tw/zEd4KmZ0lw5/xAvLSUKeMNepnamHdrUaRzUlLaOGbo9q8oS5lZwi+Veiba6RADLSguO+0DmuPdh3ElzjJOpWWCnBy1Okafs5S9Q7gs4VTxKkbiHDeVrUXRRPBHVngqjcW75inDGv4potdWUmQqFu0H8U4bQdy8lehLkRlUZ2i7gPJOG0T8rU6CwUI/iH3QhBm5mJSGHf6qx7QN7GeR/ApoLN9MeZ/NZEPVN4peoHFStFLew+DkmSnwePEII/Z+aOoPFStp0/mePD9U5tBp0qkd4QVvZzyR7Od6uHBmYFVp8/yTvYnzZ7DHOEwUeqPBIWHgVf9jqz8J8Uns1X5J7imCh1fIppYtF2HrDWmVGS7fTd5Jgo5UZeauOqcWnySCo3ePRMFXJzThTViWHcEmViYK5plJ1RVoU2/spepHE+aYKopFBplW+o+8l6g/MmCnlPBBlXOpdx9Ehou5Jgpgp0q11TuARkdwCCsHID1YyH5UZT8qCvnS51Nl+6iB8qCHOhT9nghBUzHigOKaUKB/WlHWpiAgl61AqqIohBOKyUVQoEgCC2Kw4p7K0aFUkK6NQY529x80e3PGj3eazEJo2P4lUPxkobj3/dPe1ZAclFUpo2RjD8rD/apH48HWlT03Aj8ViNrFKK5V0bHtVPfRb4SmZ6J/wAMzyP6LN68pBiE0arfZ97H+BCRlPD8agWb7RyS+0BBpPw9D4aj/EH8kgwTDpV8ws8YkJ4xAToaA2aDpWaozgHbntPiqnXjilFUcUFpuCqEwC3zH5pTs+twHmPzVXrOac2seJ8yqJjhao1amdXU+Upwru+Y+ZThiHfMfNBDlf8AIlU/tLuKEGAgBLCWFgIlARCIQCEl0oQEpEqCEAhASoElCVCBEJSiUCIShCBEspYSEICUSiEhQKSiUiECyjMmoQPDylbUKjQmiTrSlbXKiSoJvaClVdKgEMQhQKhCFQFIhCBUpQhAiUIQgCmoQgAhCECJyEIH7kiRCAckKEIBNKVCBCgIQoBCEIBCEKhUIQg//9k=" id="9" name="AutoShape 8"/>
          <p:cNvSpPr>
            <a:spLocks noChangeArrowheads="1" noChangeAspect="1"/>
          </p:cNvSpPr>
          <p:nvPr/>
        </p:nvSpPr>
        <p:spPr bwMode="auto">
          <a:xfrm>
            <a:off x="155575" y="-13716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data:image/jpeg;base64,/9j/4AAQSkZJRgABAQAAAQABAAD/2wCEAAkGBxQTEhQUExQWFRUXFBUWFBcWFBYXFBcXFxQXFxQVFRQYHCggGBolHBQUITEhJSkrLi4uFx8zODMsNygtLisBCgoKDg0OFA8QFywcFBwsLCwsLCwsLCwsLCwsLCwsNywrLCwsLCwsLSw3LCwsLC8sLCwrKzc3LCwsLDcsLCssK//AABEIAOEA4QMBIgACEQEDEQH/xAAcAAABBQEBAQAAAAAAAAAAAAAAAQIDBAUGBwj/xABDEAABAwIDBAcFBgQFAwUAAAABAAIRAyEEEjEFQVFhBhMicYGRoRQyQlKxB2LB0eHwFSMzgkNTcpLxosLSFmODk7P/xAAYAQEBAQEBAAAAAAAAAAAAAAAAAQIDBP/EAB8RAQEBAAICAwEBAAAAAAAAAAABEQIhEjEDQWFRE//aAAwDAQACEQMRAD8A7nabJfSYJu+T3NBPlMLRaxQNGauSPhZB5EmfpCuhqjSMMTRGn4KUtQoRFCjqPjRPrO3Ku9pmSixFW7b6bd0l5HEAQB5kHwV8NWXhnE1XEfCAwd/vH0cPJTYzaTKTg18+455PAN496uFXymEcVWG0aeWm4nL1hAYHWJJ0EfvVWmvBMSJ4TdBTq7JpEzkaDxbY+YUR2UR7lWq3kXBw/wCoT6rTTSFBktp4pvxU6g4EFh85KUY6o3+pQcObXNePIX9FqRxSE/qoKFPatJ2rsp4PaWHycFBiNjYStd9Kk+d+Vs+aTa2IDOtqQD1dKACLS69/JqztnvzhwqtpEikHzTAY9pPwmDOm9XEQY37N8BU/wsk/I6D6ysLFfY7hzPV16rf9WV34BdThYa7q+sqNLWnM4vzA5Rcw6d86cFYZjyAIqtdOjXUy0m0xIJ+iYZHmmL+xysP6ddjv9QIK5/av2b46gx1R1NrmMaXOc2oywAknLMr3SjtF5vkY4fcqA2mDYgbwsnpztKNn4rsPaeqIuLdrsxmFt6dpkfOJCITyEQqyZCRPhJCBsIToRCBqIToQUDYQnQhB9Y7NHvu+d5PgOyPQK7Cr4GllY1vABWIUbBCRKgOUENQCVE+SYCtOAKrY05abo1ghvebD1WoIdl0IbmPxEu8CbekLG23s576pqFpc1potaOLc8vkDd3ro6bcoA4ABPBCae3J7VqGpiKZynIytTY02jNq/6CO4qH2apXxD6jG2FcN6zN7raYGYAb5/Fdi+DqNNPw8VHRw7GCGAASTA4m5WtTGHRznE1oqvDKYa5wsQSZLhcWEAJmz9t1S4dY1oa6m+q3LOZrGugZp1kGbLTfssZa4aSHVs0k7i5sCOQVPZGyHtJNYsd/KbSaGgxkFjM6yp0qTDbbY7LmBbNHrjvAZMXPGys4baFOoQGuBJYHxcGDcGFzWJ2YaYxOWmQHmnSpC57MjMeQu5LhawoUMQQCahrOogx2j8LSIGgF/BTDXROwrjnLXMcHm4cJFgGxI7huVP2UUxlFNjM7m3YSZg5iDPJpUHQtkYcwbCpVj/AHncrm1cQGvpzPxGxEgwYN+QcPFFUarqZl3bYS1zoN4l/aOup0UuFpdppLmua1xBkQ4OgH/tO/eFYdjZhpeDmaww5hdZ5hoLmmNyaSwkiG6PD8pDZJIBN4vb1VRUdhXtYeyHyAJadROZzjN9QB5LlPtGflwT/wCo33WZXRlJc8unXW30XcvwTJBLXtMttZwhug7M8fReefbJictDDUA8ul1So4mZ+HLY97kSvMNkbNfiazKNP3nmBwHEnkF6ftvoHhnNyUv5bqTGh9WXFpeTEOF733JPs82J7LhziXt/n1uxRabkNJt5wD5Lo3YplFjnPdFKlJrH/MqO1aeIEjyWpOnb4vjll5cvTxfbnRyvhT/Mb2fhe27CNxBWQQvesBiqGIafZXtqNI7eHeRafkmIXJ7e6CUquZ2GPVVRrRfAHPKT/wAKXizz+LO+PceYIVrH4CpReWVWFjhqCPx3quGrLiYhOSIEhCWEIPrb2d492pPJzQfUQmddVb71MHmx0+hAQ7rWkkQ8E2GhCT24iz2ObMDQEc7o1o/iDB72Zn+tpA8zZTsrNdoQR3o61pFoIVWvRp72ieUg+YSTRdNlVxV3MbxdJ7myfrlUFPDOtlqOaOBh31E+qmo0H58znNMNIEAjUgk7+CtmGnio0zDgb3vwMfontssPF9G8wcG1SMw7UjXtF2veR5I2p19KjTZSBLw3tvbBHZGna4lTFbeInK7LrBA4TFli4Whi2PpguD6eY9YSZMZSBrzAP9yrYbbVYZs7dBTDQWkFxcGyZ01JUzelNMFrXNcJYXkiCGwCQ0ydcrfUKwSYzbL6b6k0iWtjJqC75otBAgmZ4J7ekFOCXZmgODSYntEEwI7j5Kantqi4MObKXWaHCJ0494T62Bo1W3Y1zTeRvInh3lSkWw4G/FNcxpIJaDBnQWPFPa0Cw0Swsqjw2GbTBDBlBJNuJMk+ZKysQxrqri7N74YwtMRDMxd3XcFshYOBxljdw995kNLYk6QZ5eC1EJRyg5m1AGhoyte2zRIa099ildgC/wCFk9trotZzhncJ3iPMq0HMeL9W4E5TILSSO1GnimljXDMQ73XNLgQRDiC608RwWgUmOdULoeyBa5ym2USIHCVynSDofUxONo1KpnD0qYkzLnFpzQRukroaOOFyx8DNly1NCQALHdZXm46LPBbzPun+4LPkjnqtUucHNEEzTw7dMoFnVCPBea/aDt8PcMNRM0qZ7TgfffvPMBe1YzAMqtINi5pbmbZwB1gryrpB9ltZjS7DOFUTo4xU8LQfNXydPk+TZOM9POKFZzHZmOc0jQtcWkeIXofQnbmMxbxSqDrqbBLnlv8AMYNwbU1nv4Li6ew65rNoGm4VC4CCOdyeQXsXR3Z9HC024ZpuYNSoPicSZF9028Frizw8t2F2tsdtVmWpT9ppjfEYin+JXnO2+g72B1TCu6+mJloB61nJzOXFexBkvylpAA7NQESAOP5GVWx2ABIc4Frt1WnZ/wD8jND6+CtjvZw5++q+dnMIJBsRuTSvYukXRqnWGas0TuxFEf8A6s/ILzvbvRathhmIFSluqMMt8eBWMcOfxcuPf0wUI8kKOevrOjiHSA9uUxrYtt4qSnjWO+IDSxtryKQ9YDo13/SfK49VDWc139Skf9uYeY0TGlh9MG8A/VV3URGpA81CyhRJmm8tI3NfbxbPJS16T9QQeEiI580k7Eb2xexgW3GShrniCL9xBHdGqiIfN2nwIPnvTqeLy2iORBHeu30x9kOOIknwkEeN9yk/iLdI3a6qanUDtY+tufBV8U2nMZRxJFo7yFmWW5YdydUtPFNO+E3F4Si8Q5jXTy13TKgGDa67XOAGl5B42N1OKLhoQe/s90apZxlWXlYqN6PUZJDIMECbgEknNffJmeQSYXZNSlQqU2VZJBDCRAbaBv43WgKzhqw+F/Leh2MYNTlMTDuzbjfwXK10c91GMpdZk7YhrWAuBIvBcJ5QtLD7Re2m59RhvVysaBDi3MGtJk+M2Cv1MWxsSQJ0vqm1MS2BDm30k693FMtRFisUHUX5TcgtHJx7MW3hxAWYRTAhr3McS9jc122Oao4QLTB1S7Vx1MMABJ/mjMGANPf4OLVEzaAlpdGRzC4Z2AmxykFwNtfVbnCpbErGnKyOrfEEmCHAvtmjuI3bimMHVOA7Ie5rQDbS2Z58TAHLvVhr2tcXBrcwLWuyOzaDstiBEZpUpLHPPul7RAIgub4eKzaMw4pzT/Op+6Lu47y4bjJLRGtlbwLnEuLHZgXEOBG8C4F4jS+iKNJzBlB6wF3az/CPGf2U3FdpwpAFjcpJLRAFjFxEAb+8BQFOtlAlrqbyYhvabrAJYNxPBXqWLcPeAcBYll4PNuv1WYTWYAbVGj3SO0NwaZ1AAEk81d2fhg0BwD2EkyxxPdMEoi5kp1YNnEaHeOMHcoauzBmDrOI0nW2k8VWqOIzOe2AD2XNPaI4lw13crqzSxDgYBDyACWmBUaDoCNCfJXbFls9VS6jq8xdJJu6GmDwEDQW1Kr4PFiqC91nsaNSQxpg6Tz57lf2piicoaCN/Az3HUKg93wubDZnOwANdGodwmF0jtPX6n0bmMMfqct2kcS34ptbW6pVdnsPab/KLhctE0X/62fDPNWMbXLYLWiLEkgEG1gOEKatUIILXQ5/+G42gC9jpuWsa48rxYX/p7/28F/s/VC2evP8AlUP9w/8AFCmRfOfyOgGMdvAd/ocJvoSHRG9V69R2YuDyz7r29nndQVqJdPYBzQCWuHujRwvy05yq3tDqbQC5wcA5xJ4QSCeFmm3NcnmWsbjwxodVbTc2LuzAXyjQO5yudxXTjCN9zrc2/LfyDiQuB6RbWdi67nutchoA3Cw8Vm5d86c+azeTc4u7q/aORdjCdf6gE9/YMJ1L7SKhH9Bp5SdV5/UrAQI3+Pmm1HlxETG5TavTvavT86eztDt/aI+iY/p2+LUgJ+8SJjmuELiL8E6k+3FXysMl+nc0OmzxBLR5kK7h+n0603A7rgjvkrz0U+BlXsNABD7X5fRL8t+yfHHXH7QHg2pNJ7yr2C6dMfPWsLDFt8rzqpVlxNhwjSyhc6d/dKz5b2vjPT00dLqb3tLGukANykDeTJEHuUG0dtU2nJ1WV4eHAusQcwO7kCuDpVntIcLHcRxT8bj31SXVHS6Ne7Ra4/JYnhHbYjaJqvtMAhvYAg53XM2vZp13JcHQD3Qaoztc4Qb5gAS6SJEEuXAsrWsYTqNYgyLWO9dP97/Gf849MftVre0xzIky0RLzEZpO6Y8AmM2pQIcCerc6czhJkNt3gEn0XnNCrYk3OvCyGVnTI8eQXHya8HqVParYAD21Id2iCBbiVadtag4FpqN7nGJB0gjuXkYJud31VOs6SL/vcrOReD3ClQLAwU3Q2ZdN8w74uU3ajndlrWuOfUgfCI7M7iZ14TyWN0U2g9+DZlhz2ktgmJg8zwW4zGDNlIIIEk/D6rTneqzm4Z7XEUamZrTdgjMLkusbGTbwslfiC3tPplryRBBPa+aR5RxnvV9mEaBNM5JIJc28ju/eqq4ms8uJBvwdpAsCRxW+M1rjOzHVXZnDMHixLTqJ3jzSsq9otF4BMHQcp49/HVU6rSQ6AKbnak7zFgHSla6KQFaSZsM14AFydLaro6Z/EtOm8OOgPjc8SOHcpKbjmLnNAdo4z2YA9LqKhVlpykvvDc1iCLalIH5xGaCPhn8d6Jd+13rzxpeZ/wDFCoezH5R5D80Kp1+OgNIGPeADpGUEiAIAJ4b1zvSzFGlh3BtQPzAtv70uN+O46K/Vpva/OWuABJMEXAHZNjczx4rmumtR7qTO05zesEy2CLmTPkvPXOe3DPw8Tlv4wqzpMNAAjWDqfxWk9wgtvxtp48dVnyMx46cjZc5XZHkMxHmnObFrKSkwDfrx4qCq6CSb/vVXUzopf2Q0AEk3O9BpxEC03KmfTbAvJiSBOvApraJJgWGp7k07MDzciBFtbpRV4333P7lO6hrDrNpUTqUug6J0dpSQY0CjpUhJtYb9108NG8W3J875spuLmrlDFWjKIj9kBVKjmm8fvmpHQLWjXmgNESE0xDQpgnWL/uymq4ZoEh0nh+RUIpmbd/8AwrNPDuImDHHmgiezQan8EjCRbQb+KWpLTEwqNSuZN7KztLcWnuMweCSo23coAdLqWseH6JYa6noHVb/Ma9+UtLXMJuAb3y+V127G1miLVWniZtG9x4m8nuXnHQrE5cU2QIc0i/hH0Xob3uALqJDr9oEk/wBreHitxjNqWpWhpbS1sHAOJAIGk+nNUa1fNIcNNTca7gdTYKma1yXfyiJngT3qZlZ0CQHydRwXonUXEzqc3Di61wTM20BRQcHAw6LHMxwkDh3KKqWkywwYvPvTOsow1SHHM251jS15nxKv0ulxAa6BmLcpsQOxpBIjTfqnYyuI7YGURDpg21fmGncmYzE06bC+Rkk+MWj6rzXb/SF1QllPstJ0Gizejz6d3/HaH+a7/wCxC8n6p3FCz5Meb6qbRaNAFzH2ikeyGdMzfqF07KeVoHAQuc6b7N63DVCZIYxzmtGuYCQSd+izYzK8kYwyY0v6qjiqfbsJ3FWPauySDFxPLxULahF7E7rfivP9u5tQGQL2Ecwo6tPcb8NyXrzml151nWUrjOiqFwrIknhxUlLEFmbS4LT471Hk7o5I6u5HcimOy2jWZKeaQieJtdRijeylbTtpPHlfVArAB7xnly3IJDd/dGncmM14p1V1xI01QShtpif3wS0nzaAonPJvonOf5fvestHHEyYI04aK7SrnJkJGsx4KhSJi8agfonspE1J3JYGYyq2C2O1pKzK1MttyWhjaOVxHLVUHvLtdV04TI587tIxyk63T8VVe7cp6HCxsqzFnB4osqNcLFpsSLeS9Oo1jlBNO2oNPf5eO8Ly11AwZ/RehbLx00qbmyDljW3lopO1srVAzXqEEE6FsOEaeE8Vm1WFpkAt4FhBH9zdfJR1cS2e1mB3m4H6qVtUHRwIXbjibYayuXzMPgdmJa/ug+Kc/HBjT2iI1Dwfqirig28AQNY9Fw3SfpCahyM03rel5/iDpDt59Z2UaDQDQBZVGnHem0qcd6lWHM5CSUKj3k9MGNw1Oq4e8wEDM3MdxsDxlc5iPtEqFxy0m5IjKSST4rzylIaBwsosVintiIXPWsXdo4gVDUc1sS4mIjKTJ0CdWwMENzDNlBzNNo1VDZ2KJqgP0dawOu5beKweVzQRIIMEaHU24LlyuV149xihsu7JvPDgn5SCRpx4q1Re0Eh0ggRp+igeADJ/O6mriVgvAmN+iUNi/Heq9M6ndFo3KZ1aY4T6WQMrCTDDB0PDvQahbaRB1j6SlfTuoKzyHaXCKlM66fXuStqzutooyedzuhSZgLCbR9LoQ51SxAvw4oqPloEaHxvpKa4GbbrJHO+EfogczUNV05mS0jXfyWe1pnuV1uabndpySiLFuHxbhCzsg3eS09omCJ03FZxcZtMha4+meSpWZdTYWnp4qvWmVbdVFiOC1WJ7OxFTcV0vRjEA0QL2JE/vvXKYusDl7rrY6N1B2myRv0kcFmTpuXt1VUT7rhzCrZY+Ed4MKN1IkfjP4G6w9u7WFMZWOJfwO7mtyFvXaPpJtggdUxxJOs7vFc5RpRrqlY0ySbk6lSLpHG0icEicAqghCVCBDtI93cmVcWXCI3+KBg/vNCUsbTIM5j6Lk00di7MdWdlYQ14GYTO7/AJC67ZtduQsrDtNOhN2n7qwug20qbH1DU1IGUwTvMj6Lo9rilVAqNEO3SCJGl/zWecln63xt38Zu2n0TBFqmh3Aj5u9YmJEmALetuC134WReOXaFh5qtV2W6QDlg6HMYXOOtUWtiRoAPNNoiWzYjjHoVrnY5JgVaZ+6MxJt3DgqRwL6diCOPDwK1jOq/WCCAN+u+OXcmE6n996sNpx9P1Tazfp+KioaLWkEzcefgnMpEGZnVNZS+I8dFLoOG5BE+RynXensbvM25fVNLZ/FFyQ0XGlkErnTMbk7r5PA7kjGEmANNfBRvBBngoDGF1pi2neq9ZxMXiQpq/H0VaoSNx/DktRKjrjcBfmiiJIB4JXvOZRV3AERu1WmDq1MF0D0Wr0WMVSOIKx2iSEv8SNInLdxBA5TvVNztvdJNuNZNNl36WPu+S5ZjSTLjJOpKbTaZJNydSpgukjF5aVKkShaZKE5NCJQOQmylQUBVM6q/1AcAc143hRVsKA0Oa9juQInyURzcfVcmnU9FcI0Fzibiw4CTqumyTvvvOaJ4arzvB4pwG9dDhukDNKjSDxaZ9Ny58o3OTozTdxgAzGYX8eCG0XOmJG4AOaLcuaqUqge0Obobi94Sio4aGOM3Wca8l5jCwm4J48LRAH4qNzCd6q+0EgXi9zAv+Slp1HDU37h+avjU1IMLNyfRRjB03GZae8b1YNVzrADS4iUvsv3W+oU8amqZ2RT5eH/KjxGws0ZSGxrrceauvpAfCNRoSnuodqwka++R6K4ayv4C6Pe744eOihxexC2DSkxqC4ei3mthsAG+/NJUdNhBE548x4obXNNwNZvayGBrcegBuoKrNLEHfIIHquqqBxcILhujLbvVTGYPPZzp4W3ovk5htUyITsQwmD5qatgSx5AuJNxpCnNMBuhJ5JK17ZNZva4SoxhpK1WbOqPI7MAJ+2KlDDsLWHPWd5MW5tYuOdxjjSMD3iPKVUp095uSnAEkk3J1TwF1kxztOa1LCVqVVCAJUIVCwlSIAQKhCERjAoSQlyrmpwJ4pRUPEprW8Ul0FlmMqDR7uV1KzatYf4jvT8lQlKCmLrTbtut8/oPyVgdJK/zDyH4LGGkolDXQU+llYcFYZ0zqjcD4rl5RKZDa7Cn02O+nPilPTME+44eIXHIlMNrtG9Mmb2unwj6q9Q6aUtHNI8P1XniWVMhr0yn0tw/zEd4KmZ0lw5/xAvLSUKeMNepnamHdrUaRzUlLaOGbo9q8oS5lZwi+Veiba6RADLSguO+0DmuPdh3ElzjJOpWWCnBy1Okafs5S9Q7gs4VTxKkbiHDeVrUXRRPBHVngqjcW75inDGv4potdWUmQqFu0H8U4bQdy8lehLkRlUZ2i7gPJOG0T8rU6CwUI/iH3QhBm5mJSGHf6qx7QN7GeR/ApoLN9MeZ/NZEPVN4peoHFStFLew+DkmSnwePEII/Z+aOoPFStp0/mePD9U5tBp0qkd4QVvZzyR7Od6uHBmYFVp8/yTvYnzZ7DHOEwUeqPBIWHgVf9jqz8J8Uns1X5J7imCh1fIppYtF2HrDWmVGS7fTd5Jgo5UZeauOqcWnySCo3ePRMFXJzThTViWHcEmViYK5plJ1RVoU2/spepHE+aYKopFBplW+o+8l6g/MmCnlPBBlXOpdx9Ehou5Jgpgp0q11TuARkdwCCsHID1YyH5UZT8qCvnS51Nl+6iB8qCHOhT9nghBUzHigOKaUKB/WlHWpiAgl61AqqIohBOKyUVQoEgCC2Kw4p7K0aFUkK6NQY529x80e3PGj3eazEJo2P4lUPxkobj3/dPe1ZAclFUpo2RjD8rD/apH48HWlT03Aj8ViNrFKK5V0bHtVPfRb4SmZ6J/wAMzyP6LN68pBiE0arfZ97H+BCRlPD8agWb7RyS+0BBpPw9D4aj/EH8kgwTDpV8ws8YkJ4xAToaA2aDpWaozgHbntPiqnXjilFUcUFpuCqEwC3zH5pTs+twHmPzVXrOac2seJ8yqJjhao1amdXU+Upwru+Y+ZThiHfMfNBDlf8AIlU/tLuKEGAgBLCWFgIlARCIQCEl0oQEpEqCEAhASoElCVCBEJSiUCIShCBEspYSEICUSiEhQKSiUiECyjMmoQPDylbUKjQmiTrSlbXKiSoJvaClVdKgEMQhQKhCFQFIhCBUpQhAiUIQgCmoQgAhCECJyEIH7kiRCAckKEIBNKVCBCgIQoBCEIBCEKhUIQg//9k=" id="10" name="AutoShape 10"/>
          <p:cNvSpPr>
            <a:spLocks noChangeArrowheads="1" noChangeAspect="1"/>
          </p:cNvSpPr>
          <p:nvPr/>
        </p:nvSpPr>
        <p:spPr bwMode="auto">
          <a:xfrm>
            <a:off x="307975" y="-12192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descr="data:image/jpeg;base64,/9j/4AAQSkZJRgABAQAAAQABAAD/2wCEAAkGBxQTEhQUExQWFRUXFBUWFBcWFBYXFBcXFxQXFxQVFRQYHCggGBolHBQUITEhJSkrLi4uFx8zODMsNygtLisBCgoKDg0OFA8QFywcFBwsLCwsLCwsLCwsLCwsLCwsNywrLCwsLCwsLSw3LCwsLC8sLCwrKzc3LCwsLDcsLCssK//AABEIAOEA4QMBIgACEQEDEQH/xAAcAAABBQEBAQAAAAAAAAAAAAAAAQIDBAUGBwj/xABDEAABAwIDBAcFBgQFAwUAAAABAAIRAyEEEjEFQVFhBhMicYGRoRQyQlKxB2LB0eHwFSMzgkNTcpLxosLSFmODk7P/xAAYAQEBAQEBAAAAAAAAAAAAAAAAAQIDBP/EAB8RAQEBAAICAwEBAAAAAAAAAAABEQIhEjEDQWFRE//aAAwDAQACEQMRAD8A7nabJfSYJu+T3NBPlMLRaxQNGauSPhZB5EmfpCuhqjSMMTRGn4KUtQoRFCjqPjRPrO3Ku9pmSixFW7b6bd0l5HEAQB5kHwV8NWXhnE1XEfCAwd/vH0cPJTYzaTKTg18+455PAN496uFXymEcVWG0aeWm4nL1hAYHWJJ0EfvVWmvBMSJ4TdBTq7JpEzkaDxbY+YUR2UR7lWq3kXBw/wCoT6rTTSFBktp4pvxU6g4EFh85KUY6o3+pQcObXNePIX9FqRxSE/qoKFPatJ2rsp4PaWHycFBiNjYStd9Kk+d+Vs+aTa2IDOtqQD1dKACLS69/JqztnvzhwqtpEikHzTAY9pPwmDOm9XEQY37N8BU/wsk/I6D6ysLFfY7hzPV16rf9WV34BdThYa7q+sqNLWnM4vzA5Rcw6d86cFYZjyAIqtdOjXUy0m0xIJ+iYZHmmL+xysP6ddjv9QIK5/av2b46gx1R1NrmMaXOc2oywAknLMr3SjtF5vkY4fcqA2mDYgbwsnpztKNn4rsPaeqIuLdrsxmFt6dpkfOJCITyEQqyZCRPhJCBsIToRCBqIToQUDYQnQhB9Y7NHvu+d5PgOyPQK7Cr4GllY1vABWIUbBCRKgOUENQCVE+SYCtOAKrY05abo1ghvebD1WoIdl0IbmPxEu8CbekLG23s576pqFpc1potaOLc8vkDd3ro6bcoA4ABPBCae3J7VqGpiKZynIytTY02jNq/6CO4qH2apXxD6jG2FcN6zN7raYGYAb5/Fdi+DqNNPw8VHRw7GCGAASTA4m5WtTGHRznE1oqvDKYa5wsQSZLhcWEAJmz9t1S4dY1oa6m+q3LOZrGugZp1kGbLTfssZa4aSHVs0k7i5sCOQVPZGyHtJNYsd/KbSaGgxkFjM6yp0qTDbbY7LmBbNHrjvAZMXPGys4baFOoQGuBJYHxcGDcGFzWJ2YaYxOWmQHmnSpC57MjMeQu5LhawoUMQQCahrOogx2j8LSIGgF/BTDXROwrjnLXMcHm4cJFgGxI7huVP2UUxlFNjM7m3YSZg5iDPJpUHQtkYcwbCpVj/AHncrm1cQGvpzPxGxEgwYN+QcPFFUarqZl3bYS1zoN4l/aOup0UuFpdppLmua1xBkQ4OgH/tO/eFYdjZhpeDmaww5hdZ5hoLmmNyaSwkiG6PD8pDZJIBN4vb1VRUdhXtYeyHyAJadROZzjN9QB5LlPtGflwT/wCo33WZXRlJc8unXW30XcvwTJBLXtMttZwhug7M8fReefbJictDDUA8ul1So4mZ+HLY97kSvMNkbNfiazKNP3nmBwHEnkF6ftvoHhnNyUv5bqTGh9WXFpeTEOF733JPs82J7LhziXt/n1uxRabkNJt5wD5Lo3YplFjnPdFKlJrH/MqO1aeIEjyWpOnb4vjll5cvTxfbnRyvhT/Mb2fhe27CNxBWQQvesBiqGIafZXtqNI7eHeRafkmIXJ7e6CUquZ2GPVVRrRfAHPKT/wAKXizz+LO+PceYIVrH4CpReWVWFjhqCPx3quGrLiYhOSIEhCWEIPrb2d492pPJzQfUQmddVb71MHmx0+hAQ7rWkkQ8E2GhCT24iz2ObMDQEc7o1o/iDB72Zn+tpA8zZTsrNdoQR3o61pFoIVWvRp72ieUg+YSTRdNlVxV3MbxdJ7myfrlUFPDOtlqOaOBh31E+qmo0H58znNMNIEAjUgk7+CtmGnio0zDgb3vwMfontssPF9G8wcG1SMw7UjXtF2veR5I2p19KjTZSBLw3tvbBHZGna4lTFbeInK7LrBA4TFli4Whi2PpguD6eY9YSZMZSBrzAP9yrYbbVYZs7dBTDQWkFxcGyZ01JUzelNMFrXNcJYXkiCGwCQ0ydcrfUKwSYzbL6b6k0iWtjJqC75otBAgmZ4J7ekFOCXZmgODSYntEEwI7j5Kantqi4MObKXWaHCJ0494T62Bo1W3Y1zTeRvInh3lSkWw4G/FNcxpIJaDBnQWPFPa0Cw0Swsqjw2GbTBDBlBJNuJMk+ZKysQxrqri7N74YwtMRDMxd3XcFshYOBxljdw995kNLYk6QZ5eC1EJRyg5m1AGhoyte2zRIa099ildgC/wCFk9trotZzhncJ3iPMq0HMeL9W4E5TILSSO1GnimljXDMQ73XNLgQRDiC608RwWgUmOdULoeyBa5ym2USIHCVynSDofUxONo1KpnD0qYkzLnFpzQRukroaOOFyx8DNly1NCQALHdZXm46LPBbzPun+4LPkjnqtUucHNEEzTw7dMoFnVCPBea/aDt8PcMNRM0qZ7TgfffvPMBe1YzAMqtINi5pbmbZwB1gryrpB9ltZjS7DOFUTo4xU8LQfNXydPk+TZOM9POKFZzHZmOc0jQtcWkeIXofQnbmMxbxSqDrqbBLnlv8AMYNwbU1nv4Li6ew65rNoGm4VC4CCOdyeQXsXR3Z9HC024ZpuYNSoPicSZF9028Frizw8t2F2tsdtVmWpT9ppjfEYin+JXnO2+g72B1TCu6+mJloB61nJzOXFexBkvylpAA7NQESAOP5GVWx2ABIc4Frt1WnZ/wD8jND6+CtjvZw5++q+dnMIJBsRuTSvYukXRqnWGas0TuxFEf8A6s/ILzvbvRathhmIFSluqMMt8eBWMcOfxcuPf0wUI8kKOevrOjiHSA9uUxrYtt4qSnjWO+IDSxtryKQ9YDo13/SfK49VDWc139Skf9uYeY0TGlh9MG8A/VV3URGpA81CyhRJmm8tI3NfbxbPJS16T9QQeEiI580k7Eb2xexgW3GShrniCL9xBHdGqiIfN2nwIPnvTqeLy2iORBHeu30x9kOOIknwkEeN9yk/iLdI3a6qanUDtY+tufBV8U2nMZRxJFo7yFmWW5YdydUtPFNO+E3F4Si8Q5jXTy13TKgGDa67XOAGl5B42N1OKLhoQe/s90apZxlWXlYqN6PUZJDIMECbgEknNffJmeQSYXZNSlQqU2VZJBDCRAbaBv43WgKzhqw+F/Leh2MYNTlMTDuzbjfwXK10c91GMpdZk7YhrWAuBIvBcJ5QtLD7Re2m59RhvVysaBDi3MGtJk+M2Cv1MWxsSQJ0vqm1MS2BDm30k693FMtRFisUHUX5TcgtHJx7MW3hxAWYRTAhr3McS9jc122Oao4QLTB1S7Vx1MMABJ/mjMGANPf4OLVEzaAlpdGRzC4Z2AmxykFwNtfVbnCpbErGnKyOrfEEmCHAvtmjuI3bimMHVOA7Ie5rQDbS2Z58TAHLvVhr2tcXBrcwLWuyOzaDstiBEZpUpLHPPul7RAIgub4eKzaMw4pzT/Op+6Lu47y4bjJLRGtlbwLnEuLHZgXEOBG8C4F4jS+iKNJzBlB6wF3az/CPGf2U3FdpwpAFjcpJLRAFjFxEAb+8BQFOtlAlrqbyYhvabrAJYNxPBXqWLcPeAcBYll4PNuv1WYTWYAbVGj3SO0NwaZ1AAEk81d2fhg0BwD2EkyxxPdMEoi5kp1YNnEaHeOMHcoauzBmDrOI0nW2k8VWqOIzOe2AD2XNPaI4lw13crqzSxDgYBDyACWmBUaDoCNCfJXbFls9VS6jq8xdJJu6GmDwEDQW1Kr4PFiqC91nsaNSQxpg6Tz57lf2piicoaCN/Az3HUKg93wubDZnOwANdGodwmF0jtPX6n0bmMMfqct2kcS34ptbW6pVdnsPab/KLhctE0X/62fDPNWMbXLYLWiLEkgEG1gOEKatUIILXQ5/+G42gC9jpuWsa48rxYX/p7/28F/s/VC2evP8AlUP9w/8AFCmRfOfyOgGMdvAd/ocJvoSHRG9V69R2YuDyz7r29nndQVqJdPYBzQCWuHujRwvy05yq3tDqbQC5wcA5xJ4QSCeFmm3NcnmWsbjwxodVbTc2LuzAXyjQO5yudxXTjCN9zrc2/LfyDiQuB6RbWdi67nutchoA3Cw8Vm5d86c+azeTc4u7q/aORdjCdf6gE9/YMJ1L7SKhH9Bp5SdV5/UrAQI3+Pmm1HlxETG5TavTvavT86eztDt/aI+iY/p2+LUgJ+8SJjmuELiL8E6k+3FXysMl+nc0OmzxBLR5kK7h+n0603A7rgjvkrz0U+BlXsNABD7X5fRL8t+yfHHXH7QHg2pNJ7yr2C6dMfPWsLDFt8rzqpVlxNhwjSyhc6d/dKz5b2vjPT00dLqb3tLGukANykDeTJEHuUG0dtU2nJ1WV4eHAusQcwO7kCuDpVntIcLHcRxT8bj31SXVHS6Ne7Ra4/JYnhHbYjaJqvtMAhvYAg53XM2vZp13JcHQD3Qaoztc4Qb5gAS6SJEEuXAsrWsYTqNYgyLWO9dP97/Gf849MftVre0xzIky0RLzEZpO6Y8AmM2pQIcCerc6czhJkNt3gEn0XnNCrYk3OvCyGVnTI8eQXHya8HqVParYAD21Id2iCBbiVadtag4FpqN7nGJB0gjuXkYJud31VOs6SL/vcrOReD3ClQLAwU3Q2ZdN8w74uU3ajndlrWuOfUgfCI7M7iZ14TyWN0U2g9+DZlhz2ktgmJg8zwW4zGDNlIIIEk/D6rTneqzm4Z7XEUamZrTdgjMLkusbGTbwslfiC3tPplryRBBPa+aR5RxnvV9mEaBNM5JIJc28ju/eqq4ms8uJBvwdpAsCRxW+M1rjOzHVXZnDMHixLTqJ3jzSsq9otF4BMHQcp49/HVU6rSQ6AKbnak7zFgHSla6KQFaSZsM14AFydLaro6Z/EtOm8OOgPjc8SOHcpKbjmLnNAdo4z2YA9LqKhVlpykvvDc1iCLalIH5xGaCPhn8d6Jd+13rzxpeZ/wDFCoezH5R5D80Kp1+OgNIGPeADpGUEiAIAJ4b1zvSzFGlh3BtQPzAtv70uN+O46K/Vpva/OWuABJMEXAHZNjczx4rmumtR7qTO05zesEy2CLmTPkvPXOe3DPw8Tlv4wqzpMNAAjWDqfxWk9wgtvxtp48dVnyMx46cjZc5XZHkMxHmnObFrKSkwDfrx4qCq6CSb/vVXUzopf2Q0AEk3O9BpxEC03KmfTbAvJiSBOvApraJJgWGp7k07MDzciBFtbpRV4333P7lO6hrDrNpUTqUug6J0dpSQY0CjpUhJtYb9108NG8W3J875spuLmrlDFWjKIj9kBVKjmm8fvmpHQLWjXmgNESE0xDQpgnWL/uymq4ZoEh0nh+RUIpmbd/8AwrNPDuImDHHmgiezQan8EjCRbQb+KWpLTEwqNSuZN7KztLcWnuMweCSo23coAdLqWseH6JYa6noHVb/Ma9+UtLXMJuAb3y+V127G1miLVWniZtG9x4m8nuXnHQrE5cU2QIc0i/hH0Xob3uALqJDr9oEk/wBreHitxjNqWpWhpbS1sHAOJAIGk+nNUa1fNIcNNTca7gdTYKma1yXfyiJngT3qZlZ0CQHydRwXonUXEzqc3Di61wTM20BRQcHAw6LHMxwkDh3KKqWkywwYvPvTOsow1SHHM251jS15nxKv0ulxAa6BmLcpsQOxpBIjTfqnYyuI7YGURDpg21fmGncmYzE06bC+Rkk+MWj6rzXb/SF1QllPstJ0Gizejz6d3/HaH+a7/wCxC8n6p3FCz5Meb6qbRaNAFzH2ikeyGdMzfqF07KeVoHAQuc6b7N63DVCZIYxzmtGuYCQSd+izYzK8kYwyY0v6qjiqfbsJ3FWPauySDFxPLxULahF7E7rfivP9u5tQGQL2Ecwo6tPcb8NyXrzml151nWUrjOiqFwrIknhxUlLEFmbS4LT471Hk7o5I6u5HcimOy2jWZKeaQieJtdRijeylbTtpPHlfVArAB7xnly3IJDd/dGncmM14p1V1xI01QShtpif3wS0nzaAonPJvonOf5fvestHHEyYI04aK7SrnJkJGsx4KhSJi8agfonspE1J3JYGYyq2C2O1pKzK1MttyWhjaOVxHLVUHvLtdV04TI587tIxyk63T8VVe7cp6HCxsqzFnB4osqNcLFpsSLeS9Oo1jlBNO2oNPf5eO8Ly11AwZ/RehbLx00qbmyDljW3lopO1srVAzXqEEE6FsOEaeE8Vm1WFpkAt4FhBH9zdfJR1cS2e1mB3m4H6qVtUHRwIXbjibYayuXzMPgdmJa/ug+Kc/HBjT2iI1Dwfqirig28AQNY9Fw3SfpCahyM03rel5/iDpDt59Z2UaDQDQBZVGnHem0qcd6lWHM5CSUKj3k9MGNw1Oq4e8wEDM3MdxsDxlc5iPtEqFxy0m5IjKSST4rzylIaBwsosVintiIXPWsXdo4gVDUc1sS4mIjKTJ0CdWwMENzDNlBzNNo1VDZ2KJqgP0dawOu5beKweVzQRIIMEaHU24LlyuV149xihsu7JvPDgn5SCRpx4q1Re0Eh0ggRp+igeADJ/O6mriVgvAmN+iUNi/Heq9M6ndFo3KZ1aY4T6WQMrCTDDB0PDvQahbaRB1j6SlfTuoKzyHaXCKlM66fXuStqzutooyedzuhSZgLCbR9LoQ51SxAvw4oqPloEaHxvpKa4GbbrJHO+EfogczUNV05mS0jXfyWe1pnuV1uabndpySiLFuHxbhCzsg3eS09omCJ03FZxcZtMha4+meSpWZdTYWnp4qvWmVbdVFiOC1WJ7OxFTcV0vRjEA0QL2JE/vvXKYusDl7rrY6N1B2myRv0kcFmTpuXt1VUT7rhzCrZY+Ed4MKN1IkfjP4G6w9u7WFMZWOJfwO7mtyFvXaPpJtggdUxxJOs7vFc5RpRrqlY0ySbk6lSLpHG0icEicAqghCVCBDtI93cmVcWXCI3+KBg/vNCUsbTIM5j6Lk00di7MdWdlYQ14GYTO7/AJC67ZtduQsrDtNOhN2n7qwug20qbH1DU1IGUwTvMj6Lo9rilVAqNEO3SCJGl/zWecln63xt38Zu2n0TBFqmh3Aj5u9YmJEmALetuC134WReOXaFh5qtV2W6QDlg6HMYXOOtUWtiRoAPNNoiWzYjjHoVrnY5JgVaZ+6MxJt3DgqRwL6diCOPDwK1jOq/WCCAN+u+OXcmE6n996sNpx9P1Tazfp+KioaLWkEzcefgnMpEGZnVNZS+I8dFLoOG5BE+RynXensbvM25fVNLZ/FFyQ0XGlkErnTMbk7r5PA7kjGEmANNfBRvBBngoDGF1pi2neq9ZxMXiQpq/H0VaoSNx/DktRKjrjcBfmiiJIB4JXvOZRV3AERu1WmDq1MF0D0Wr0WMVSOIKx2iSEv8SNInLdxBA5TvVNztvdJNuNZNNl36WPu+S5ZjSTLjJOpKbTaZJNydSpgukjF5aVKkShaZKE5NCJQOQmylQUBVM6q/1AcAc143hRVsKA0Oa9juQInyURzcfVcmnU9FcI0Fzibiw4CTqumyTvvvOaJ4arzvB4pwG9dDhukDNKjSDxaZ9Ny58o3OTozTdxgAzGYX8eCG0XOmJG4AOaLcuaqUqge0Obobi94Sio4aGOM3Wca8l5jCwm4J48LRAH4qNzCd6q+0EgXi9zAv+Slp1HDU37h+avjU1IMLNyfRRjB03GZae8b1YNVzrADS4iUvsv3W+oU8amqZ2RT5eH/KjxGws0ZSGxrrceauvpAfCNRoSnuodqwka++R6K4ayv4C6Pe744eOihxexC2DSkxqC4ei3mthsAG+/NJUdNhBE548x4obXNNwNZvayGBrcegBuoKrNLEHfIIHquqqBxcILhujLbvVTGYPPZzp4W3ovk5htUyITsQwmD5qatgSx5AuJNxpCnNMBuhJ5JK17ZNZva4SoxhpK1WbOqPI7MAJ+2KlDDsLWHPWd5MW5tYuOdxjjSMD3iPKVUp095uSnAEkk3J1TwF1kxztOa1LCVqVVCAJUIVCwlSIAQKhCERjAoSQlyrmpwJ4pRUPEprW8Ul0FlmMqDR7uV1KzatYf4jvT8lQlKCmLrTbtut8/oPyVgdJK/zDyH4LGGkolDXQU+llYcFYZ0zqjcD4rl5RKZDa7Cn02O+nPilPTME+44eIXHIlMNrtG9Mmb2unwj6q9Q6aUtHNI8P1XniWVMhr0yn0tw/zEd4KmZ0lw5/xAvLSUKeMNepnamHdrUaRzUlLaOGbo9q8oS5lZwi+Veiba6RADLSguO+0DmuPdh3ElzjJOpWWCnBy1Okafs5S9Q7gs4VTxKkbiHDeVrUXRRPBHVngqjcW75inDGv4potdWUmQqFu0H8U4bQdy8lehLkRlUZ2i7gPJOG0T8rU6CwUI/iH3QhBm5mJSGHf6qx7QN7GeR/ApoLN9MeZ/NZEPVN4peoHFStFLew+DkmSnwePEII/Z+aOoPFStp0/mePD9U5tBp0qkd4QVvZzyR7Od6uHBmYFVp8/yTvYnzZ7DHOEwUeqPBIWHgVf9jqz8J8Uns1X5J7imCh1fIppYtF2HrDWmVGS7fTd5Jgo5UZeauOqcWnySCo3ePRMFXJzThTViWHcEmViYK5plJ1RVoU2/spepHE+aYKopFBplW+o+8l6g/MmCnlPBBlXOpdx9Ehou5Jgpgp0q11TuARkdwCCsHID1YyH5UZT8qCvnS51Nl+6iB8qCHOhT9nghBUzHigOKaUKB/WlHWpiAgl61AqqIohBOKyUVQoEgCC2Kw4p7K0aFUkK6NQY529x80e3PGj3eazEJo2P4lUPxkobj3/dPe1ZAclFUpo2RjD8rD/apH48HWlT03Aj8ViNrFKK5V0bHtVPfRb4SmZ6J/wAMzyP6LN68pBiE0arfZ97H+BCRlPD8agWb7RyS+0BBpPw9D4aj/EH8kgwTDpV8ws8YkJ4xAToaA2aDpWaozgHbntPiqnXjilFUcUFpuCqEwC3zH5pTs+twHmPzVXrOac2seJ8yqJjhao1amdXU+Upwru+Y+ZThiHfMfNBDlf8AIlU/tLuKEGAgBLCWFgIlARCIQCEl0oQEpEqCEAhASoElCVCBEJSiUCIShCBEspYSEICUSiEhQKSiUiECyjMmoQPDylbUKjQmiTrSlbXKiSoJvaClVdKgEMQhQKhCFQFIhCBUpQhAiUIQgCmoQgAhCECJyEIH7kiRCAckKEIBNKVCBCgIQoBCEIBCEKhUIQg//9k=" id="11" name="AutoShape 12"/>
          <p:cNvSpPr>
            <a:spLocks noChangeArrowheads="1" noChangeAspect="1"/>
          </p:cNvSpPr>
          <p:nvPr/>
        </p:nvSpPr>
        <p:spPr bwMode="auto">
          <a:xfrm>
            <a:off x="460375" y="-10668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http://www.ukrcenter.com/%21FilesRepository/Photogallery/_NETGAL1/d83039d2-6e13-44e6-85e6-d1d5e4210bec_large.jpg" id="1038" name="Picture 14"/>
          <p:cNvPicPr>
            <a:picLocks noChangeArrowheads="1"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"/>
          <a:stretch/>
        </p:blipFill>
        <p:spPr bwMode="auto">
          <a:xfrm rot="5400000">
            <a:off x="1295858" y="3644728"/>
            <a:ext cx="2266992" cy="3923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310352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0"/>
            <a:ext cx="8856662" cy="1125538"/>
          </a:xfrm>
        </p:spPr>
        <p:txBody>
          <a:bodyPr/>
          <a:lstStyle/>
          <a:p>
            <a:pPr eaLnBrk="1" hangingPunct="1"/>
            <a:r>
              <a:rPr lang="uk-UA" altLang="ru-RU" sz="4000" b="1" i="1" dirty="0" smtClean="0">
                <a:solidFill>
                  <a:srgbClr val="FF0000"/>
                </a:solidFill>
              </a:rPr>
              <a:t>Вшанування пам'яті </a:t>
            </a:r>
          </a:p>
        </p:txBody>
      </p:sp>
      <p:sp>
        <p:nvSpPr>
          <p:cNvPr id="30723" name="Прямоугольник 1"/>
          <p:cNvSpPr>
            <a:spLocks noChangeArrowheads="1"/>
          </p:cNvSpPr>
          <p:nvPr/>
        </p:nvSpPr>
        <p:spPr bwMode="auto">
          <a:xfrm>
            <a:off x="107504" y="764704"/>
            <a:ext cx="885755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uk-UA" altLang="ru-RU" sz="2200" dirty="0">
                <a:solidFill>
                  <a:schemeClr val="bg1"/>
                </a:solidFill>
                <a:latin typeface="Bookman Old Style" pitchFamily="18" charset="0"/>
              </a:rPr>
              <a:t>Лише наприкінці 1980-1990-х рр. з'явилися статті про голодомор,  спогади очевидців, публікації в пресі;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uk-UA" altLang="ru-RU" sz="2200" dirty="0" smtClean="0">
                <a:solidFill>
                  <a:schemeClr val="bg1"/>
                </a:solidFill>
                <a:latin typeface="Bookman Old Style" pitchFamily="18" charset="0"/>
              </a:rPr>
              <a:t>Щороку </a:t>
            </a:r>
            <a:r>
              <a:rPr lang="uk-UA" altLang="ru-RU" sz="2200" dirty="0">
                <a:solidFill>
                  <a:schemeClr val="bg1"/>
                </a:solidFill>
                <a:latin typeface="Bookman Old Style" pitchFamily="18" charset="0"/>
              </a:rPr>
              <a:t>проводяться дня </a:t>
            </a:r>
            <a:r>
              <a:rPr lang="uk-UA" altLang="ru-RU" sz="2200" dirty="0" smtClean="0">
                <a:solidFill>
                  <a:schemeClr val="bg1"/>
                </a:solidFill>
                <a:latin typeface="Bookman Old Style" pitchFamily="18" charset="0"/>
              </a:rPr>
              <a:t>пам'яті</a:t>
            </a:r>
            <a:r>
              <a:rPr lang="uk-UA" altLang="ru-RU" sz="2200" dirty="0">
                <a:solidFill>
                  <a:schemeClr val="bg1"/>
                </a:solidFill>
                <a:latin typeface="Bookman Old Style" pitchFamily="18" charset="0"/>
              </a:rPr>
              <a:t>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uk-UA" altLang="ru-RU" sz="2200" dirty="0">
                <a:solidFill>
                  <a:schemeClr val="bg1"/>
                </a:solidFill>
                <a:latin typeface="Bookman Old Style" pitchFamily="18" charset="0"/>
              </a:rPr>
              <a:t>28 листопада 2006 року Верховна Рада прийняла Закон «Про Голодомор 1932-1933 років в Україні», яким Голодомор визнано геноцидом українського народу.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 typeface="Wingdings" pitchFamily="2" charset="2"/>
              <a:buChar char="Ø"/>
            </a:pPr>
            <a:r>
              <a:rPr lang="uk-UA" altLang="ru-RU" sz="2200" dirty="0">
                <a:solidFill>
                  <a:schemeClr val="bg1"/>
                </a:solidFill>
                <a:latin typeface="Bookman Old Style" pitchFamily="18" charset="0"/>
              </a:rPr>
              <a:t>2008 рік оголошений Роком пам'яті жертв </a:t>
            </a:r>
            <a:r>
              <a:rPr lang="uk-UA" altLang="ru-RU" sz="2200" dirty="0" smtClean="0">
                <a:solidFill>
                  <a:schemeClr val="bg1"/>
                </a:solidFill>
                <a:latin typeface="Bookman Old Style" pitchFamily="18" charset="0"/>
              </a:rPr>
              <a:t>Голодомору</a:t>
            </a:r>
            <a:endParaRPr lang="uk-UA" altLang="ru-RU" sz="2200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433840"/>
            <a:ext cx="4609207" cy="315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627476"/>
            <a:ext cx="3689350" cy="276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755211"/>
      </p:ext>
    </p:extLst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b="1" dirty="0" i="1" lang="uk-UA" smtClean="0" sz="6600">
                <a:solidFill>
                  <a:srgbClr val="FF0000"/>
                </a:solidFill>
              </a:rPr>
              <a:t>Пам'ятай!</a:t>
            </a:r>
            <a:endParaRPr b="1" dirty="0" i="1" lang="ru-RU" sz="6600">
              <a:solidFill>
                <a:srgbClr val="FF0000"/>
              </a:solidFill>
            </a:endParaRPr>
          </a:p>
        </p:txBody>
      </p:sp>
      <p:pic>
        <p:nvPicPr>
          <p:cNvPr descr="http://sphotos-d.ak.fbcdn.net/hphotos-ak-ash3/68209_444987272224834_1533549607_n.jpg" id="3" name="Picture 6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"/>
          <a:stretch/>
        </p:blipFill>
        <p:spPr bwMode="auto">
          <a:xfrm>
            <a:off x="0" y="1196752"/>
            <a:ext cx="4867132" cy="554461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/>
        </p:spPr>
      </p:pic>
      <p:pic>
        <p:nvPicPr>
          <p:cNvPr descr="781311735" id="4" name="Picture 13"/>
          <p:cNvPicPr>
            <a:picLocks noChangeArrowheads="1" noChangeAspect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8670" y="1196752"/>
            <a:ext cx="4395330" cy="5661248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5256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голодомор\pami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600" b="1" i="1" dirty="0" err="1" smtClean="0">
                <a:solidFill>
                  <a:srgbClr val="FF0000"/>
                </a:solidFill>
              </a:rPr>
              <a:t>Полум</a:t>
            </a:r>
            <a:r>
              <a:rPr lang="en-US" sz="5600" b="1" i="1" dirty="0" smtClean="0">
                <a:solidFill>
                  <a:srgbClr val="FF0000"/>
                </a:solidFill>
              </a:rPr>
              <a:t>`</a:t>
            </a:r>
            <a:r>
              <a:rPr lang="ru-RU" sz="5600" b="1" i="1" dirty="0" smtClean="0">
                <a:solidFill>
                  <a:srgbClr val="FF0000"/>
                </a:solidFill>
              </a:rPr>
              <a:t>я  </a:t>
            </a:r>
            <a:r>
              <a:rPr lang="ru-RU" sz="5600" b="1" i="1" dirty="0" err="1" smtClean="0">
                <a:solidFill>
                  <a:srgbClr val="FF0000"/>
                </a:solidFill>
              </a:rPr>
              <a:t>скорботи</a:t>
            </a:r>
            <a:endParaRPr lang="ru-RU" sz="5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голодомор\свічка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1952"/>
            <a:ext cx="5256584" cy="6770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olodomorVyizdValk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6248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3500438"/>
            <a:ext cx="457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       “ …Збирали все, що тільки є,</a:t>
            </a:r>
            <a:br>
              <a:rPr lang="uk-UA" sz="2400" dirty="0" smtClean="0">
                <a:solidFill>
                  <a:schemeClr val="bg1"/>
                </a:solidFill>
              </a:rPr>
            </a:br>
            <a:r>
              <a:rPr lang="uk-UA" sz="2400" dirty="0" smtClean="0">
                <a:solidFill>
                  <a:schemeClr val="bg1"/>
                </a:solidFill>
              </a:rPr>
              <a:t>      Шматок останній в хаті,</a:t>
            </a:r>
            <a:br>
              <a:rPr lang="uk-UA" sz="2400" dirty="0" smtClean="0">
                <a:solidFill>
                  <a:schemeClr val="bg1"/>
                </a:solidFill>
              </a:rPr>
            </a:br>
            <a:r>
              <a:rPr lang="uk-UA" sz="2400" dirty="0" smtClean="0">
                <a:solidFill>
                  <a:schemeClr val="bg1"/>
                </a:solidFill>
              </a:rPr>
              <a:t>     А там вмирали за своє</a:t>
            </a:r>
            <a:br>
              <a:rPr lang="uk-UA" sz="2400" dirty="0" smtClean="0">
                <a:solidFill>
                  <a:schemeClr val="bg1"/>
                </a:solidFill>
              </a:rPr>
            </a:br>
            <a:r>
              <a:rPr lang="uk-UA" sz="2400" dirty="0" smtClean="0">
                <a:solidFill>
                  <a:schemeClr val="bg1"/>
                </a:solidFill>
              </a:rPr>
              <a:t>Діток багато й мати.</a:t>
            </a:r>
            <a:br>
              <a:rPr lang="uk-UA" sz="2400" dirty="0" smtClean="0">
                <a:solidFill>
                  <a:schemeClr val="bg1"/>
                </a:solidFill>
              </a:rPr>
            </a:br>
            <a:r>
              <a:rPr lang="uk-UA" sz="2400" dirty="0" smtClean="0">
                <a:solidFill>
                  <a:schemeClr val="bg1"/>
                </a:solidFill>
              </a:rPr>
              <a:t>           А хто всього не віддавав – </a:t>
            </a:r>
            <a:br>
              <a:rPr lang="uk-UA" sz="2400" dirty="0" smtClean="0">
                <a:solidFill>
                  <a:schemeClr val="bg1"/>
                </a:solidFill>
              </a:rPr>
            </a:br>
            <a:r>
              <a:rPr lang="uk-UA" sz="2400" dirty="0" smtClean="0">
                <a:solidFill>
                  <a:schemeClr val="bg1"/>
                </a:solidFill>
              </a:rPr>
              <a:t>Був ворогом народу,</a:t>
            </a:r>
            <a:br>
              <a:rPr lang="uk-UA" sz="2400" dirty="0" smtClean="0">
                <a:solidFill>
                  <a:schemeClr val="bg1"/>
                </a:solidFill>
              </a:rPr>
            </a:br>
            <a:r>
              <a:rPr lang="uk-UA" sz="2400" dirty="0" smtClean="0">
                <a:solidFill>
                  <a:schemeClr val="bg1"/>
                </a:solidFill>
              </a:rPr>
              <a:t>            Й звичайно тяжко помирав</a:t>
            </a:r>
            <a:br>
              <a:rPr lang="uk-UA" sz="2400" dirty="0" smtClean="0">
                <a:solidFill>
                  <a:schemeClr val="bg1"/>
                </a:solidFill>
              </a:rPr>
            </a:br>
            <a:r>
              <a:rPr lang="uk-UA" sz="2400" dirty="0" smtClean="0">
                <a:solidFill>
                  <a:schemeClr val="bg1"/>
                </a:solidFill>
              </a:rPr>
              <a:t>Від сталінізму того….”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0"/>
            <a:ext cx="1928793" cy="2500306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голодомор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804049"/>
            <a:ext cx="4286248" cy="3053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голодомор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8868"/>
            <a:ext cx="9144000" cy="4429132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0"/>
            <a:ext cx="1928793" cy="24288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57166"/>
            <a:ext cx="70723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FF0000"/>
                </a:solidFill>
              </a:rPr>
              <a:t>Це був штучний голод , який придумала радянська влада, щоб винищити українців.  </a:t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2800" dirty="0" smtClean="0">
                <a:solidFill>
                  <a:srgbClr val="FF0000"/>
                </a:solidFill>
              </a:rPr>
              <a:t/>
            </a:r>
            <a:br>
              <a:rPr lang="uk-UA" sz="2800" dirty="0" smtClean="0">
                <a:solidFill>
                  <a:srgbClr val="FF0000"/>
                </a:solidFill>
              </a:rPr>
            </a:br>
            <a:r>
              <a:rPr lang="uk-UA" sz="4800" b="1" dirty="0" smtClean="0">
                <a:solidFill>
                  <a:srgbClr val="FF0000"/>
                </a:solidFill>
              </a:rPr>
              <a:t>Це ГЕНОЦИД!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85728"/>
            <a:ext cx="9144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shade val="95000"/>
                </a:schemeClr>
              </a:buClr>
              <a:defRPr/>
            </a:pPr>
            <a:r>
              <a:rPr lang="uk-UA" sz="2000" b="1" dirty="0" smtClean="0">
                <a:solidFill>
                  <a:schemeClr val="bg1"/>
                </a:solidFill>
                <a:latin typeface="Bookman Old Style" pitchFamily="18" charset="0"/>
              </a:rPr>
              <a:t>«</a:t>
            </a:r>
            <a:r>
              <a:rPr lang="uk-UA" sz="3600" b="1" dirty="0" smtClean="0">
                <a:solidFill>
                  <a:schemeClr val="bg1"/>
                </a:solidFill>
                <a:latin typeface="Bookman Old Style" pitchFamily="18" charset="0"/>
              </a:rPr>
              <a:t>Механізм» Голодомору</a:t>
            </a:r>
          </a:p>
          <a:p>
            <a:pPr algn="ctr">
              <a:buClr>
                <a:schemeClr val="tx1">
                  <a:shade val="95000"/>
                </a:schemeClr>
              </a:buClr>
              <a:defRPr/>
            </a:pPr>
            <a:r>
              <a:rPr lang="uk-UA" sz="3600" b="1" i="1" dirty="0" smtClean="0">
                <a:solidFill>
                  <a:schemeClr val="bg1"/>
                </a:solidFill>
                <a:latin typeface="Bookman Old Style" pitchFamily="18" charset="0"/>
              </a:rPr>
              <a:t>Історичні факти</a:t>
            </a:r>
          </a:p>
          <a:p>
            <a:pPr algn="ctr">
              <a:buClr>
                <a:schemeClr val="tx1">
                  <a:shade val="95000"/>
                </a:schemeClr>
              </a:buClr>
              <a:defRPr/>
            </a:pPr>
            <a:endParaRPr lang="uk-UA" sz="3600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marL="457200" indent="-457200"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uk-UA" sz="2000" i="1" dirty="0" smtClean="0">
                <a:solidFill>
                  <a:schemeClr val="bg1"/>
                </a:solidFill>
                <a:latin typeface="Bookman Old Style" pitchFamily="18" charset="0"/>
              </a:rPr>
              <a:t>7 серпня 1932 року – закон «про п'ять колосків», за яким </a:t>
            </a:r>
            <a:r>
              <a:rPr lang="uk-UA" sz="2000" i="1" dirty="0" err="1" smtClean="0">
                <a:solidFill>
                  <a:schemeClr val="bg1"/>
                </a:solidFill>
                <a:latin typeface="Bookman Old Style" pitchFamily="18" charset="0"/>
              </a:rPr>
              <a:t>засуд-жували</a:t>
            </a:r>
            <a:r>
              <a:rPr lang="uk-UA" sz="2000" i="1" dirty="0" smtClean="0">
                <a:solidFill>
                  <a:schemeClr val="bg1"/>
                </a:solidFill>
                <a:latin typeface="Bookman Old Style" pitchFamily="18" charset="0"/>
              </a:rPr>
              <a:t> навіть дітей, які збирали колоски пшениці на полях;</a:t>
            </a:r>
          </a:p>
          <a:p>
            <a:pPr marL="457200" indent="-457200"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uk-UA" sz="2000" i="1" dirty="0" smtClean="0">
                <a:solidFill>
                  <a:schemeClr val="bg1"/>
                </a:solidFill>
                <a:latin typeface="Bookman Old Style" pitchFamily="18" charset="0"/>
              </a:rPr>
              <a:t>24 листопада1932 року  – постанова про штрафи за невиконання хлібоздачі;</a:t>
            </a:r>
          </a:p>
          <a:p>
            <a:pPr marL="457200" indent="-457200"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uk-UA" sz="2000" i="1" dirty="0" smtClean="0">
                <a:solidFill>
                  <a:schemeClr val="bg1"/>
                </a:solidFill>
                <a:latin typeface="Bookman Old Style" pitchFamily="18" charset="0"/>
              </a:rPr>
              <a:t>26 листопада – наказ про застосування репресій;</a:t>
            </a:r>
          </a:p>
          <a:p>
            <a:pPr marL="457200" indent="-457200"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uk-UA" sz="2000" i="1" dirty="0" smtClean="0">
                <a:solidFill>
                  <a:schemeClr val="bg1"/>
                </a:solidFill>
                <a:latin typeface="Bookman Old Style" pitchFamily="18" charset="0"/>
              </a:rPr>
              <a:t>1 грудня – постанова про перевірку наявності  фондів картоплі;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146" name="Picture 2" descr="C:\Documents and Settings\Admin\Рабочий стол\голодомор\kolos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14818"/>
            <a:ext cx="2428892" cy="2445012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голодомор\здача хліб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214818"/>
            <a:ext cx="2428860" cy="2457461"/>
          </a:xfrm>
          <a:prstGeom prst="rect">
            <a:avLst/>
          </a:prstGeom>
          <a:noFill/>
        </p:spPr>
      </p:pic>
      <p:pic>
        <p:nvPicPr>
          <p:cNvPr id="6148" name="Picture 4" descr="C:\Documents and Settings\Admin\Рабочий стол\голодомор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214818"/>
            <a:ext cx="2428860" cy="2463814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0"/>
            <a:ext cx="1500165" cy="17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74295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solidFill>
                  <a:schemeClr val="bg1"/>
                </a:solidFill>
              </a:rPr>
              <a:t> </a:t>
            </a:r>
            <a:r>
              <a:rPr lang="uk-UA" sz="2800" dirty="0" smtClean="0">
                <a:solidFill>
                  <a:schemeClr val="bg1"/>
                </a:solidFill>
              </a:rPr>
              <a:t>      В 2007 році гідрометеоцентр Росії на запит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  України дав відповідь, що в 1932-1933 рр. </a:t>
            </a:r>
          </a:p>
          <a:p>
            <a:r>
              <a:rPr lang="uk-UA" sz="2800" dirty="0">
                <a:solidFill>
                  <a:schemeClr val="bg1"/>
                </a:solidFill>
              </a:rPr>
              <a:t> </a:t>
            </a:r>
            <a:r>
              <a:rPr lang="uk-UA" sz="2800" dirty="0" smtClean="0">
                <a:solidFill>
                  <a:schemeClr val="bg1"/>
                </a:solidFill>
              </a:rPr>
              <a:t>не було посухи та повені на території України.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  В  ті роки були сприятливі умови для </a:t>
            </a:r>
          </a:p>
          <a:p>
            <a:pPr algn="r"/>
            <a:r>
              <a:rPr lang="uk-UA" sz="2800" dirty="0" smtClean="0">
                <a:solidFill>
                  <a:schemeClr val="bg1"/>
                </a:solidFill>
              </a:rPr>
              <a:t>сільського господарства.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0"/>
            <a:ext cx="1714479" cy="1928802"/>
          </a:xfrm>
          <a:prstGeom prst="rect">
            <a:avLst/>
          </a:prstGeom>
          <a:noFill/>
        </p:spPr>
      </p:pic>
      <p:pic>
        <p:nvPicPr>
          <p:cNvPr id="5125" name="Picture 5" descr="C:\Documents and Settings\Admin\Рабочий стол\голодомор\po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7429552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700" dirty="0" smtClean="0">
                <a:solidFill>
                  <a:schemeClr val="bg1"/>
                </a:solidFill>
              </a:rPr>
              <a:t>	Офіційна статистика стверджує, що за переписом 1929 року в Радянському  Союзі було зокрема 81 мільйонів українців і 77 мільйонів росіян. Проведений у 1979 р. перепис населення в тодішньому СРСР дає такі дані: </a:t>
            </a:r>
            <a:r>
              <a:rPr lang="uk-UA" sz="2700" i="1" u="sng" dirty="0" smtClean="0">
                <a:solidFill>
                  <a:schemeClr val="bg1"/>
                </a:solidFill>
              </a:rPr>
              <a:t>росіян стало 137 млн., а українців – 42 млн.</a:t>
            </a:r>
            <a:br>
              <a:rPr lang="uk-UA" sz="2700" i="1" u="sng" dirty="0" smtClean="0">
                <a:solidFill>
                  <a:schemeClr val="bg1"/>
                </a:solidFill>
              </a:rPr>
            </a:br>
            <a:r>
              <a:rPr lang="uk-UA" sz="2700" i="1" u="sng" dirty="0" smtClean="0">
                <a:solidFill>
                  <a:schemeClr val="bg1"/>
                </a:solidFill>
              </a:rPr>
              <a:t/>
            </a:r>
            <a:br>
              <a:rPr lang="uk-UA" sz="2700" i="1" u="sng" dirty="0" smtClean="0">
                <a:solidFill>
                  <a:schemeClr val="bg1"/>
                </a:solidFill>
              </a:rPr>
            </a:br>
            <a:r>
              <a:rPr lang="uk-UA" sz="2700" dirty="0" smtClean="0">
                <a:solidFill>
                  <a:schemeClr val="bg1"/>
                </a:solidFill>
              </a:rPr>
              <a:t>	ПРИЧИНАМИ ЗМЕНШЕННЯ ЧИСЕЛЬНОСТІ 	ПРЕДСТАВНИКІВ УКРАЇНСЬКОЇ НАЦІЇ :</a:t>
            </a:r>
          </a:p>
          <a:p>
            <a:endParaRPr lang="uk-UA" sz="27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uk-UA" sz="2700" dirty="0" smtClean="0">
                <a:solidFill>
                  <a:schemeClr val="bg1"/>
                </a:solidFill>
              </a:rPr>
              <a:t>      Три Голодомори</a:t>
            </a:r>
          </a:p>
          <a:p>
            <a:pPr>
              <a:buFont typeface="Arial" pitchFamily="34" charset="0"/>
              <a:buChar char="•"/>
            </a:pPr>
            <a:r>
              <a:rPr lang="uk-UA" sz="2700" dirty="0" smtClean="0">
                <a:solidFill>
                  <a:schemeClr val="bg1"/>
                </a:solidFill>
              </a:rPr>
              <a:t>      Політичні репресії</a:t>
            </a:r>
          </a:p>
          <a:p>
            <a:pPr>
              <a:buFont typeface="Arial" pitchFamily="34" charset="0"/>
              <a:buChar char="•"/>
            </a:pPr>
            <a:r>
              <a:rPr lang="uk-UA" sz="2700" dirty="0" smtClean="0">
                <a:solidFill>
                  <a:schemeClr val="bg1"/>
                </a:solidFill>
              </a:rPr>
              <a:t>      Асиміляція</a:t>
            </a:r>
          </a:p>
          <a:p>
            <a:pPr>
              <a:buFont typeface="Arial" pitchFamily="34" charset="0"/>
              <a:buChar char="•"/>
            </a:pPr>
            <a:r>
              <a:rPr lang="uk-UA" sz="2700" dirty="0" smtClean="0">
                <a:solidFill>
                  <a:schemeClr val="bg1"/>
                </a:solidFill>
              </a:rPr>
              <a:t>      Війна</a:t>
            </a:r>
            <a:r>
              <a:rPr lang="uk-UA" sz="2400" dirty="0" smtClean="0">
                <a:solidFill>
                  <a:schemeClr val="bg1"/>
                </a:solidFill>
              </a:rPr>
              <a:t/>
            </a:r>
            <a:br>
              <a:rPr lang="uk-UA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0"/>
            <a:ext cx="1500165" cy="1928802"/>
          </a:xfrm>
          <a:prstGeom prst="rect">
            <a:avLst/>
          </a:prstGeom>
          <a:noFill/>
        </p:spPr>
      </p:pic>
      <p:pic>
        <p:nvPicPr>
          <p:cNvPr id="8" name="Picture 2" descr="Bundesarchiv Bild 137-065360, Bessarabien, Abtransport von Umsiedler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46" y="4071942"/>
            <a:ext cx="2357454" cy="220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4143380"/>
            <a:ext cx="2285984" cy="2224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голодомор\умерршие де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403451"/>
            <a:ext cx="3921504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Documents and Settings\Admin\Рабочий стол\голодомор\свеча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9" y="0"/>
            <a:ext cx="1643041" cy="221455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6762" y="1556792"/>
            <a:ext cx="69847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err="1" smtClean="0">
                <a:solidFill>
                  <a:schemeClr val="bg1"/>
                </a:solidFill>
              </a:rPr>
              <a:t>“Ой</a:t>
            </a:r>
            <a:r>
              <a:rPr lang="uk-UA" sz="2400" dirty="0" smtClean="0">
                <a:solidFill>
                  <a:schemeClr val="bg1"/>
                </a:solidFill>
              </a:rPr>
              <a:t>, кому ж був потрібен голод цей проклятий</a:t>
            </a:r>
            <a:r>
              <a:rPr lang="ru-RU" sz="2400" dirty="0" smtClean="0">
                <a:solidFill>
                  <a:schemeClr val="bg1"/>
                </a:solidFill>
              </a:rPr>
              <a:t>,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Що людей так смертоносно, змушував страждати.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Діточки, щоб помирали ,на очах у рідних,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І у муках, і у горі – за що ж це невинним?!...”</a:t>
            </a:r>
          </a:p>
          <a:p>
            <a:endParaRPr lang="uk-UA" dirty="0" smtClean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93479" y="116632"/>
            <a:ext cx="6500858" cy="1143000"/>
          </a:xfrm>
        </p:spPr>
        <p:txBody>
          <a:bodyPr>
            <a:normAutofit/>
          </a:bodyPr>
          <a:lstStyle/>
          <a:p>
            <a:r>
              <a:rPr lang="uk-UA" sz="4800" b="1" i="1" dirty="0" err="1" smtClean="0">
                <a:solidFill>
                  <a:srgbClr val="FF0000"/>
                </a:solidFill>
                <a:latin typeface="+mn-lt"/>
              </a:rPr>
              <a:t>“Невгасимий</a:t>
            </a:r>
            <a:r>
              <a:rPr lang="uk-UA" sz="4800" b="1" i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uk-UA" sz="4800" b="1" i="1" dirty="0" err="1" smtClean="0">
                <a:solidFill>
                  <a:srgbClr val="FF0000"/>
                </a:solidFill>
                <a:latin typeface="+mn-lt"/>
              </a:rPr>
              <a:t>біль”</a:t>
            </a:r>
            <a:endParaRPr lang="ru-RU" sz="4800" b="1" i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1" name="Picture 2" descr="8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3403451"/>
            <a:ext cx="3929058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430</Words>
  <Application>Microsoft Office PowerPoint</Application>
  <PresentationFormat>Экран (4:3)</PresentationFormat>
  <Paragraphs>77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“Невгасимий біль”</vt:lpstr>
      <vt:lpstr>Презентация PowerPoint</vt:lpstr>
      <vt:lpstr>Презентация PowerPoint</vt:lpstr>
      <vt:lpstr>«Розсекречена пам’ять. Голодомор 1932-1933 рр. в Україні…»</vt:lpstr>
      <vt:lpstr>Сім’я Тарасенко Галини Іванівни</vt:lpstr>
      <vt:lpstr>Тарасенко Галина Іванівна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БІЛА МОЛИТВА БРАТИКА</vt:lpstr>
      <vt:lpstr>Презентация PowerPoint</vt:lpstr>
      <vt:lpstr>Тарасенко Галина Іванівна</vt:lpstr>
      <vt:lpstr>Презентация PowerPoint</vt:lpstr>
      <vt:lpstr>Пам'ятай!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Виталий Костюченко</cp:lastModifiedBy>
  <cp:revision>46</cp:revision>
  <dcterms:modified xsi:type="dcterms:W3CDTF">2014-11-08T19:27:11Z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2442756</vt:lpwstr>
  </property>
  <property fmtid="{D5CDD505-2E9C-101B-9397-08002B2CF9AE}" name="NXPowerLiteVersion" pid="3">
    <vt:lpwstr>D4.1.4</vt:lpwstr>
  </property>
</Properties>
</file>