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64" r:id="rId4"/>
    <p:sldId id="261" r:id="rId5"/>
    <p:sldId id="262" r:id="rId6"/>
    <p:sldId id="279" r:id="rId7"/>
    <p:sldId id="263" r:id="rId8"/>
    <p:sldId id="268" r:id="rId9"/>
    <p:sldId id="275" r:id="rId10"/>
    <p:sldId id="265" r:id="rId11"/>
    <p:sldId id="271" r:id="rId12"/>
    <p:sldId id="270" r:id="rId13"/>
    <p:sldId id="280" r:id="rId14"/>
    <p:sldId id="286" r:id="rId15"/>
    <p:sldId id="284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74" y="-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F5E41-CB52-40CA-A65D-82B93406CA04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7CA99-B30E-43A7-88D5-9C3593CAC2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661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746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601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853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7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127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43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78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77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333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9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6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9D579-5A95-4039-B052-1BA16C91CC5E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38C8E-CA71-4EAF-AD65-7D96AD02EF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09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4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1.gif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8.pn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1.gif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ukrainians-world.org.ua/pic/4219bee4-b.jpg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6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.gif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" y="4149080"/>
            <a:ext cx="914268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12776"/>
            <a:ext cx="9144000" cy="1470025"/>
          </a:xfrm>
        </p:spPr>
        <p:txBody>
          <a:bodyPr>
            <a:noAutofit/>
          </a:bodyPr>
          <a:lstStyle/>
          <a:p>
            <a:r>
              <a:rPr lang="uk-UA" sz="6600" b="1" i="1" dirty="0" smtClean="0">
                <a:solidFill>
                  <a:srgbClr val="C00000"/>
                </a:solidFill>
              </a:rPr>
              <a:t>До дня </a:t>
            </a:r>
            <a:br>
              <a:rPr lang="uk-UA" sz="6600" b="1" i="1" dirty="0" smtClean="0">
                <a:solidFill>
                  <a:srgbClr val="C00000"/>
                </a:solidFill>
              </a:rPr>
            </a:br>
            <a:r>
              <a:rPr lang="uk-UA" sz="6600" b="1" i="1" dirty="0" smtClean="0">
                <a:solidFill>
                  <a:srgbClr val="C00000"/>
                </a:solidFill>
              </a:rPr>
              <a:t>партизанської слави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968" y="4797152"/>
            <a:ext cx="4568552" cy="576064"/>
          </a:xfrm>
        </p:spPr>
        <p:txBody>
          <a:bodyPr>
            <a:normAutofit lnSpcReduction="10000"/>
          </a:bodyPr>
          <a:lstStyle/>
          <a:p>
            <a:r>
              <a:rPr lang="uk-UA" b="1" i="1" dirty="0" smtClean="0">
                <a:solidFill>
                  <a:schemeClr val="bg1"/>
                </a:solidFill>
              </a:rPr>
              <a:t>Виховна година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3225170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002060"/>
                </a:solidFill>
              </a:rPr>
              <a:t>Пам’яті Ніни Сосніної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pic>
        <p:nvPicPr>
          <p:cNvPr id="6" name="Рисунок 3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1196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091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tx2">
            <a:lumMod val="60000"/>
            <a:lumOff val="40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urmir.com/admin/lib/spaw/uploads/images/%D0%B6%D0%B8%D1%82.%D0%BE%D0%B1%D0%BB/150473.jpg" id="2050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49198" y="836712"/>
            <a:ext cx="783176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25761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t.kinopoisk.ru/images/shop/41423.jpg" id="1026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25" y="3410807"/>
            <a:ext cx="2119391" cy="3126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komsomolua.org/image/avatar-777-w130-v2.png" id="1028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764704"/>
            <a:ext cx="1454274" cy="145427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teterivschool.ucoz.ua/sosnina.jpg" id="1030" name="Picture 6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707904" y="3789040"/>
            <a:ext cx="1619250" cy="252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teterivschool.ucoz.ua/golovnagerb.jpg" id="1034" name="Picture 10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5"/>
            <a:ext cx="1473880" cy="2179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teterivschool.ucoz.ua/_ph/1/304922375.jpg" id="1036" name="Picture 12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570" y="2996952"/>
            <a:ext cx="2403504" cy="358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teterivschool.ucoz.ua/_ph/1/451147164.jpg" id="1038" name="Picture 14"/>
          <p:cNvPicPr>
            <a:picLocks noChangeArrowheads="1"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"/>
          <a:stretch/>
        </p:blipFill>
        <p:spPr bwMode="auto">
          <a:xfrm>
            <a:off x="2123728" y="123954"/>
            <a:ext cx="4953483" cy="3173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14478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tx2">
            <a:lumMod val="60000"/>
            <a:lumOff val="40000"/>
            <a:alpha val="7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tutbuv.com/wp-content/uploads/2009/08/006rf40h.jpg" id="8194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" t="-8312"/>
          <a:stretch/>
        </p:blipFill>
        <p:spPr bwMode="auto">
          <a:xfrm>
            <a:off x="4427984" y="692696"/>
            <a:ext cx="4800600" cy="3609976"/>
          </a:xfrm>
          <a:prstGeom prst="rect">
            <a:avLst/>
          </a:prstGeom>
          <a:noFill/>
          <a:scene3d>
            <a:camera prst="perspectiveHeroicExtremeLeftFacing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malyn.com.ua/zg052.jpg" id="8196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952328" cy="2952328"/>
          </a:xfrm>
          <a:prstGeom prst="rect">
            <a:avLst/>
          </a:prstGeom>
          <a:noFill/>
          <a:scene3d>
            <a:camera prst="isometricOffAxis1Right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teterivschool.ucoz.ua/_ph/1/304922375.jpg" id="4" name="Picture 12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6" l="37623" r="15878"/>
          <a:stretch/>
        </p:blipFill>
        <p:spPr bwMode="auto">
          <a:xfrm>
            <a:off x="3355574" y="2420888"/>
            <a:ext cx="1445809" cy="426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hildlibr.org.ua/files/img/Sosnina.jpg" id="5" name="Picture 8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21088"/>
            <a:ext cx="1440160" cy="1848207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/>
        </p:spPr>
      </p:pic>
    </p:spTree>
    <p:extLst>
      <p:ext uri="{BB962C8B-B14F-4D97-AF65-F5344CB8AC3E}">
        <p14:creationId xmlns:p14="http://schemas.microsoft.com/office/powerpoint/2010/main" val="204442608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595058"/>
            <a:ext cx="3863108" cy="1156990"/>
          </a:xfrm>
        </p:spPr>
        <p:txBody>
          <a:bodyPr>
            <a:normAutofit/>
          </a:bodyPr>
          <a:lstStyle/>
          <a:p>
            <a:r>
              <a:rPr b="1" dirty="0" i="1" lang="uk-UA" smtClean="0" sz="2800">
                <a:latin charset="0" pitchFamily="18" typeface="Arno Pro Smbd"/>
              </a:rPr>
              <a:t>Книга «Сім'я»</a:t>
            </a:r>
            <a:endParaRPr b="1" dirty="0" i="1" lang="ru-RU" sz="2800">
              <a:latin charset="0" pitchFamily="18" typeface="Arno Pro Smbd"/>
            </a:endParaRPr>
          </a:p>
        </p:txBody>
      </p:sp>
      <p:pic>
        <p:nvPicPr>
          <p:cNvPr descr="http://vseslova.com.ua/images/bse/0009/98652/1_big.jpg"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803" y="764704"/>
            <a:ext cx="2533253" cy="3494142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/>
        </p:spPr>
      </p:pic>
      <p:pic>
        <p:nvPicPr>
          <p:cNvPr descr="http://kinofilms.tv/images/films/38/37369/pict/poster.jpg" id="4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57567" y="788874"/>
            <a:ext cx="2335146" cy="341874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279497" y="4902561"/>
            <a:ext cx="2613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b="1" dirty="0" i="1" lang="uk-UA" smtClean="0" sz="3200">
                <a:latin charset="0" pitchFamily="18" typeface="Arno Pro Smbd"/>
              </a:rPr>
              <a:t>Фільм «Ніна»</a:t>
            </a:r>
            <a:endParaRPr dirty="0" lang="ru-RU" sz="3200"/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4817977"/>
            <a:ext cx="30925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i="1" lang="uk-UA" smtClean="0" sz="3600">
                <a:latin charset="0" pitchFamily="18" typeface="Arno Pro Smbd"/>
              </a:rPr>
              <a:t>Сергій Смирнов</a:t>
            </a:r>
            <a:endParaRPr dirty="0" lang="ru-RU" sz="3600"/>
          </a:p>
        </p:txBody>
      </p:sp>
      <p:pic>
        <p:nvPicPr>
          <p:cNvPr descr="http://fb2.in.ua/sites/default/files/default_images/no_cover.jpg" id="1028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66" y="3645024"/>
            <a:ext cx="1560591" cy="198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06861" y="4207622"/>
            <a:ext cx="10775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i="1" lang="uk-UA" sz="2000">
                <a:solidFill>
                  <a:srgbClr val="FF0000"/>
                </a:solidFill>
                <a:latin charset="0" pitchFamily="18" typeface="Arno Pro Smbd"/>
              </a:rPr>
              <a:t>«Сім'я»</a:t>
            </a:r>
            <a:endParaRPr dirty="0" i="1" lang="ru-RU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60588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88913"/>
            <a:ext cx="8964612" cy="64087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b="1" dirty="0" smtClean="0">
                <a:solidFill>
                  <a:schemeClr val="bg1"/>
                </a:solidFill>
              </a:rPr>
              <a:t>   </a:t>
            </a:r>
            <a:r>
              <a:rPr lang="uk-UA" sz="3600" b="1" dirty="0" smtClean="0">
                <a:solidFill>
                  <a:schemeClr val="bg1"/>
                </a:solidFill>
                <a:latin typeface="Arno Pro Smbd" pitchFamily="18" charset="0"/>
              </a:rPr>
              <a:t>Над головою української жінки проходили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uk-UA" sz="3600" b="1" dirty="0" smtClean="0">
                <a:solidFill>
                  <a:schemeClr val="bg1"/>
                </a:solidFill>
                <a:latin typeface="Arno Pro Smbd" pitchFamily="18" charset="0"/>
              </a:rPr>
              <a:t>і вкопувались зморшками на чоло війни, революція, голод і могили…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b="1" dirty="0" smtClean="0">
                <a:solidFill>
                  <a:schemeClr val="bg1"/>
                </a:solidFill>
              </a:rPr>
              <a:t>                                                                 </a:t>
            </a:r>
            <a:r>
              <a:rPr lang="uk-UA" b="1" i="1" dirty="0" smtClean="0">
                <a:solidFill>
                  <a:schemeClr val="bg1"/>
                </a:solidFill>
              </a:rPr>
              <a:t>Є. Сверстюк</a:t>
            </a:r>
            <a:endParaRPr lang="ru-RU" b="1" i="1" dirty="0" smtClean="0">
              <a:solidFill>
                <a:schemeClr val="bg1"/>
              </a:solidFill>
            </a:endParaRPr>
          </a:p>
        </p:txBody>
      </p:sp>
      <p:pic>
        <p:nvPicPr>
          <p:cNvPr id="8195" name="Picture 5" descr="Рисунок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3" y="3139918"/>
            <a:ext cx="3635375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Рисунок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70" y="2996249"/>
            <a:ext cx="5795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50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4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964612" cy="6337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3400" dirty="0" smtClean="0">
                <a:solidFill>
                  <a:schemeClr val="bg1"/>
                </a:solidFill>
              </a:rPr>
              <a:t>У боях за Україну смертю хоробрих</a:t>
            </a:r>
          </a:p>
          <a:p>
            <a:pPr>
              <a:buNone/>
              <a:defRPr/>
            </a:pPr>
            <a:r>
              <a:rPr lang="uk-UA" sz="3400" dirty="0" smtClean="0">
                <a:solidFill>
                  <a:schemeClr val="bg1"/>
                </a:solidFill>
              </a:rPr>
              <a:t>полягло 17 жінок  - Героїв </a:t>
            </a:r>
            <a:r>
              <a:rPr lang="uk-UA" sz="3400" dirty="0">
                <a:solidFill>
                  <a:schemeClr val="bg1"/>
                </a:solidFill>
              </a:rPr>
              <a:t>Радянського </a:t>
            </a:r>
            <a:r>
              <a:rPr lang="uk-UA" sz="3400" dirty="0" smtClean="0">
                <a:solidFill>
                  <a:schemeClr val="bg1"/>
                </a:solidFill>
              </a:rPr>
              <a:t>Союзу. Серед них Любов </a:t>
            </a:r>
            <a:r>
              <a:rPr lang="uk-UA" sz="3400" dirty="0" err="1" smtClean="0">
                <a:solidFill>
                  <a:schemeClr val="bg1"/>
                </a:solidFill>
              </a:rPr>
              <a:t>Шевцова</a:t>
            </a:r>
            <a:r>
              <a:rPr lang="uk-UA" sz="3400" dirty="0" smtClean="0">
                <a:solidFill>
                  <a:schemeClr val="bg1"/>
                </a:solidFill>
              </a:rPr>
              <a:t>, Уляна Громова, Ніна Сосніна, Ніна </a:t>
            </a:r>
            <a:r>
              <a:rPr lang="uk-UA" sz="3400" dirty="0" err="1" smtClean="0">
                <a:solidFill>
                  <a:schemeClr val="bg1"/>
                </a:solidFill>
              </a:rPr>
              <a:t>Онілова</a:t>
            </a:r>
            <a:r>
              <a:rPr lang="uk-UA" sz="34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800" i="1" dirty="0" smtClean="0"/>
              <a:t> </a:t>
            </a:r>
            <a:r>
              <a:rPr lang="uk-UA" sz="2000" b="1" i="1" dirty="0" smtClean="0"/>
              <a:t>Любов </a:t>
            </a:r>
            <a:r>
              <a:rPr lang="uk-UA" sz="2000" b="1" i="1" dirty="0" err="1" smtClean="0"/>
              <a:t>Шевцова</a:t>
            </a:r>
            <a:r>
              <a:rPr lang="uk-UA" sz="2000" b="1" i="1" dirty="0" smtClean="0"/>
              <a:t>         Уляна Громова            Ніна Сосніна              Ніна </a:t>
            </a:r>
            <a:r>
              <a:rPr lang="uk-UA" sz="2000" b="1" i="1" dirty="0" err="1" smtClean="0"/>
              <a:t>Онілова</a:t>
            </a:r>
            <a:r>
              <a:rPr lang="uk-UA" sz="2000" b="1" i="1" dirty="0" smtClean="0"/>
              <a:t>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uk-UA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11267" name="Picture 4" descr="люб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284984"/>
            <a:ext cx="1728787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уля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284984"/>
            <a:ext cx="1727200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 descr="ніна соснін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541" y="3302446"/>
            <a:ext cx="1728787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 descr="ніна оніло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059" y="3303038"/>
            <a:ext cx="16557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0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tx2">
            <a:lumMod val="60000"/>
            <a:lumOff val="40000"/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&amp;Pcy;&amp;rcy;&amp;icy;&amp;rcy;&amp;ocy;&amp;dcy;&amp;acy; &amp;mcy;&amp;iukcy;&amp;scy;&amp;tcy;&amp;acy; &amp;Mcy;&amp;acy;&amp;lcy;&amp;icy;&amp;ncy;" id="5122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7" y="730198"/>
            <a:ext cx="9170372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ak-inzt.net/images/stories/i-articles/540px_C0959201.jpg" id="3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"/>
          <a:stretch/>
        </p:blipFill>
        <p:spPr bwMode="auto">
          <a:xfrm>
            <a:off x="113098" y="81361"/>
            <a:ext cx="4242878" cy="2676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&amp;Dcy;&amp;iecy;&amp;ncy;&amp;softcy; &amp;pcy;&amp;acy;&amp;rcy;&amp;tcy;&amp;icy;&amp;zcy;&amp;acy;&amp;ncy;&amp;scy;&amp;softcy;&amp;kcy;&amp;ocy;&amp;yicy; &amp;scy;&amp;lcy;&amp;acy;&amp;vcy;&amp;icy; &amp;vcy; &amp;ZHcy;&amp;icy;&amp;tcy;&amp;ocy;&amp;mcy;&amp;icy;&amp;rcy;&amp;iukcy;" id="4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852" y="4293096"/>
            <a:ext cx="3320699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81361"/>
            <a:ext cx="54360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400">
                <a:solidFill>
                  <a:srgbClr val="FF0000"/>
                </a:solidFill>
                <a:latin charset="0" panose="020B0A04020102020204" pitchFamily="34" typeface="Arial Black"/>
                <a:cs charset="-79" panose="02010803020104030203" pitchFamily="2" typeface="Aharoni"/>
              </a:rPr>
              <a:t>   22-го </a:t>
            </a:r>
            <a:r>
              <a:rPr b="1" dirty="0" lang="uk-UA" sz="4400">
                <a:solidFill>
                  <a:srgbClr val="FF0000"/>
                </a:solidFill>
                <a:latin charset="0" panose="020B0A04020102020204" pitchFamily="34" typeface="Arial Black"/>
                <a:cs charset="-79" panose="02010803020104030203" pitchFamily="2" typeface="Aharoni"/>
              </a:rPr>
              <a:t>вересня,</a:t>
            </a:r>
            <a:r>
              <a:rPr b="1" dirty="0" lang="uk-UA" sz="3200">
                <a:solidFill>
                  <a:srgbClr val="FF0000"/>
                </a:solidFill>
                <a:latin charset="0" panose="020B0A04020102020204" pitchFamily="34" typeface="Arial Black"/>
                <a:cs charset="-79" panose="02010803020104030203" pitchFamily="2" typeface="Aharoni"/>
              </a:rPr>
              <a:t> </a:t>
            </a:r>
            <a:endParaRPr b="1" dirty="0" lang="uk-UA" smtClean="0" sz="3200">
              <a:solidFill>
                <a:srgbClr val="FF0000"/>
              </a:solidFill>
              <a:latin charset="0" panose="020B0A04020102020204" pitchFamily="34" typeface="Arial Black"/>
              <a:cs charset="-79" panose="02010803020104030203" pitchFamily="2" typeface="Aharoni"/>
            </a:endParaRPr>
          </a:p>
          <a:p>
            <a:pPr algn="ctr"/>
            <a:r>
              <a:rPr b="1" dirty="0" i="1" lang="uk-UA" smtClean="0" sz="4000">
                <a:solidFill>
                  <a:srgbClr val="FF0000"/>
                </a:solidFill>
                <a:latin charset="0" pitchFamily="18" typeface="Arno Pro Smbd"/>
                <a:cs charset="-79" panose="02010803020104030203" pitchFamily="2" typeface="Aharoni"/>
              </a:rPr>
              <a:t>вшановують </a:t>
            </a:r>
            <a:r>
              <a:rPr b="1" dirty="0" i="1" lang="uk-UA" sz="4000">
                <a:solidFill>
                  <a:srgbClr val="FF0000"/>
                </a:solidFill>
                <a:latin charset="0" pitchFamily="18" typeface="Arno Pro Smbd"/>
                <a:cs charset="-79" panose="02010803020104030203" pitchFamily="2" typeface="Aharoni"/>
              </a:rPr>
              <a:t>подвиг партизанів та підпільників, які боролися за мирне небо у </a:t>
            </a:r>
            <a:r>
              <a:rPr b="1" dirty="0" i="1" lang="uk-UA" smtClean="0" sz="4000">
                <a:solidFill>
                  <a:srgbClr val="FF0000"/>
                </a:solidFill>
                <a:latin charset="0" pitchFamily="18" typeface="Arno Pro Smbd"/>
                <a:cs charset="-79" panose="02010803020104030203" pitchFamily="2" typeface="Aharoni"/>
              </a:rPr>
              <a:t>роки</a:t>
            </a:r>
            <a:endParaRPr b="1" dirty="0" i="1" lang="uk-UA" sz="4000">
              <a:solidFill>
                <a:srgbClr val="FF0000"/>
              </a:solidFill>
              <a:latin charset="0" pitchFamily="18" typeface="Arno Pro Smbd"/>
              <a:cs charset="-79" panose="02010803020104030203" pitchFamily="2" typeface="Aharon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3140968"/>
            <a:ext cx="6444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z="4000">
                <a:solidFill>
                  <a:srgbClr val="FF0000"/>
                </a:solidFill>
                <a:latin charset="0" pitchFamily="18" typeface="Arno Pro Smbd"/>
                <a:cs charset="-79" panose="02010803020104030203" pitchFamily="2" typeface="Aharoni"/>
              </a:rPr>
              <a:t>Великої Вітчизняної війни</a:t>
            </a:r>
            <a:r>
              <a:rPr b="1" dirty="0" i="1" lang="uk-UA">
                <a:solidFill>
                  <a:srgbClr val="FF0000"/>
                </a:solidFill>
                <a:latin charset="0" pitchFamily="18" typeface="Arno Pro Smbd"/>
                <a:cs charset="-79" panose="02010803020104030203" pitchFamily="2" typeface="Aharon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90577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3" name="Рисунок 6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304256"/>
          </a:xfrm>
        </p:spPr>
        <p:txBody>
          <a:bodyPr>
            <a:normAutofit/>
          </a:bodyPr>
          <a:lstStyle/>
          <a:p>
            <a:r>
              <a:rPr b="1" dirty="0" lang="uk-UA" smtClean="0" sz="5300">
                <a:solidFill>
                  <a:schemeClr val="bg1"/>
                </a:solidFill>
              </a:rPr>
              <a:t>807 днів </a:t>
            </a:r>
            <a:br>
              <a:rPr b="1" dirty="0" lang="uk-UA" smtClean="0" sz="5300">
                <a:solidFill>
                  <a:schemeClr val="bg1"/>
                </a:solidFill>
              </a:rPr>
            </a:br>
            <a:r>
              <a:rPr dirty="0" lang="uk-UA" smtClean="0">
                <a:solidFill>
                  <a:schemeClr val="bg1"/>
                </a:solidFill>
                <a:latin charset="0" pitchFamily="18" typeface="Arno Pro Smbd"/>
              </a:rPr>
              <a:t>знаходився Бородянський район </a:t>
            </a:r>
            <a:br>
              <a:rPr dirty="0" lang="uk-UA" smtClean="0">
                <a:solidFill>
                  <a:schemeClr val="bg1"/>
                </a:solidFill>
                <a:latin charset="0" pitchFamily="18" typeface="Arno Pro Smbd"/>
              </a:rPr>
            </a:br>
            <a:r>
              <a:rPr dirty="0" lang="uk-UA" smtClean="0">
                <a:solidFill>
                  <a:schemeClr val="bg1"/>
                </a:solidFill>
                <a:latin charset="0" pitchFamily="18" typeface="Arno Pro Smbd"/>
              </a:rPr>
              <a:t>у фашистській окупації</a:t>
            </a:r>
            <a:endParaRPr dirty="0" lang="ru-RU">
              <a:solidFill>
                <a:schemeClr val="bg1"/>
              </a:solidFill>
              <a:latin charset="0" pitchFamily="18" typeface="Arno Pro Smbd"/>
            </a:endParaRPr>
          </a:p>
        </p:txBody>
      </p:sp>
      <p:pic>
        <p:nvPicPr>
          <p:cNvPr descr="Kharkov2_" id="5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91880" y="3645024"/>
            <a:ext cx="5410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Right"/>
            <a:lightRig dir="t" rig="threePt"/>
          </a:scene3d>
        </p:spPr>
      </p:pic>
      <p:pic>
        <p:nvPicPr>
          <p:cNvPr descr="http://upload.wikimedia.org/wikipedia/commons/thumb/b/b4/Bundesarchiv_Bild_183-J10842%2C_Gruppe_von_Ostarbeitern_vor_Fahrt_nach_Deutschland.jpg/220px-Bundesarchiv_Bild_183-J10842%2C_Gruppe_von_Ostarbeitern_vor_Fahrt_nach_Deutschland.jpg" id="4" name="Picture 2"/>
          <p:cNvPicPr>
            <a:picLocks noChangeArrowheads="1" noChangeAspect="1"/>
          </p:cNvPicPr>
          <p:nvPr/>
        </p:nvPicPr>
        <p:blipFill rotWithShape="1">
          <a:blip cstate="print" r:embed="rId4"/>
          <a:stretch/>
        </p:blipFill>
        <p:spPr bwMode="auto">
          <a:xfrm>
            <a:off x="-80419" y="2636912"/>
            <a:ext cx="4336734" cy="3024336"/>
          </a:xfrm>
          <a:prstGeom prst="rect">
            <a:avLst/>
          </a:prstGeom>
          <a:noFill/>
          <a:effectLst>
            <a:softEdge rad="127000"/>
          </a:effectLst>
          <a:scene3d>
            <a:camera prst="isometricOffAxis1Right"/>
            <a:lightRig dir="t" rig="threePt"/>
          </a:scene3d>
        </p:spPr>
      </p:pic>
    </p:spTree>
    <p:extLst>
      <p:ext uri="{BB962C8B-B14F-4D97-AF65-F5344CB8AC3E}">
        <p14:creationId xmlns:p14="http://schemas.microsoft.com/office/powerpoint/2010/main" val="374297914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F0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2" name="Рисунок 4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708" y="-1976302"/>
            <a:ext cx="9144001" cy="657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flamesanimjl0.gif" id="8" name="Рисунок 6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4708" y="2852936"/>
            <a:ext cx="3621188" cy="231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gymnasium12.klasna.com/uploads/editor/31/14922/sitepage_78/img12.jpg" id="3" name="Picture 2"/>
          <p:cNvPicPr>
            <a:picLocks noChangeArrowheads="1" noChangeAspect="1"/>
          </p:cNvPicPr>
          <p:nvPr/>
        </p:nvPicPr>
        <p:blipFill rotWithShape="1">
          <a:blip cstate="print" r:embed="rId3"/>
          <a:stretch/>
        </p:blipFill>
        <p:spPr bwMode="auto">
          <a:xfrm>
            <a:off x="0" y="4604297"/>
            <a:ext cx="3635896" cy="2266495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descr="http://gymnasium12.klasna.com/uploads/editor/31/14922/sitepage_78/06.jpg" id="9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761261" y="3015042"/>
            <a:ext cx="2586280" cy="3801832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pic>
        <p:nvPicPr>
          <p:cNvPr descr="http://gymnasium12.klasna.com/uploads/editor/31/14922/sitepage_78/99_big.jpg" id="10" name="Picture 4"/>
          <p:cNvPicPr>
            <a:picLocks noChangeArrowheads="1" noChangeAspect="1"/>
          </p:cNvPicPr>
          <p:nvPr/>
        </p:nvPicPr>
        <p:blipFill rotWithShape="1">
          <a:blip cstate="print" r:embed="rId5"/>
          <a:srcRect r="84"/>
          <a:stretch/>
        </p:blipFill>
        <p:spPr bwMode="auto">
          <a:xfrm>
            <a:off x="6588583" y="3861048"/>
            <a:ext cx="2551545" cy="2305050"/>
          </a:xfrm>
          <a:prstGeom prst="rect">
            <a:avLst/>
          </a:prstGeom>
          <a:ln cap="sq" w="190500">
            <a:solidFill>
              <a:srgbClr val="C8C6BD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4708" y="2708920"/>
            <a:ext cx="3621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lang="uk-UA" smtClean="0" sz="3600">
                <a:solidFill>
                  <a:schemeClr val="bg1"/>
                </a:solidFill>
                <a:latin charset="0" pitchFamily="18" typeface="Arno Pro Smbd"/>
              </a:rPr>
              <a:t>Спалено заживо </a:t>
            </a:r>
          </a:p>
          <a:p>
            <a:pPr algn="ctr"/>
            <a:r>
              <a:rPr dirty="0" lang="uk-UA" smtClean="0" sz="3600">
                <a:solidFill>
                  <a:schemeClr val="bg1"/>
                </a:solidFill>
                <a:latin charset="0" pitchFamily="18" typeface="Arno Pro Smbd"/>
              </a:rPr>
              <a:t>60 сімей</a:t>
            </a:r>
            <a:endParaRPr dirty="0" lang="uk-UA" sz="360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6632"/>
            <a:ext cx="8083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z="4800">
                <a:solidFill>
                  <a:schemeClr val="bg1"/>
                </a:solidFill>
                <a:latin charset="0" pitchFamily="18" typeface="Arno Pro Smbd"/>
              </a:rPr>
              <a:t>фашистська окупація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1645294"/>
            <a:ext cx="3704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chemeClr val="bg1"/>
                </a:solidFill>
                <a:latin charset="0" pitchFamily="18" typeface="Arno Pro Smbd"/>
              </a:rPr>
              <a:t>Спалено</a:t>
            </a:r>
            <a:endParaRPr b="1" dirty="0" lang="uk-UA" sz="3600">
              <a:solidFill>
                <a:schemeClr val="bg1"/>
              </a:solidFill>
              <a:latin charset="0" pitchFamily="18" typeface="Arno Pro Smbd"/>
            </a:endParaRPr>
          </a:p>
          <a:p>
            <a:pPr algn="ctr"/>
            <a:r>
              <a:rPr b="1" dirty="0" lang="uk-UA" smtClean="0" sz="3600">
                <a:solidFill>
                  <a:schemeClr val="bg1"/>
                </a:solidFill>
                <a:latin charset="0" pitchFamily="18" typeface="Arno Pro Smbd"/>
              </a:rPr>
              <a:t>350 сіл</a:t>
            </a:r>
            <a:endParaRPr b="1" dirty="0" lang="uk-UA" sz="3600"/>
          </a:p>
        </p:txBody>
      </p:sp>
    </p:spTree>
    <p:extLst>
      <p:ext uri="{BB962C8B-B14F-4D97-AF65-F5344CB8AC3E}">
        <p14:creationId xmlns:p14="http://schemas.microsoft.com/office/powerpoint/2010/main" val="352721475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4" name="Рисунок 6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686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upload.wikimedia.org/wikipedia/uk/thumb/9/97/Koryukivka_map5A-1.png/350px-Koryukivka_map5A-1.png" id="2" name="Picture 2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"/>
          <a:stretch/>
        </p:blipFill>
        <p:spPr bwMode="auto">
          <a:xfrm>
            <a:off x="4712197" y="3637188"/>
            <a:ext cx="4353024" cy="2665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65235" y="215930"/>
            <a:ext cx="41044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dirty="0" lang="uk-UA" smtClean="0" sz="4400">
                <a:solidFill>
                  <a:schemeClr val="bg1"/>
                </a:solidFill>
                <a:latin charset="0" pitchFamily="18" typeface="Arno Pro Smbd"/>
              </a:rPr>
              <a:t>Нацистський окупаційний терор: </a:t>
            </a:r>
          </a:p>
          <a:p>
            <a:pPr algn="ctr"/>
            <a:endParaRPr dirty="0" lang="uk-UA" smtClean="0" sz="2400">
              <a:solidFill>
                <a:schemeClr val="bg1"/>
              </a:solidFill>
            </a:endParaRPr>
          </a:p>
          <a:p>
            <a:pPr algn="ctr"/>
            <a:endParaRPr dirty="0" lang="uk-UA" sz="2400">
              <a:solidFill>
                <a:schemeClr val="bg1"/>
              </a:solidFill>
            </a:endParaRPr>
          </a:p>
          <a:p>
            <a:pPr algn="ctr"/>
            <a:r>
              <a:rPr dirty="0" lang="uk-UA" smtClean="0" sz="2400">
                <a:solidFill>
                  <a:schemeClr val="bg1"/>
                </a:solidFill>
              </a:rPr>
              <a:t>каральна акція знищення сіл</a:t>
            </a:r>
            <a:endParaRPr dirty="0" lang="uk-UA" sz="2400">
              <a:solidFill>
                <a:schemeClr val="bg1"/>
              </a:solidFill>
            </a:endParaRPr>
          </a:p>
        </p:txBody>
      </p:sp>
      <p:pic>
        <p:nvPicPr>
          <p:cNvPr descr="alt" id="2050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46" y="180653"/>
            <a:ext cx="4357315" cy="3267986"/>
          </a:xfrm>
          <a:prstGeom prst="rect">
            <a:avLst/>
          </a:prstGeom>
          <a:ln cap="sq" w="190500">
            <a:solidFill>
              <a:srgbClr val="00B0F0"/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&amp;Gcy;&amp;ocy;&amp;rcy;&amp;icy;&amp;tcy;&amp;softcy; &amp;scy;&amp;iecy;&amp;lcy;&amp;ocy; &amp;Gcy;&amp;iecy;&amp;tcy;&amp;softcy;&amp;mcy;&amp;acy;&amp;ncy;&amp;iukcy;&amp;vcy;&amp;kcy;&amp;acy; &amp;ncy;&amp;acy; &amp;KHcy;&amp;acy;&amp;rcy;&amp;kcy;&amp;iukcy;&amp;vcy;&amp;shchcy;&amp;icy;&amp;ncy;&amp;iukcy;, &amp;pcy;&amp;iukcy;&amp;dcy;&amp;pcy;&amp;acy;&amp;lcy;&amp;iecy;&amp;ncy;&amp;iecy; &amp;ncy;&amp;iukcy;&amp;mcy;&amp;iecy;&amp;tscy;&amp;softcy;&amp;kcy;&amp;icy;&amp;mcy;&amp;icy; &amp;vcy;&amp;iukcy;&amp;jcy;&amp;scy;&amp;softcy;&amp;kcy;&amp;ocy;&amp;vcy;&amp;icy;&amp;mcy;&amp;icy;, 1941 &amp;rcy;&amp;iukcy;&amp;kcy;. &amp;Ucy; &amp;vcy;&amp;icy;&amp;dcy;&amp;acy;&amp;ncy;&amp;ocy;&amp;mcy;&amp;ucy; &amp;tcy;&amp;ocy;&amp;rcy;&amp;iukcy;&amp;kcy; &amp;pcy;&amp;ocy;&amp;kcy;&amp;acy;&amp;zhcy;&amp;chcy;&amp;icy;&amp;kcy;&amp;ucy; ”&amp;Scy;&amp;pcy;&amp;acy;&amp;lcy;&amp;iecy;&amp;ncy;&amp;iukcy; &amp;scy;&amp;iecy;&amp;lcy;&amp;acy; &amp;Ucy;&amp;kcy;&amp;rcy;&amp;acy;&amp;yicy;&amp;ncy;&amp;icy; (1941–1944 &amp;rcy;&amp;rcy;.)” &amp;pcy;&amp;ocy;&amp;dcy;&amp;acy;&amp;ncy;&amp;ocy; &amp;dcy;&amp;ocy;&amp;vcy;&amp;iukcy;&amp;dcy;&amp;kcy;&amp;icy; &amp;pcy;&amp;rcy;&amp;ocy; 544 &amp;zcy;&amp;ncy;&amp;icy;&amp;shchcy;&amp;iecy;&amp;ncy;&amp;icy;&amp;khcy; &amp;pcy;&amp;ocy;&amp;scy;&amp;iecy;&amp;lcy;&amp;iecy;&amp;ncy;&amp;ncy;&amp;yacy; &amp;zcy;&amp;acy; &amp;ncy;&amp;iukcy;&amp;mcy;&amp;iecy;&amp;tscy;&amp;softcy;&amp;kcy;&amp;ocy;&amp;yicy; &amp;ocy;&amp;kcy;&amp;ucy;&amp;pcy;&amp;acy;&amp;tscy;&amp;iukcy;&amp;yicy;. &amp;Pcy;&amp;iukcy;&amp;dcy; &amp;chcy;&amp;acy;&amp;scy; &amp;kcy;&amp;acy;&amp;rcy;&amp;acy;&amp;lcy;&amp;softcy;&amp;ncy;&amp;icy;&amp;khcy; &amp;ocy;&amp;pcy;&amp;iecy;&amp;rcy;&amp;acy;&amp;tscy;&amp;iukcy;&amp;jcy; &amp;vcy; &amp;Ucy;&amp;kcy;&amp;rcy;&amp;acy;&amp;yicy;&amp;ncy;&amp;iukcy; &amp;zcy;&amp;acy;&amp;gcy;&amp;icy;&amp;ncy;&amp;ucy;&amp;lcy;&amp;icy; 49 274 &amp;mcy;&amp;icy;&amp;rcy;&amp;ncy;&amp;icy;&amp;khcy; &amp;zhcy;&amp;icy;&amp;tcy;&amp;iecy;&amp;lcy;&amp;iukcy;&amp;vcy;. &amp;Tcy;&amp;rcy;&amp;icy; &amp;chcy;&amp;vcy;&amp;iecy;&amp;rcy;&amp;tcy;&amp;iukcy; &amp;zcy; &amp;ncy;&amp;icy;&amp;khcy; – &amp;dcy;&amp;iukcy;&amp;tcy;&amp;icy;, &amp;zhcy;&amp;iukcy;&amp;ncy;&amp;kcy;&amp;icy;, &amp;scy;&amp;tcy;&amp;acy;&amp;rcy;&amp;shcy;&amp;iukcy; &amp;lcy;&amp;yucy;&amp;dcy;&amp;icy;" id="2052" name="Picture 4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98" y="3810630"/>
            <a:ext cx="4391659" cy="301550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3357" y="6302916"/>
            <a:ext cx="1424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b="1" dirty="0" lang="uk-UA" smtClean="0" sz="2800">
                <a:cs charset="-79" panose="02010803020104030203" pitchFamily="2" typeface="Aharoni"/>
              </a:rPr>
              <a:t>с. </a:t>
            </a:r>
            <a:r>
              <a:rPr b="1" dirty="0" err="1" lang="uk-UA" smtClean="0" sz="2800">
                <a:cs charset="-79" panose="02010803020104030203" pitchFamily="2" typeface="Aharoni"/>
              </a:rPr>
              <a:t>Раска</a:t>
            </a:r>
            <a:endParaRPr b="1" dirty="0" lang="uk-UA" sz="2800">
              <a:cs charset="-79" panose="02010803020104030203" pitchFamily="2"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160665422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3" name="Рисунок 4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31305"/>
            <a:ext cx="4248472" cy="1368152"/>
          </a:xfrm>
        </p:spPr>
        <p:txBody>
          <a:bodyPr>
            <a:normAutofit fontScale="90000"/>
          </a:bodyPr>
          <a:lstStyle/>
          <a:p>
            <a:r>
              <a:rPr b="1" dirty="0" lang="uk-UA" smtClean="0">
                <a:solidFill>
                  <a:schemeClr val="bg1"/>
                </a:solidFill>
              </a:rPr>
              <a:t>Партизанські</a:t>
            </a:r>
            <a:br>
              <a:rPr b="1" dirty="0" lang="uk-UA" smtClean="0">
                <a:solidFill>
                  <a:schemeClr val="bg1"/>
                </a:solidFill>
              </a:rPr>
            </a:br>
            <a:r>
              <a:rPr b="1" dirty="0" lang="uk-UA" smtClean="0">
                <a:solidFill>
                  <a:schemeClr val="bg1"/>
                </a:solidFill>
              </a:rPr>
              <a:t> загони</a:t>
            </a:r>
            <a:endParaRPr b="1" dirty="0" lang="ru-RU">
              <a:solidFill>
                <a:schemeClr val="bg1"/>
              </a:solidFill>
            </a:endParaRPr>
          </a:p>
        </p:txBody>
      </p:sp>
      <p:pic>
        <p:nvPicPr>
          <p:cNvPr descr="File:Partisans attack village.jpg" id="4" name="Рисунок 3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204" y="0"/>
            <a:ext cx="4140460" cy="285293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pic>
        <p:nvPicPr>
          <p:cNvPr descr="http://fire.ck.ua/wp-content/themes/apbtheme/includes/timthumb.php?src=http://fire.ck.ua/wp-content/uploads/2012/09/227_big.jpg&amp;h=550&amp;w=958&amp;zc=1" id="5" name="irc_mi"/>
          <p:cNvPicPr/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4797152"/>
            <a:ext cx="3672408" cy="206084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descr="День партизанської слави України" id="6" name="event_img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2" y="2132856"/>
            <a:ext cx="237626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dir="t" rig="threePt"/>
          </a:scene3d>
        </p:spPr>
      </p:pic>
      <p:pic>
        <p:nvPicPr>
          <p:cNvPr descr="Ніна Іванівна Сосніна" id="7" name="Рисунок 6">
            <a:hlinkClick r:id="rId6" tgtFrame="&quot;_blank&quot;" tooltip="&quot;Ніна Іванівна Сосніна&quot;"/>
          </p:cNvPr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887" y="2718226"/>
            <a:ext cx="2579113" cy="347869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scene3d>
            <a:camera prst="perspectiveContrastingLeftFacing"/>
            <a:lightRig dir="t" rig="threePt"/>
          </a:scene3d>
        </p:spPr>
      </p:pic>
      <p:pic>
        <p:nvPicPr>
          <p:cNvPr descr="http://www.proza.ru/pics/2011/01/07/1170.jpg" id="8" name="Picture 6"/>
          <p:cNvPicPr>
            <a:picLocks noChangeArrowheads="1"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620968" y="620688"/>
            <a:ext cx="804474" cy="1199209"/>
          </a:xfrm>
          <a:prstGeom prst="rect">
            <a:avLst/>
          </a:prstGeom>
          <a:noFill/>
          <a:scene3d>
            <a:camera prst="perspectiveHeroicExtremeLeftFacing"/>
            <a:lightRig dir="t" rig="threeP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proza.ru/pics/2011/01/07/1152.jpg" id="1026" name="Picture 2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00" y="476673"/>
            <a:ext cx="766063" cy="1080120"/>
          </a:xfrm>
          <a:prstGeom prst="rect">
            <a:avLst/>
          </a:prstGeom>
          <a:noFill/>
          <a:scene3d>
            <a:camera prst="perspectiveContrastingRightFacing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59078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amesanimjl0.gif" id="2" name="Рисунок 4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9" id="3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763319" y="4546849"/>
            <a:ext cx="3851920" cy="2311151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http://dok.znaimo.com.ua/pars_docs/refs/20/19596/img5.jpg" id="4" name="Рисунок 3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"/>
          <a:stretch/>
        </p:blipFill>
        <p:spPr bwMode="auto">
          <a:xfrm>
            <a:off x="6615239" y="581484"/>
            <a:ext cx="1944216" cy="230161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5" name="Picture 8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91764"/>
            <a:ext cx="3595173" cy="2445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22766" y="204542"/>
            <a:ext cx="289345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mtClean="0" sz="4800">
                <a:solidFill>
                  <a:schemeClr val="bg1"/>
                </a:solidFill>
                <a:latin charset="0" pitchFamily="18" typeface="Arno Pro Smbd"/>
              </a:rPr>
              <a:t>…слова</a:t>
            </a:r>
          </a:p>
          <a:p>
            <a:pPr algn="ctr"/>
            <a:r>
              <a:rPr b="1" dirty="0" i="1" lang="uk-UA" smtClean="0" sz="4800">
                <a:solidFill>
                  <a:schemeClr val="bg1"/>
                </a:solidFill>
                <a:latin charset="0" pitchFamily="18" typeface="Arno Pro Smbd"/>
              </a:rPr>
              <a:t>Левітана</a:t>
            </a:r>
          </a:p>
          <a:p>
            <a:pPr algn="ctr"/>
            <a:endParaRPr b="1" dirty="0" i="1" lang="uk-UA" smtClean="0" sz="1000">
              <a:solidFill>
                <a:schemeClr val="bg1"/>
              </a:solidFill>
              <a:latin charset="0" pitchFamily="18" typeface="Arno Pro Smbd"/>
            </a:endParaRPr>
          </a:p>
          <a:p>
            <a:pPr algn="ctr"/>
            <a:r>
              <a:rPr b="1" dirty="0" i="1" lang="uk-UA" smtClean="0" sz="4800">
                <a:solidFill>
                  <a:schemeClr val="bg1"/>
                </a:solidFill>
                <a:latin charset="0" pitchFamily="18" typeface="Arno Pro Smbd"/>
              </a:rPr>
              <a:t>«Війна!»</a:t>
            </a:r>
            <a:endParaRPr b="1" dirty="0" i="1" lang="ru-RU" sz="4800">
              <a:latin charset="0" pitchFamily="18" typeface="Arno Pro Smbd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996952"/>
            <a:ext cx="50529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dirty="0" i="1" lang="uk-UA" smtClean="0" sz="3200">
                <a:solidFill>
                  <a:schemeClr val="bg1"/>
                </a:solidFill>
                <a:latin charset="0" pitchFamily="18" typeface="Arno Pro Smbd"/>
              </a:rPr>
              <a:t>А в матері серце болить:</a:t>
            </a:r>
          </a:p>
          <a:p>
            <a:pPr algn="ctr"/>
            <a:r>
              <a:rPr dirty="0" i="1" lang="uk-UA" smtClean="0" sz="3200">
                <a:solidFill>
                  <a:schemeClr val="bg1"/>
                </a:solidFill>
                <a:latin charset="0" pitchFamily="18" typeface="Arno Pro Smbd"/>
              </a:rPr>
              <a:t>Сини не вернулись з походу… </a:t>
            </a:r>
            <a:endParaRPr dirty="0" i="1" lang="ru-RU" sz="3200"/>
          </a:p>
        </p:txBody>
      </p:sp>
    </p:spTree>
    <p:extLst>
      <p:ext uri="{BB962C8B-B14F-4D97-AF65-F5344CB8AC3E}">
        <p14:creationId xmlns:p14="http://schemas.microsoft.com/office/powerpoint/2010/main" val="175388239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b="1" dirty="0" i="1" lang="uk-UA" smtClean="0" sz="5400">
                <a:latin charset="0" pitchFamily="18" typeface="Arno Pro Smbd"/>
              </a:rPr>
              <a:t>Сім'я Сосніних</a:t>
            </a:r>
            <a:endParaRPr b="1" dirty="0" i="1" lang="uk-UA" sz="5400">
              <a:latin charset="0" pitchFamily="18" typeface="Arno Pro Smbd"/>
            </a:endParaRPr>
          </a:p>
        </p:txBody>
      </p:sp>
      <p:pic>
        <p:nvPicPr>
          <p:cNvPr descr="http://www.proza.ru/pics/2011/01/14/245.jpg" id="3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916" y="1022347"/>
            <a:ext cx="4788024" cy="31217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dok.znaimo.com.ua/pars_docs/refs/20/19596/img14.jpg" id="4" name="Рисунок 3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"/>
          <a:stretch/>
        </p:blipFill>
        <p:spPr bwMode="auto">
          <a:xfrm>
            <a:off x="4788024" y="4005064"/>
            <a:ext cx="4248728" cy="2650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kinokartoshka.net/uploads/a/1324293219_nina.2.jpg" id="5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07" y="4188191"/>
            <a:ext cx="3744416" cy="2575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32618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5719"/>
          </a:xfrm>
        </p:spPr>
        <p:txBody>
          <a:bodyPr/>
          <a:lstStyle/>
          <a:p>
            <a:r>
              <a:rPr lang="uk-UA" b="1" i="1" dirty="0" smtClean="0">
                <a:solidFill>
                  <a:schemeClr val="bg1"/>
                </a:solidFill>
                <a:latin typeface="Arno Pro Smbd" pitchFamily="18" charset="0"/>
              </a:rPr>
              <a:t>Павло Андрійович </a:t>
            </a:r>
            <a:r>
              <a:rPr lang="uk-UA" b="1" i="1" dirty="0" err="1" smtClean="0">
                <a:solidFill>
                  <a:schemeClr val="bg1"/>
                </a:solidFill>
                <a:latin typeface="Arno Pro Smbd" pitchFamily="18" charset="0"/>
              </a:rPr>
              <a:t>Тараскін</a:t>
            </a:r>
            <a:endParaRPr lang="ru-RU" b="1" i="1" dirty="0">
              <a:solidFill>
                <a:schemeClr val="bg1"/>
              </a:solidFill>
              <a:latin typeface="Arno Pro Smbd" pitchFamily="18" charset="0"/>
            </a:endParaRPr>
          </a:p>
        </p:txBody>
      </p:sp>
      <p:pic>
        <p:nvPicPr>
          <p:cNvPr id="3" name="Picture 6" descr="&amp;Ncy;&amp;icy;&amp;ncy;&amp;a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50357"/>
            <a:ext cx="7416824" cy="510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53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flamesanimjl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http://childlibr.org.ua/files/img/Sosni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361" y="1844824"/>
            <a:ext cx="2656643" cy="3409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4" descr="&amp;Scy;&amp;ocy;&amp;scy;&amp;ncy;&amp;icy;&amp;ncy;&amp;acy; &amp;Ncy;&amp;icy;&amp;ncy;&amp;acy; &amp;Icy;&amp;vcy;&amp;acy;&amp;ncy;&amp;ocy;&amp;vcy;&amp;ncy;&amp;a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44824"/>
            <a:ext cx="2547400" cy="3707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3347864" y="476672"/>
            <a:ext cx="34419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i="1" dirty="0" smtClean="0">
                <a:solidFill>
                  <a:schemeClr val="bg1"/>
                </a:solidFill>
                <a:latin typeface="Arno Pro Smbd" pitchFamily="18" charset="0"/>
              </a:rPr>
              <a:t>Ніна Сосніна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1270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149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До дня  партизанської слави</vt:lpstr>
      <vt:lpstr>807 днів  знаходився Бородянський район  у фашистській окупації</vt:lpstr>
      <vt:lpstr>Презентация PowerPoint</vt:lpstr>
      <vt:lpstr>Презентация PowerPoint</vt:lpstr>
      <vt:lpstr>Партизанські  загони</vt:lpstr>
      <vt:lpstr>Презентация PowerPoint</vt:lpstr>
      <vt:lpstr>Сім'я Сосніних</vt:lpstr>
      <vt:lpstr>Павло Андрійович Тараскін</vt:lpstr>
      <vt:lpstr>Презентация PowerPoint</vt:lpstr>
      <vt:lpstr>Презентация PowerPoint</vt:lpstr>
      <vt:lpstr>Презентация PowerPoint</vt:lpstr>
      <vt:lpstr>Презентация PowerPoint</vt:lpstr>
      <vt:lpstr>Книга «Сім'я»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 Костюченко</dc:creator>
  <cp:lastModifiedBy>Виталий Костюченко</cp:lastModifiedBy>
  <cp:revision>39</cp:revision>
  <dcterms:created xsi:type="dcterms:W3CDTF">2013-09-17T11:33:05Z</dcterms:created>
  <dcterms:modified xsi:type="dcterms:W3CDTF">2014-11-08T19:24:31Z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1380402</vt:lpwstr>
  </property>
  <property fmtid="{D5CDD505-2E9C-101B-9397-08002B2CF9AE}" name="NXPowerLiteVersion" pid="3">
    <vt:lpwstr>D4.1.4</vt:lpwstr>
  </property>
</Properties>
</file>